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9144000" cy="5143500" type="screen16x9"/>
  <p:notesSz cx="7103745" cy="10234295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61388-0DA7-43F2-B4FC-2140A157F2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0E5D1-C9EA-4E87-A9C8-9778F7A3D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r>
              <a:rPr lang="en-US"/>
              <a:t> </a:t>
            </a:r>
            <a:endParaRPr lang="en-US"/>
          </a:p>
        </p:txBody>
      </p:sp>
      <p:sp>
        <p:nvSpPr>
          <p:cNvPr id="104867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8113" y="766763"/>
            <a:ext cx="6823075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7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868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r>
              <a:rPr lang="en-US"/>
              <a:t> </a:t>
            </a:r>
            <a:endParaRPr lang="en-US"/>
          </a:p>
        </p:txBody>
      </p:sp>
      <p:sp>
        <p:nvSpPr>
          <p:cNvPr id="10486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6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9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9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62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6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36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37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3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42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43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45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6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7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8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5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71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048672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7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5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5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2021/4/14 Wednesday</a:t>
            </a:r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4"/>
          <p:cNvSpPr txBox="1"/>
          <p:nvPr/>
        </p:nvSpPr>
        <p:spPr>
          <a:xfrm>
            <a:off x="0" y="921067"/>
            <a:ext cx="9144000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Module </a:t>
            </a:r>
            <a:r>
              <a:rPr lang="en-US" altLang="zh-CN" sz="3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6 </a:t>
            </a:r>
            <a:r>
              <a:rPr lang="en-US" altLang="zh-CN" sz="3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Unit1</a:t>
            </a:r>
            <a:endParaRPr lang="en-US" altLang="zh-CN" sz="3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</a:endParaRPr>
          </a:p>
          <a:p>
            <a:pPr algn="ctr"/>
            <a:endParaRPr lang="en-US" altLang="zh-CN" sz="3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</a:endParaRPr>
          </a:p>
          <a:p>
            <a:pPr algn="ctr"/>
            <a:r>
              <a:rPr lang="en-US" altLang="zh-CN" sz="3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It was </a:t>
            </a:r>
            <a:r>
              <a:rPr lang="en-US" altLang="zh-CN" sz="3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Daming's</a:t>
            </a:r>
            <a:r>
              <a:rPr lang="en-US" altLang="zh-CN" sz="3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</a:rPr>
              <a:t> birthday yesterday.</a:t>
            </a:r>
            <a:endParaRPr lang="en-US" altLang="zh-CN" sz="3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文本框 2"/>
          <p:cNvSpPr txBox="1"/>
          <p:nvPr/>
        </p:nvSpPr>
        <p:spPr>
          <a:xfrm>
            <a:off x="1676748" y="740829"/>
            <a:ext cx="4028699" cy="80791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/>
              <a:t>Listen to paragragh2</a:t>
            </a:r>
            <a:endParaRPr lang="en-US" altLang="zh-CN" sz="2400"/>
          </a:p>
          <a:p>
            <a:r>
              <a:rPr lang="en-US" altLang="zh-CN" sz="2400"/>
              <a:t>Q1: What was the book about?</a:t>
            </a:r>
            <a:endParaRPr lang="en-US" altLang="zh-CN" sz="2400"/>
          </a:p>
        </p:txBody>
      </p:sp>
      <p:sp>
        <p:nvSpPr>
          <p:cNvPr id="1048619" name="文本框 4"/>
          <p:cNvSpPr txBox="1"/>
          <p:nvPr/>
        </p:nvSpPr>
        <p:spPr>
          <a:xfrm>
            <a:off x="2168237" y="1883830"/>
            <a:ext cx="3319804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/>
              <a:t>It was about space travel.</a:t>
            </a:r>
            <a:endParaRPr lang="en-US" altLang="zh-CN" sz="2400" dirty="0"/>
          </a:p>
        </p:txBody>
      </p:sp>
      <p:sp>
        <p:nvSpPr>
          <p:cNvPr id="1048620" name="文本框 5"/>
          <p:cNvSpPr txBox="1"/>
          <p:nvPr/>
        </p:nvSpPr>
        <p:spPr>
          <a:xfrm>
            <a:off x="1676747" y="2878240"/>
            <a:ext cx="4627277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/>
              <a:t>Q2: Does </a:t>
            </a:r>
            <a:r>
              <a:rPr lang="en-US" altLang="zh-CN" sz="2400" dirty="0" err="1"/>
              <a:t>Daming</a:t>
            </a:r>
            <a:r>
              <a:rPr lang="en-US" altLang="zh-CN" sz="2400" dirty="0"/>
              <a:t>  love the present?</a:t>
            </a:r>
            <a:endParaRPr lang="en-US" altLang="zh-CN" sz="2400" dirty="0"/>
          </a:p>
        </p:txBody>
      </p:sp>
      <p:sp>
        <p:nvSpPr>
          <p:cNvPr id="1048621" name="文本框 6"/>
          <p:cNvSpPr txBox="1"/>
          <p:nvPr/>
        </p:nvSpPr>
        <p:spPr>
          <a:xfrm>
            <a:off x="1985358" y="3609760"/>
            <a:ext cx="1746680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/>
              <a:t>Yes, he does.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4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文本框 4"/>
          <p:cNvSpPr txBox="1"/>
          <p:nvPr/>
        </p:nvSpPr>
        <p:spPr>
          <a:xfrm>
            <a:off x="1175373" y="1076540"/>
            <a:ext cx="5312368" cy="80791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>
                <a:sym typeface="+mn-ea"/>
              </a:rPr>
              <a:t>Listen to last </a:t>
            </a:r>
            <a:r>
              <a:rPr lang="en-US" altLang="zh-CN" sz="2400" dirty="0" err="1">
                <a:sym typeface="+mn-ea"/>
              </a:rPr>
              <a:t>paragragh</a:t>
            </a:r>
            <a:endParaRPr lang="en-US" altLang="zh-CN" sz="2400" dirty="0">
              <a:sym typeface="+mn-ea"/>
            </a:endParaRPr>
          </a:p>
          <a:p>
            <a:pPr algn="l"/>
            <a:r>
              <a:rPr lang="en-US" altLang="zh-CN" sz="2400" dirty="0">
                <a:sym typeface="+mn-ea"/>
              </a:rPr>
              <a:t>Q:What did they decide to make </a:t>
            </a:r>
            <a:r>
              <a:rPr lang="en-US" altLang="zh-CN" sz="2400" dirty="0" err="1">
                <a:sym typeface="+mn-ea"/>
              </a:rPr>
              <a:t>togeter</a:t>
            </a:r>
            <a:r>
              <a:rPr lang="en-US" altLang="zh-CN" sz="2400" dirty="0">
                <a:sym typeface="+mn-ea"/>
              </a:rPr>
              <a:t>?</a:t>
            </a:r>
            <a:endParaRPr lang="en-US" altLang="zh-CN" sz="2400" dirty="0"/>
          </a:p>
        </p:txBody>
      </p:sp>
      <p:sp>
        <p:nvSpPr>
          <p:cNvPr id="1048624" name="文本框 5"/>
          <p:cNvSpPr txBox="1"/>
          <p:nvPr/>
        </p:nvSpPr>
        <p:spPr>
          <a:xfrm>
            <a:off x="1175373" y="2242401"/>
            <a:ext cx="6399637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/>
              <a:t>They diceded to make a paper spaceship together.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文本框 2"/>
          <p:cNvSpPr txBox="1"/>
          <p:nvPr/>
        </p:nvSpPr>
        <p:spPr>
          <a:xfrm>
            <a:off x="986263" y="646452"/>
            <a:ext cx="7089922" cy="376256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Times New Roman" panose="02020603050405020304" charset="0"/>
              </a:rPr>
              <a:t>1.It ____ </a:t>
            </a:r>
            <a:r>
              <a:rPr lang="en-US" altLang="zh-CN" sz="2400" dirty="0" err="1">
                <a:latin typeface="Times New Roman" panose="02020603050405020304" charset="0"/>
              </a:rPr>
              <a:t>Daming's</a:t>
            </a:r>
            <a:r>
              <a:rPr lang="en-US" altLang="zh-CN" sz="2400" dirty="0">
                <a:latin typeface="Times New Roman" panose="02020603050405020304" charset="0"/>
              </a:rPr>
              <a:t> birthday yesterday.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      A. is                B. was               C. were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2. He _____many presents from his family and friends.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      A. get              B. getting                   C. got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3. </a:t>
            </a:r>
            <a:r>
              <a:rPr lang="en-US" altLang="zh-CN" sz="2400" dirty="0" err="1">
                <a:latin typeface="Times New Roman" panose="02020603050405020304" charset="0"/>
              </a:rPr>
              <a:t>Daming</a:t>
            </a:r>
            <a:r>
              <a:rPr lang="en-US" altLang="zh-CN" sz="2400" dirty="0">
                <a:latin typeface="Times New Roman" panose="02020603050405020304" charset="0"/>
              </a:rPr>
              <a:t> ask ______ to read the book with him.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       A. him             B. he                           C. his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4. They decided to ______ a paper spaceship together.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        A . made         B. make                     C. making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5. </a:t>
            </a:r>
            <a:r>
              <a:rPr lang="en-US" altLang="zh-CN" sz="2400" dirty="0" err="1">
                <a:latin typeface="Times New Roman" panose="02020603050405020304" charset="0"/>
              </a:rPr>
              <a:t>Daming</a:t>
            </a:r>
            <a:r>
              <a:rPr lang="en-US" altLang="zh-CN" sz="2400" dirty="0">
                <a:latin typeface="Times New Roman" panose="02020603050405020304" charset="0"/>
              </a:rPr>
              <a:t> and Simon were interested _______the book.</a:t>
            </a:r>
            <a:endParaRPr lang="en-US" altLang="zh-CN" sz="2400" dirty="0">
              <a:latin typeface="Times New Roman" panose="02020603050405020304" charset="0"/>
            </a:endParaRPr>
          </a:p>
          <a:p>
            <a:r>
              <a:rPr lang="en-US" altLang="zh-CN" sz="2400" dirty="0">
                <a:latin typeface="Times New Roman" panose="02020603050405020304" charset="0"/>
              </a:rPr>
              <a:t>        A. in                  B. to                           C. for</a:t>
            </a:r>
            <a:endParaRPr lang="en-US" altLang="zh-CN" sz="2400" dirty="0">
              <a:latin typeface="Times New Roman" panose="02020603050405020304" charset="0"/>
            </a:endParaRPr>
          </a:p>
        </p:txBody>
      </p:sp>
      <p:sp>
        <p:nvSpPr>
          <p:cNvPr id="1048628" name="文本框 4"/>
          <p:cNvSpPr txBox="1"/>
          <p:nvPr/>
        </p:nvSpPr>
        <p:spPr>
          <a:xfrm>
            <a:off x="1614913" y="646453"/>
            <a:ext cx="30289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/>
              <a:t>B</a:t>
            </a:r>
            <a:endParaRPr lang="en-US" altLang="zh-CN" sz="2400"/>
          </a:p>
        </p:txBody>
      </p:sp>
      <p:sp>
        <p:nvSpPr>
          <p:cNvPr id="1048629" name="文本框 5"/>
          <p:cNvSpPr txBox="1"/>
          <p:nvPr/>
        </p:nvSpPr>
        <p:spPr>
          <a:xfrm>
            <a:off x="2072113" y="1366067"/>
            <a:ext cx="32364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/>
              <a:t>C</a:t>
            </a:r>
            <a:endParaRPr lang="en-US" altLang="zh-CN" sz="2700"/>
          </a:p>
        </p:txBody>
      </p:sp>
      <p:sp>
        <p:nvSpPr>
          <p:cNvPr id="1048630" name="文本框 6"/>
          <p:cNvSpPr txBox="1"/>
          <p:nvPr/>
        </p:nvSpPr>
        <p:spPr>
          <a:xfrm>
            <a:off x="3020803" y="2063773"/>
            <a:ext cx="33927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/>
              <a:t>A</a:t>
            </a:r>
            <a:endParaRPr lang="en-US" altLang="zh-CN" sz="2700"/>
          </a:p>
        </p:txBody>
      </p:sp>
      <p:sp>
        <p:nvSpPr>
          <p:cNvPr id="1048631" name="文本框 7"/>
          <p:cNvSpPr txBox="1"/>
          <p:nvPr/>
        </p:nvSpPr>
        <p:spPr>
          <a:xfrm>
            <a:off x="3740893" y="2783863"/>
            <a:ext cx="32725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/>
              <a:t>B</a:t>
            </a:r>
            <a:endParaRPr lang="en-US" altLang="zh-CN" sz="2700"/>
          </a:p>
        </p:txBody>
      </p:sp>
      <p:sp>
        <p:nvSpPr>
          <p:cNvPr id="1048632" name="文本框 8"/>
          <p:cNvSpPr txBox="1"/>
          <p:nvPr/>
        </p:nvSpPr>
        <p:spPr>
          <a:xfrm>
            <a:off x="5889733" y="3549673"/>
            <a:ext cx="33927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/>
              <a:t>A</a:t>
            </a:r>
            <a:endParaRPr lang="en-US" altLang="zh-CN" sz="27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8" grpId="0"/>
      <p:bldP spid="1048629" grpId="0"/>
      <p:bldP spid="1048630" grpId="0"/>
      <p:bldP spid="1048631" grpId="0"/>
      <p:bldP spid="10486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矩形 2"/>
          <p:cNvSpPr/>
          <p:nvPr/>
        </p:nvSpPr>
        <p:spPr>
          <a:xfrm>
            <a:off x="1892450" y="1451674"/>
            <a:ext cx="4868228" cy="108491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  <a:scene3d>
              <a:camera prst="isometricBottomDown"/>
              <a:lightRig rig="threePt" dir="t"/>
            </a:scene3d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</a:rPr>
              <a:t>thank you!</a:t>
            </a:r>
            <a:endParaRPr lang="en-US" altLang="zh-CN" sz="6600" b="1" dirty="0">
              <a:solidFill>
                <a:srgbClr val="FF0000"/>
              </a:solidFill>
            </a:endParaRPr>
          </a:p>
        </p:txBody>
      </p:sp>
      <p:pic>
        <p:nvPicPr>
          <p:cNvPr id="2097172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8191500" y="8096250"/>
            <a:ext cx="266700" cy="200025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文本框 4"/>
          <p:cNvSpPr txBox="1"/>
          <p:nvPr/>
        </p:nvSpPr>
        <p:spPr>
          <a:xfrm>
            <a:off x="1942624" y="907257"/>
            <a:ext cx="1340752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charset="0"/>
              </a:rPr>
              <a:t>home     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en-US" sz="2700" dirty="0">
                <a:solidFill>
                  <a:srgbClr val="FF0000"/>
                </a:solidFill>
                <a:latin typeface="Times New Roman" panose="02020603050405020304" charset="0"/>
              </a:rPr>
              <a:t>回家</a:t>
            </a:r>
            <a:endParaRPr lang="zh-CN" altLang="en-US" sz="2700" dirty="0">
              <a:latin typeface="Times New Roman" panose="02020603050405020304" charset="0"/>
            </a:endParaRPr>
          </a:p>
        </p:txBody>
      </p:sp>
      <p:sp>
        <p:nvSpPr>
          <p:cNvPr id="1048596" name="文本框 5"/>
          <p:cNvSpPr txBox="1"/>
          <p:nvPr/>
        </p:nvSpPr>
        <p:spPr>
          <a:xfrm>
            <a:off x="1848802" y="2336482"/>
            <a:ext cx="2463704" cy="13157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/>
              <a:t>Welcome home!</a:t>
            </a:r>
            <a:endParaRPr lang="en-US" altLang="zh-CN" sz="2700" dirty="0"/>
          </a:p>
          <a:p>
            <a:endParaRPr lang="en-US" altLang="zh-CN" sz="2700" dirty="0"/>
          </a:p>
          <a:p>
            <a:r>
              <a:rPr lang="zh-CN" altLang="en-US" sz="2700" dirty="0"/>
              <a:t>欢迎回家！</a:t>
            </a:r>
            <a:endParaRPr lang="zh-CN" altLang="en-US" sz="2700" dirty="0"/>
          </a:p>
        </p:txBody>
      </p:sp>
      <p:pic>
        <p:nvPicPr>
          <p:cNvPr id="2097154" name="图片 6" descr="t010039e8fe50fce76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70659" y="1153001"/>
            <a:ext cx="2572703" cy="2137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5" grpId="0"/>
      <p:bldP spid="10485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文本框 7"/>
          <p:cNvSpPr txBox="1"/>
          <p:nvPr/>
        </p:nvSpPr>
        <p:spPr>
          <a:xfrm>
            <a:off x="1909287" y="1268254"/>
            <a:ext cx="3277676" cy="13157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</a:rPr>
              <a:t>got  </a:t>
            </a:r>
            <a:r>
              <a:rPr lang="zh-CN" altLang="en-US" sz="2700" dirty="0">
                <a:solidFill>
                  <a:srgbClr val="FF0000"/>
                </a:solidFill>
              </a:rPr>
              <a:t>（</a:t>
            </a:r>
            <a:r>
              <a:rPr lang="en-US" altLang="zh-CN" sz="2700" dirty="0">
                <a:solidFill>
                  <a:srgbClr val="FF0000"/>
                </a:solidFill>
              </a:rPr>
              <a:t>get</a:t>
            </a:r>
            <a:r>
              <a:rPr lang="zh-CN" altLang="en-US" sz="2700" dirty="0">
                <a:solidFill>
                  <a:srgbClr val="FF0000"/>
                </a:solidFill>
              </a:rPr>
              <a:t>的过去式）</a:t>
            </a:r>
            <a:endParaRPr lang="zh-CN" altLang="en-US" sz="2700" dirty="0">
              <a:solidFill>
                <a:srgbClr val="FF0000"/>
              </a:solidFill>
            </a:endParaRPr>
          </a:p>
          <a:p>
            <a:endParaRPr lang="zh-CN" altLang="en-US" sz="2700" dirty="0">
              <a:solidFill>
                <a:srgbClr val="FF0000"/>
              </a:solidFill>
            </a:endParaRPr>
          </a:p>
          <a:p>
            <a:r>
              <a:rPr lang="zh-CN" altLang="en-US" sz="2700" dirty="0">
                <a:solidFill>
                  <a:srgbClr val="FF0000"/>
                </a:solidFill>
              </a:rPr>
              <a:t>得到，收到</a:t>
            </a:r>
            <a:endParaRPr lang="zh-CN" altLang="en-US" sz="2700" dirty="0"/>
          </a:p>
        </p:txBody>
      </p:sp>
      <p:sp>
        <p:nvSpPr>
          <p:cNvPr id="1048599" name="文本框 8"/>
          <p:cNvSpPr txBox="1"/>
          <p:nvPr/>
        </p:nvSpPr>
        <p:spPr>
          <a:xfrm>
            <a:off x="1525905" y="3515202"/>
            <a:ext cx="462684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latin typeface="Times New Roman" panose="02020603050405020304" charset="0"/>
              </a:rPr>
              <a:t>He got many presents yesterday.</a:t>
            </a:r>
            <a:endParaRPr lang="en-US" altLang="zh-CN" sz="2700" dirty="0">
              <a:latin typeface="Times New Roman" panose="02020603050405020304" charset="0"/>
            </a:endParaRPr>
          </a:p>
        </p:txBody>
      </p:sp>
      <p:pic>
        <p:nvPicPr>
          <p:cNvPr id="2097156" name="图片 2" descr="t01bba519720ce14dd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28310" y="1042035"/>
            <a:ext cx="2987040" cy="21083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4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09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8" grpId="0"/>
      <p:bldP spid="10485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图片 2" descr="t01b1773ea355ea93e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7831" y="548164"/>
            <a:ext cx="2683193" cy="1487329"/>
          </a:xfrm>
          <a:prstGeom prst="rect">
            <a:avLst/>
          </a:prstGeom>
        </p:spPr>
      </p:pic>
      <p:sp>
        <p:nvSpPr>
          <p:cNvPr id="1048601" name="文本框 4"/>
          <p:cNvSpPr txBox="1"/>
          <p:nvPr/>
        </p:nvSpPr>
        <p:spPr>
          <a:xfrm>
            <a:off x="5604034" y="1040130"/>
            <a:ext cx="907941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charset="0"/>
              </a:rPr>
              <a:t>space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en-US" sz="2700" dirty="0">
                <a:solidFill>
                  <a:srgbClr val="FF0000"/>
                </a:solidFill>
                <a:latin typeface="Times New Roman" panose="02020603050405020304" charset="0"/>
              </a:rPr>
              <a:t>太空</a:t>
            </a:r>
            <a:endParaRPr lang="zh-CN" altLang="en-US" sz="2700" dirty="0">
              <a:latin typeface="Times New Roman" panose="02020603050405020304" charset="0"/>
            </a:endParaRPr>
          </a:p>
        </p:txBody>
      </p:sp>
      <p:pic>
        <p:nvPicPr>
          <p:cNvPr id="2097159" name="图片 5" descr="t01eb79c02ad859692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51610" y="2286000"/>
            <a:ext cx="1965484" cy="1965484"/>
          </a:xfrm>
          <a:prstGeom prst="rect">
            <a:avLst/>
          </a:prstGeom>
        </p:spPr>
      </p:pic>
      <p:sp>
        <p:nvSpPr>
          <p:cNvPr id="1048602" name="文本框 6"/>
          <p:cNvSpPr txBox="1"/>
          <p:nvPr/>
        </p:nvSpPr>
        <p:spPr>
          <a:xfrm>
            <a:off x="3903820" y="2838211"/>
            <a:ext cx="4233515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/>
              <a:t>It was a book about space travel.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4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/>
      <p:bldP spid="10486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文本框 7"/>
          <p:cNvSpPr txBox="1"/>
          <p:nvPr/>
        </p:nvSpPr>
        <p:spPr>
          <a:xfrm>
            <a:off x="2590324" y="1154430"/>
            <a:ext cx="1523494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latin typeface="Times New Roman" panose="02020603050405020304" charset="0"/>
              </a:rPr>
              <a:t>interested</a:t>
            </a:r>
            <a:endParaRPr lang="en-US" altLang="zh-CN" sz="2700" dirty="0">
              <a:latin typeface="Times New Roman" panose="02020603050405020304" charset="0"/>
            </a:endParaRPr>
          </a:p>
          <a:p>
            <a:r>
              <a:rPr lang="zh-CN" altLang="en-US" sz="2700" dirty="0">
                <a:latin typeface="Times New Roman" panose="02020603050405020304" charset="0"/>
              </a:rPr>
              <a:t>感兴趣的</a:t>
            </a:r>
            <a:endParaRPr lang="zh-CN" altLang="en-US" sz="2700" dirty="0">
              <a:latin typeface="Times New Roman" panose="02020603050405020304" charset="0"/>
            </a:endParaRPr>
          </a:p>
        </p:txBody>
      </p:sp>
      <p:sp>
        <p:nvSpPr>
          <p:cNvPr id="1048605" name="文本框 8"/>
          <p:cNvSpPr txBox="1"/>
          <p:nvPr/>
        </p:nvSpPr>
        <p:spPr>
          <a:xfrm>
            <a:off x="2121694" y="2468880"/>
            <a:ext cx="5874686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 err="1"/>
              <a:t>Daming</a:t>
            </a:r>
            <a:r>
              <a:rPr lang="en-US" altLang="zh-CN" sz="2700" dirty="0"/>
              <a:t> is very interested in space travel.</a:t>
            </a:r>
            <a:endParaRPr lang="en-US" altLang="zh-CN" sz="2700" dirty="0"/>
          </a:p>
          <a:p>
            <a:r>
              <a:rPr lang="zh-CN" altLang="en-US" sz="2700" dirty="0"/>
              <a:t>大明对太空之旅非常感兴趣。</a:t>
            </a:r>
            <a:endParaRPr lang="zh-CN" altLang="en-US" sz="27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4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4" grpId="0"/>
      <p:bldP spid="10486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2" descr="t010ef3338291afe4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351" y="273844"/>
            <a:ext cx="3553778" cy="2286476"/>
          </a:xfrm>
          <a:prstGeom prst="rect">
            <a:avLst/>
          </a:prstGeom>
        </p:spPr>
      </p:pic>
      <p:sp>
        <p:nvSpPr>
          <p:cNvPr id="1048607" name="文本框 4"/>
          <p:cNvSpPr txBox="1"/>
          <p:nvPr/>
        </p:nvSpPr>
        <p:spPr>
          <a:xfrm>
            <a:off x="5446872" y="1565910"/>
            <a:ext cx="1523494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/>
              <a:t>spaceship</a:t>
            </a:r>
            <a:endParaRPr lang="en-US" altLang="zh-CN" sz="2700"/>
          </a:p>
          <a:p>
            <a:r>
              <a:rPr lang="zh-CN" altLang="en-US" sz="2700"/>
              <a:t>宇宙飞船</a:t>
            </a:r>
            <a:endParaRPr lang="zh-CN" altLang="en-US" sz="2700"/>
          </a:p>
        </p:txBody>
      </p:sp>
      <p:sp>
        <p:nvSpPr>
          <p:cNvPr id="1048608" name="文本框 5"/>
          <p:cNvSpPr txBox="1"/>
          <p:nvPr/>
        </p:nvSpPr>
        <p:spPr>
          <a:xfrm>
            <a:off x="2806541" y="2987874"/>
            <a:ext cx="4952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/>
              <a:t>They saw many pictures of spaceships.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4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/>
      <p:bldP spid="104860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文本框 2"/>
          <p:cNvSpPr txBox="1"/>
          <p:nvPr/>
        </p:nvSpPr>
        <p:spPr>
          <a:xfrm>
            <a:off x="1729264" y="605790"/>
            <a:ext cx="2677656" cy="25622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latin typeface="Times New Roman" panose="02020603050405020304" charset="0"/>
              </a:rPr>
              <a:t>finish  </a:t>
            </a:r>
            <a:r>
              <a:rPr lang="zh-CN" altLang="en-US" sz="2700" dirty="0">
                <a:latin typeface="Times New Roman" panose="02020603050405020304" charset="0"/>
              </a:rPr>
              <a:t>（</a:t>
            </a:r>
            <a:r>
              <a:rPr lang="en-US" altLang="zh-CN" sz="2700" dirty="0">
                <a:latin typeface="Times New Roman" panose="02020603050405020304" charset="0"/>
              </a:rPr>
              <a:t>finished)</a:t>
            </a:r>
            <a:endParaRPr lang="en-US" altLang="zh-CN" sz="2700" dirty="0">
              <a:latin typeface="Times New Roman" panose="02020603050405020304" charset="0"/>
            </a:endParaRPr>
          </a:p>
          <a:p>
            <a:r>
              <a:rPr lang="zh-CN" altLang="en-US" sz="2700" dirty="0">
                <a:latin typeface="Times New Roman" panose="02020603050405020304" charset="0"/>
              </a:rPr>
              <a:t>结束，完成</a:t>
            </a:r>
            <a:endParaRPr lang="zh-CN" altLang="en-US" sz="2700" dirty="0">
              <a:latin typeface="Times New Roman" panose="02020603050405020304" charset="0"/>
            </a:endParaRPr>
          </a:p>
          <a:p>
            <a:r>
              <a:rPr lang="en-US" altLang="zh-CN" sz="2700" dirty="0">
                <a:latin typeface="Times New Roman" panose="02020603050405020304" charset="0"/>
              </a:rPr>
              <a:t>decide  (decided)</a:t>
            </a:r>
            <a:endParaRPr lang="en-US" altLang="zh-CN" sz="2700" dirty="0">
              <a:latin typeface="Times New Roman" panose="02020603050405020304" charset="0"/>
            </a:endParaRPr>
          </a:p>
          <a:p>
            <a:r>
              <a:rPr lang="zh-CN" altLang="en-US" sz="2700" dirty="0">
                <a:latin typeface="Times New Roman" panose="02020603050405020304" charset="0"/>
              </a:rPr>
              <a:t>决定</a:t>
            </a:r>
            <a:endParaRPr lang="zh-CN" altLang="en-US" sz="2700" dirty="0">
              <a:latin typeface="Times New Roman" panose="02020603050405020304" charset="0"/>
            </a:endParaRPr>
          </a:p>
          <a:p>
            <a:r>
              <a:rPr lang="en-US" altLang="zh-CN" sz="2700" dirty="0">
                <a:latin typeface="Times New Roman" panose="02020603050405020304" charset="0"/>
              </a:rPr>
              <a:t>paper</a:t>
            </a:r>
            <a:endParaRPr lang="en-US" altLang="zh-CN" sz="2700" dirty="0">
              <a:latin typeface="Times New Roman" panose="02020603050405020304" charset="0"/>
            </a:endParaRPr>
          </a:p>
          <a:p>
            <a:r>
              <a:rPr lang="zh-CN" altLang="en-US" sz="2700" dirty="0">
                <a:latin typeface="Times New Roman" panose="02020603050405020304" charset="0"/>
              </a:rPr>
              <a:t>纸做的，纸质的</a:t>
            </a:r>
            <a:endParaRPr lang="zh-CN" altLang="en-US" sz="2700" dirty="0">
              <a:latin typeface="Times New Roman" panose="02020603050405020304" charset="0"/>
            </a:endParaRPr>
          </a:p>
        </p:txBody>
      </p:sp>
      <p:sp>
        <p:nvSpPr>
          <p:cNvPr id="1048611" name="文本框 5"/>
          <p:cNvSpPr txBox="1"/>
          <p:nvPr/>
        </p:nvSpPr>
        <p:spPr>
          <a:xfrm>
            <a:off x="1569244" y="3406141"/>
            <a:ext cx="6262628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>
                <a:latin typeface="Times New Roman" panose="02020603050405020304" charset="0"/>
              </a:rPr>
              <a:t>They decided to make a paper spaceship together.</a:t>
            </a:r>
            <a:endParaRPr lang="en-US" altLang="zh-CN" sz="24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文本框 2"/>
          <p:cNvSpPr txBox="1"/>
          <p:nvPr/>
        </p:nvSpPr>
        <p:spPr>
          <a:xfrm>
            <a:off x="2001203" y="971550"/>
            <a:ext cx="1337145" cy="30239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>
                <a:latin typeface="Times New Roman" panose="02020603050405020304" charset="0"/>
              </a:rPr>
              <a:t>home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got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space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interested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spaceship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finish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decide</a:t>
            </a:r>
            <a:endParaRPr lang="en-US" altLang="zh-CN" sz="2400">
              <a:latin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</a:rPr>
              <a:t>paper</a:t>
            </a:r>
            <a:endParaRPr lang="en-US" altLang="zh-CN" sz="24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文本框 2"/>
          <p:cNvSpPr txBox="1"/>
          <p:nvPr/>
        </p:nvSpPr>
        <p:spPr>
          <a:xfrm>
            <a:off x="1786414" y="1268254"/>
            <a:ext cx="5184689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/>
              <a:t>Listen to </a:t>
            </a:r>
            <a:r>
              <a:rPr lang="en-US" altLang="zh-CN" sz="2700" dirty="0" err="1"/>
              <a:t>paragragh</a:t>
            </a:r>
            <a:r>
              <a:rPr lang="en-US" altLang="zh-CN" sz="2700" dirty="0"/>
              <a:t> 1</a:t>
            </a:r>
            <a:endParaRPr lang="en-US" altLang="zh-CN" sz="2700" dirty="0"/>
          </a:p>
          <a:p>
            <a:endParaRPr lang="en-US" altLang="zh-CN" sz="2700" dirty="0"/>
          </a:p>
          <a:p>
            <a:r>
              <a:rPr lang="en-US" altLang="zh-CN" sz="2700" dirty="0"/>
              <a:t>Q:Whose birthday was it yesterday?</a:t>
            </a:r>
            <a:endParaRPr lang="en-US" altLang="zh-CN" sz="2700" dirty="0"/>
          </a:p>
          <a:p>
            <a:endParaRPr lang="en-US" altLang="zh-CN" dirty="0"/>
          </a:p>
        </p:txBody>
      </p:sp>
      <p:sp>
        <p:nvSpPr>
          <p:cNvPr id="1048616" name="文本框 4"/>
          <p:cNvSpPr txBox="1"/>
          <p:nvPr/>
        </p:nvSpPr>
        <p:spPr>
          <a:xfrm>
            <a:off x="1866424" y="3006091"/>
            <a:ext cx="508490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/>
              <a:t>It was </a:t>
            </a:r>
            <a:r>
              <a:rPr lang="en-US" altLang="zh-CN" sz="2700" dirty="0" err="1"/>
              <a:t>Daming's</a:t>
            </a:r>
            <a:r>
              <a:rPr lang="en-US" altLang="zh-CN" sz="2700" dirty="0"/>
              <a:t> birthday yesterday.</a:t>
            </a:r>
            <a:endParaRPr lang="en-US" altLang="zh-CN" sz="27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bb2e4a5-0033-4be8-9e8b-12bc10b2640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WPS 演示</Application>
  <PresentationFormat>全屏显示(16:9)</PresentationFormat>
  <Paragraphs>95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2021-04-14T23:45:00Z</cp:lastPrinted>
  <dcterms:created xsi:type="dcterms:W3CDTF">2021-04-14T23:45:00Z</dcterms:created>
  <dcterms:modified xsi:type="dcterms:W3CDTF">2023-02-22T05:57:10Z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FD045B4FBBF54AAFB06F0DAF6FE5F5F8</vt:lpwstr>
  </property>
  <property fmtid="{D5CDD505-2E9C-101B-9397-08002B2CF9AE}" pid="7" name="KSOProductBuildVer">
    <vt:lpwstr>2052-11.1.0.13703</vt:lpwstr>
  </property>
</Properties>
</file>