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9" r:id="rId4"/>
    <p:sldId id="272" r:id="rId6"/>
    <p:sldId id="278" r:id="rId7"/>
    <p:sldId id="277" r:id="rId8"/>
    <p:sldId id="276" r:id="rId9"/>
    <p:sldId id="275" r:id="rId10"/>
    <p:sldId id="279" r:id="rId11"/>
    <p:sldId id="280" r:id="rId12"/>
    <p:sldId id="281" r:id="rId13"/>
    <p:sldId id="282" r:id="rId14"/>
    <p:sldId id="283" r:id="rId15"/>
    <p:sldId id="284" r:id="rId16"/>
    <p:sldId id="285" r:id="rId17"/>
    <p:sldId id="286" r:id="rId18"/>
    <p:sldId id="287" r:id="rId19"/>
    <p:sldId id="288" r:id="rId20"/>
  </p:sldIdLst>
  <p:sldSz cx="9180195" cy="6858000"/>
  <p:notesSz cx="6858000" cy="9144000"/>
  <p:custDataLst>
    <p:tags r:id="rId24"/>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B12A"/>
    <a:srgbClr val="F3C867"/>
    <a:srgbClr val="F0B83C"/>
    <a:srgbClr val="C7EBD7"/>
    <a:srgbClr val="FF0000"/>
    <a:srgbClr val="A417A7"/>
    <a:srgbClr val="1AA4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7019" autoAdjust="0"/>
  </p:normalViewPr>
  <p:slideViewPr>
    <p:cSldViewPr>
      <p:cViewPr>
        <p:scale>
          <a:sx n="100" d="100"/>
          <a:sy n="100" d="100"/>
        </p:scale>
        <p:origin x="-1926" y="-354"/>
      </p:cViewPr>
      <p:guideLst>
        <p:guide orient="horz" pos="2160"/>
        <p:guide pos="289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noProof="1">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noProof="1">
                <a:latin typeface="+mn-lt"/>
                <a:ea typeface="+mn-ea"/>
              </a:defRPr>
            </a:lvl1pPr>
          </a:lstStyle>
          <a:p>
            <a:pPr>
              <a:defRPr/>
            </a:pPr>
            <a:fld id="{F74380FE-C7B2-4F45-8D2C-93F3D925215A}" type="datetimeFigureOut">
              <a:rPr lang="zh-CN" altLang="en-US"/>
            </a:fld>
            <a:endParaRPr lang="zh-CN" altLang="en-US"/>
          </a:p>
        </p:txBody>
      </p:sp>
      <p:sp>
        <p:nvSpPr>
          <p:cNvPr id="8196" name="幻灯片图像占位符 3"/>
          <p:cNvSpPr>
            <a:spLocks noGrp="1" noRot="1" noChangeAspect="1" noChangeArrowheads="1"/>
          </p:cNvSpPr>
          <p:nvPr>
            <p:ph type="sldImg" idx="4294967295"/>
          </p:nvPr>
        </p:nvSpPr>
        <p:spPr bwMode="auto">
          <a:xfrm>
            <a:off x="1135063" y="685800"/>
            <a:ext cx="4587875" cy="34290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8197" name="备注占位符 4"/>
          <p:cNvSpPr>
            <a:spLocks noGrp="1" noChangeArrowheads="1"/>
          </p:cNvSpPr>
          <p:nvPr>
            <p:ph type="body" sz="quarter" idx="9"/>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noProof="1">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9D6094D7-A510-4A19-BA08-08885C54CB49}"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1266"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1267"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66D8505-66A1-4736-B1B5-313CB172300A}"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3314"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3315"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C12E73E-F744-4705-A6FC-595980C1F9CF}"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5362"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5363"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8F40CD2-19E6-4BE1-B7CD-BF6EA4CAFA0B}"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7410"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7411"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FD3E3C57-B649-4242-8619-49DC37547857}"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9458"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9459"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7C9F60B-D469-43CC-9D82-ABA011D7C1F1}"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21506"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21507"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81B62D0-1C42-4193-B1AF-FC936994C4CD}"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23554"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23555"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AFA8AB1-8C8C-473A-A1B9-70FCE9BD3EE7}"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cstate="email"/>
          <a:srcRect/>
          <a:stretch>
            <a:fillRect/>
          </a:stretch>
        </p:blipFill>
        <p:spPr bwMode="auto">
          <a:xfrm>
            <a:off x="1589" y="0"/>
            <a:ext cx="91773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631160" y="533400"/>
            <a:ext cx="6368981" cy="1828800"/>
          </a:xfrm>
        </p:spPr>
        <p:txBody>
          <a:bodyPr rtlCol="0">
            <a:normAutofit/>
          </a:bodyPr>
          <a:lstStyle>
            <a:lvl1pPr algn="l">
              <a:defRPr sz="4400"/>
            </a:lvl1pPr>
          </a:lstStyle>
          <a:p>
            <a:r>
              <a:rPr lang="zh-CN" altLang="en-US" noProof="0" smtClean="0"/>
              <a:t>单击此处编辑母版标题样式</a:t>
            </a:r>
            <a:endParaRPr lang="zh-CN" altLang="en-US" noProof="0" dirty="0"/>
          </a:p>
        </p:txBody>
      </p:sp>
      <p:sp>
        <p:nvSpPr>
          <p:cNvPr id="3" name="副标题 2"/>
          <p:cNvSpPr>
            <a:spLocks noGrp="1"/>
          </p:cNvSpPr>
          <p:nvPr>
            <p:ph type="subTitle" idx="1"/>
          </p:nvPr>
        </p:nvSpPr>
        <p:spPr>
          <a:xfrm>
            <a:off x="631160" y="2438400"/>
            <a:ext cx="5336173" cy="914400"/>
          </a:xfrm>
        </p:spPr>
        <p:txBody>
          <a:bodyPr rtlCol="0">
            <a:normAutofit/>
          </a:bodyPr>
          <a:lstStyle>
            <a:lvl1pPr marL="0" indent="0" algn="l">
              <a:spcBef>
                <a:spcPts val="1200"/>
              </a:spcBef>
              <a:buNone/>
              <a:defRPr sz="2400">
                <a:latin typeface="宋体" panose="02010600030101010101" pitchFamily="2" charset="-122"/>
                <a:ea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0" smtClean="0"/>
              <a:t>单击此处编辑母版副标题样式</a:t>
            </a:r>
            <a:endParaRPr lang="zh-CN" altLang="en-US" noProof="0" dirty="0"/>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带标题的两张图片">
    <p:spTree>
      <p:nvGrpSpPr>
        <p:cNvPr id="1" name=""/>
        <p:cNvGrpSpPr/>
        <p:nvPr/>
      </p:nvGrpSpPr>
      <p:grpSpPr>
        <a:xfrm>
          <a:off x="0" y="0"/>
          <a:ext cx="0" cy="0"/>
          <a:chOff x="0" y="0"/>
          <a:chExt cx="0" cy="0"/>
        </a:xfrm>
      </p:grpSpPr>
      <p:pic>
        <p:nvPicPr>
          <p:cNvPr id="7" name="图片 7"/>
          <p:cNvPicPr>
            <a:picLocks noChangeAspect="1" noChangeArrowheads="1"/>
          </p:cNvPicPr>
          <p:nvPr/>
        </p:nvPicPr>
        <p:blipFill>
          <a:blip r:embed="rId2" cstate="email"/>
          <a:srcRect/>
          <a:stretch>
            <a:fillRect/>
          </a:stretch>
        </p:blipFill>
        <p:spPr bwMode="auto">
          <a:xfrm>
            <a:off x="3175" y="1589"/>
            <a:ext cx="9177338"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任意多边形 5"/>
          <p:cNvSpPr/>
          <p:nvPr/>
        </p:nvSpPr>
        <p:spPr bwMode="gray">
          <a:xfrm>
            <a:off x="573089" y="933450"/>
            <a:ext cx="3098800" cy="4110039"/>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9" name="任意多边形 5"/>
          <p:cNvSpPr/>
          <p:nvPr/>
        </p:nvSpPr>
        <p:spPr bwMode="gray">
          <a:xfrm>
            <a:off x="3990975" y="933450"/>
            <a:ext cx="3098800" cy="4110039"/>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2" name="标题 1"/>
          <p:cNvSpPr>
            <a:spLocks noGrp="1"/>
          </p:cNvSpPr>
          <p:nvPr>
            <p:ph type="title"/>
          </p:nvPr>
        </p:nvSpPr>
        <p:spPr>
          <a:xfrm>
            <a:off x="774517" y="5791200"/>
            <a:ext cx="6110868" cy="701675"/>
          </a:xfrm>
        </p:spPr>
        <p:txBody>
          <a:bodyPr rtlCol="0">
            <a:normAutofit/>
          </a:bodyPr>
          <a:lstStyle>
            <a:lvl1pPr>
              <a:defRPr lang="en-US" sz="2400">
                <a:solidFill>
                  <a:schemeClr val="accent1"/>
                </a:solidFill>
              </a:defRPr>
            </a:lvl1pPr>
          </a:lstStyle>
          <a:p>
            <a:pPr lvl="0"/>
            <a:r>
              <a:rPr lang="zh-CN" altLang="en-US" noProof="0" smtClean="0"/>
              <a:t>单击此处编辑母版标题样式</a:t>
            </a:r>
            <a:endParaRPr lang="zh-CN" altLang="en-US" noProof="0" dirty="0"/>
          </a:p>
        </p:txBody>
      </p:sp>
      <p:sp>
        <p:nvSpPr>
          <p:cNvPr id="15" name="图片占位符 14" descr="为添加图像预留的空占位符。单击占位符，选择要添加的图像。"/>
          <p:cNvSpPr>
            <a:spLocks noGrp="1"/>
          </p:cNvSpPr>
          <p:nvPr>
            <p:ph type="pic" sz="quarter" idx="13"/>
          </p:nvPr>
        </p:nvSpPr>
        <p:spPr>
          <a:xfrm>
            <a:off x="747300" y="1113026"/>
            <a:ext cx="2739737" cy="375031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7" name="文本占位符 16"/>
          <p:cNvSpPr>
            <a:spLocks noGrp="1"/>
          </p:cNvSpPr>
          <p:nvPr>
            <p:ph type="body" sz="quarter" idx="14"/>
          </p:nvPr>
        </p:nvSpPr>
        <p:spPr>
          <a:xfrm>
            <a:off x="774516" y="5181600"/>
            <a:ext cx="2685300" cy="493776"/>
          </a:xfrm>
        </p:spPr>
        <p:txBody>
          <a:bodyPr rtlCol="0">
            <a:normAutofit/>
          </a:bodyPr>
          <a:lstStyle>
            <a:lvl1pPr marL="0" indent="0">
              <a:buNone/>
              <a:defRPr sz="1800"/>
            </a:lvl1pPr>
            <a:lvl2pPr marL="0" indent="0">
              <a:spcBef>
                <a:spcPts val="1200"/>
              </a:spcBef>
              <a:buNone/>
              <a:defRPr sz="1800"/>
            </a:lvl2pPr>
            <a:lvl3pPr marL="0" indent="0">
              <a:spcBef>
                <a:spcPts val="1200"/>
              </a:spcBef>
              <a:buNone/>
              <a:defRPr sz="1800"/>
            </a:lvl3pPr>
            <a:lvl4pPr marL="0" indent="0">
              <a:spcBef>
                <a:spcPts val="1200"/>
              </a:spcBef>
              <a:buNone/>
              <a:defRPr sz="1800"/>
            </a:lvl4pPr>
            <a:lvl5pPr marL="0" indent="0">
              <a:spcBef>
                <a:spcPts val="1200"/>
              </a:spcBef>
              <a:buNone/>
              <a:defRPr sz="1800"/>
            </a:lvl5pPr>
          </a:lstStyle>
          <a:p>
            <a:pPr lvl="0"/>
            <a:r>
              <a:rPr lang="zh-CN" altLang="en-US" noProof="0" smtClean="0"/>
              <a:t>单击此处编辑母版文本样式</a:t>
            </a:r>
            <a:endParaRPr lang="zh-CN" altLang="en-US" noProof="0" smtClean="0"/>
          </a:p>
        </p:txBody>
      </p:sp>
      <p:sp>
        <p:nvSpPr>
          <p:cNvPr id="19" name="图片占位符 18" descr="为添加图像预留的空占位符。单击占位符，选择要添加的图像。"/>
          <p:cNvSpPr>
            <a:spLocks noGrp="1"/>
          </p:cNvSpPr>
          <p:nvPr>
            <p:ph type="pic" sz="quarter" idx="15"/>
          </p:nvPr>
        </p:nvSpPr>
        <p:spPr>
          <a:xfrm>
            <a:off x="4164490" y="1113026"/>
            <a:ext cx="2739737" cy="375031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20" name="文本占位符 16"/>
          <p:cNvSpPr>
            <a:spLocks noGrp="1"/>
          </p:cNvSpPr>
          <p:nvPr>
            <p:ph type="body" sz="quarter" idx="16"/>
          </p:nvPr>
        </p:nvSpPr>
        <p:spPr>
          <a:xfrm>
            <a:off x="4191707" y="5181600"/>
            <a:ext cx="2685300" cy="493776"/>
          </a:xfrm>
        </p:spPr>
        <p:txBody>
          <a:bodyPr rtlCol="0">
            <a:normAutofit/>
          </a:bodyPr>
          <a:lstStyle>
            <a:lvl1pPr marL="0" indent="0">
              <a:buNone/>
              <a:defRPr sz="1800"/>
            </a:lvl1pPr>
            <a:lvl2pPr marL="0" indent="0">
              <a:spcBef>
                <a:spcPts val="1200"/>
              </a:spcBef>
              <a:buNone/>
              <a:defRPr sz="1800"/>
            </a:lvl2pPr>
            <a:lvl3pPr marL="0" indent="0">
              <a:spcBef>
                <a:spcPts val="1200"/>
              </a:spcBef>
              <a:buNone/>
              <a:defRPr sz="1800"/>
            </a:lvl3pPr>
            <a:lvl4pPr marL="0" indent="0">
              <a:spcBef>
                <a:spcPts val="1200"/>
              </a:spcBef>
              <a:buNone/>
              <a:defRPr sz="1800"/>
            </a:lvl4pPr>
            <a:lvl5pPr marL="0" indent="0">
              <a:spcBef>
                <a:spcPts val="1200"/>
              </a:spcBef>
              <a:buNone/>
              <a:defRPr sz="1800"/>
            </a:lvl5pPr>
          </a:lstStyle>
          <a:p>
            <a:pPr lvl="0"/>
            <a:r>
              <a:rPr lang="zh-CN" altLang="en-US" noProof="0" smtClean="0"/>
              <a:t>单击此处编辑母版文本样式</a:t>
            </a:r>
            <a:endParaRPr lang="zh-CN" altLang="en-US" noProof="0" smtClean="0"/>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带标题的三张图片">
    <p:spTree>
      <p:nvGrpSpPr>
        <p:cNvPr id="1" name=""/>
        <p:cNvGrpSpPr/>
        <p:nvPr/>
      </p:nvGrpSpPr>
      <p:grpSpPr>
        <a:xfrm>
          <a:off x="0" y="0"/>
          <a:ext cx="0" cy="0"/>
          <a:chOff x="0" y="0"/>
          <a:chExt cx="0" cy="0"/>
        </a:xfrm>
      </p:grpSpPr>
      <p:pic>
        <p:nvPicPr>
          <p:cNvPr id="7" name="图片 7"/>
          <p:cNvPicPr>
            <a:picLocks noChangeAspect="1" noChangeArrowheads="1"/>
          </p:cNvPicPr>
          <p:nvPr/>
        </p:nvPicPr>
        <p:blipFill>
          <a:blip r:embed="rId2" cstate="email"/>
          <a:srcRect/>
          <a:stretch>
            <a:fillRect/>
          </a:stretch>
        </p:blipFill>
        <p:spPr bwMode="auto">
          <a:xfrm>
            <a:off x="3175" y="1589"/>
            <a:ext cx="9177338"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任意多边形 5"/>
          <p:cNvSpPr/>
          <p:nvPr/>
        </p:nvSpPr>
        <p:spPr bwMode="gray">
          <a:xfrm>
            <a:off x="573089" y="933450"/>
            <a:ext cx="4016375" cy="4110039"/>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9" name="任意多边形 5"/>
          <p:cNvSpPr/>
          <p:nvPr/>
        </p:nvSpPr>
        <p:spPr bwMode="gray">
          <a:xfrm>
            <a:off x="4762501" y="966788"/>
            <a:ext cx="2252663" cy="1935163"/>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0" name="任意多边形 5"/>
          <p:cNvSpPr/>
          <p:nvPr/>
        </p:nvSpPr>
        <p:spPr bwMode="gray">
          <a:xfrm>
            <a:off x="4762501" y="3060701"/>
            <a:ext cx="2252663" cy="1935163"/>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2" name="标题 1"/>
          <p:cNvSpPr>
            <a:spLocks noGrp="1"/>
          </p:cNvSpPr>
          <p:nvPr>
            <p:ph type="title"/>
          </p:nvPr>
        </p:nvSpPr>
        <p:spPr>
          <a:xfrm>
            <a:off x="774517" y="5305428"/>
            <a:ext cx="6102332" cy="579921"/>
          </a:xfrm>
        </p:spPr>
        <p:txBody>
          <a:bodyPr rtlCol="0">
            <a:normAutofit/>
          </a:bodyPr>
          <a:lstStyle>
            <a:lvl1pPr>
              <a:defRPr sz="2400">
                <a:solidFill>
                  <a:schemeClr val="accent1"/>
                </a:solidFill>
              </a:defRPr>
            </a:lvl1pPr>
          </a:lstStyle>
          <a:p>
            <a:r>
              <a:rPr lang="zh-CN" altLang="en-US" noProof="0" smtClean="0"/>
              <a:t>单击此处编辑母版标题样式</a:t>
            </a:r>
            <a:endParaRPr lang="zh-CN" altLang="en-US" noProof="0" dirty="0"/>
          </a:p>
        </p:txBody>
      </p:sp>
      <p:sp>
        <p:nvSpPr>
          <p:cNvPr id="15" name="图片占位符 14" descr="为添加图像预留的空占位符。单击占位符，选择要添加的图像。"/>
          <p:cNvSpPr>
            <a:spLocks noGrp="1"/>
          </p:cNvSpPr>
          <p:nvPr>
            <p:ph type="pic" sz="quarter" idx="13"/>
          </p:nvPr>
        </p:nvSpPr>
        <p:spPr>
          <a:xfrm>
            <a:off x="746888" y="1113026"/>
            <a:ext cx="3670265" cy="375031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9" name="图片占位符 18" descr="为添加图像预留的空占位符。单击占位符，选择要添加的图像。"/>
          <p:cNvSpPr>
            <a:spLocks noGrp="1"/>
          </p:cNvSpPr>
          <p:nvPr>
            <p:ph type="pic" sz="quarter" idx="15"/>
          </p:nvPr>
        </p:nvSpPr>
        <p:spPr>
          <a:xfrm>
            <a:off x="4899005" y="1109743"/>
            <a:ext cx="1977845" cy="164953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3" name="图片占位符 12" descr="为添加图像预留的空占位符。单击占位符，选择要添加的图像。"/>
          <p:cNvSpPr>
            <a:spLocks noGrp="1"/>
          </p:cNvSpPr>
          <p:nvPr>
            <p:ph type="pic" sz="quarter" idx="16"/>
          </p:nvPr>
        </p:nvSpPr>
        <p:spPr>
          <a:xfrm>
            <a:off x="4899005" y="3203381"/>
            <a:ext cx="1977845" cy="164953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7" name="文本占位符 16"/>
          <p:cNvSpPr>
            <a:spLocks noGrp="1"/>
          </p:cNvSpPr>
          <p:nvPr>
            <p:ph type="body" sz="quarter" idx="14"/>
          </p:nvPr>
        </p:nvSpPr>
        <p:spPr>
          <a:xfrm>
            <a:off x="774517" y="5919255"/>
            <a:ext cx="6102332" cy="497420"/>
          </a:xfrm>
        </p:spPr>
        <p:txBody>
          <a:bodyPr rtlCol="0">
            <a:normAutofit/>
          </a:bodyPr>
          <a:lstStyle>
            <a:lvl1pPr marL="0" indent="0">
              <a:spcBef>
                <a:spcPts val="0"/>
              </a:spcBef>
              <a:buNone/>
              <a:defRPr sz="1600"/>
            </a:lvl1pPr>
            <a:lvl2pPr marL="0" indent="0">
              <a:spcBef>
                <a:spcPts val="1200"/>
              </a:spcBef>
              <a:buNone/>
              <a:defRPr sz="1800"/>
            </a:lvl2pPr>
            <a:lvl3pPr marL="0" indent="0">
              <a:spcBef>
                <a:spcPts val="1200"/>
              </a:spcBef>
              <a:buNone/>
              <a:defRPr sz="1800"/>
            </a:lvl3pPr>
            <a:lvl4pPr marL="0" indent="0">
              <a:spcBef>
                <a:spcPts val="1200"/>
              </a:spcBef>
              <a:buNone/>
              <a:defRPr sz="1800"/>
            </a:lvl4pPr>
            <a:lvl5pPr marL="0" indent="0">
              <a:spcBef>
                <a:spcPts val="1200"/>
              </a:spcBef>
              <a:buNone/>
              <a:defRPr sz="1800"/>
            </a:lvl5pPr>
          </a:lstStyle>
          <a:p>
            <a:pPr lvl="0"/>
            <a:r>
              <a:rPr lang="zh-CN" altLang="en-US" noProof="0" smtClean="0"/>
              <a:t>单击此处编辑母版文本样式</a:t>
            </a:r>
            <a:endParaRPr lang="zh-CN" altLang="en-US" noProof="0" smtClean="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五张图片">
    <p:spTree>
      <p:nvGrpSpPr>
        <p:cNvPr id="1" name=""/>
        <p:cNvGrpSpPr/>
        <p:nvPr/>
      </p:nvGrpSpPr>
      <p:grpSpPr>
        <a:xfrm>
          <a:off x="0" y="0"/>
          <a:ext cx="0" cy="0"/>
          <a:chOff x="0" y="0"/>
          <a:chExt cx="0" cy="0"/>
        </a:xfrm>
      </p:grpSpPr>
      <p:pic>
        <p:nvPicPr>
          <p:cNvPr id="8" name="图片 7"/>
          <p:cNvPicPr>
            <a:picLocks noChangeAspect="1" noChangeArrowheads="1"/>
          </p:cNvPicPr>
          <p:nvPr/>
        </p:nvPicPr>
        <p:blipFill>
          <a:blip r:embed="rId2" cstate="email"/>
          <a:srcRect/>
          <a:stretch>
            <a:fillRect/>
          </a:stretch>
        </p:blipFill>
        <p:spPr bwMode="auto">
          <a:xfrm>
            <a:off x="1589" y="1"/>
            <a:ext cx="9177337"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任意多边形 5"/>
          <p:cNvSpPr/>
          <p:nvPr/>
        </p:nvSpPr>
        <p:spPr bwMode="gray">
          <a:xfrm>
            <a:off x="3149601" y="265114"/>
            <a:ext cx="3940175" cy="3019425"/>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2" name="任意多边形 5"/>
          <p:cNvSpPr/>
          <p:nvPr/>
        </p:nvSpPr>
        <p:spPr bwMode="gray">
          <a:xfrm>
            <a:off x="615951" y="384176"/>
            <a:ext cx="2366963" cy="1895475"/>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4" name="任意多边形 5"/>
          <p:cNvSpPr/>
          <p:nvPr/>
        </p:nvSpPr>
        <p:spPr bwMode="gray">
          <a:xfrm>
            <a:off x="615951" y="2478089"/>
            <a:ext cx="2366963" cy="1895475"/>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6" name="任意多边形 5"/>
          <p:cNvSpPr/>
          <p:nvPr/>
        </p:nvSpPr>
        <p:spPr bwMode="gray">
          <a:xfrm>
            <a:off x="615951" y="4572000"/>
            <a:ext cx="2366963" cy="1893888"/>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7" name="任意多边形 5"/>
          <p:cNvSpPr/>
          <p:nvPr/>
        </p:nvSpPr>
        <p:spPr bwMode="gray">
          <a:xfrm>
            <a:off x="3149601" y="3448051"/>
            <a:ext cx="3940175" cy="3021013"/>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2" name="标题 1"/>
          <p:cNvSpPr>
            <a:spLocks noGrp="1"/>
          </p:cNvSpPr>
          <p:nvPr>
            <p:ph type="title"/>
          </p:nvPr>
        </p:nvSpPr>
        <p:spPr>
          <a:xfrm>
            <a:off x="7287032" y="365125"/>
            <a:ext cx="1606590" cy="1539875"/>
          </a:xfrm>
        </p:spPr>
        <p:txBody>
          <a:bodyPr rtlCol="0">
            <a:normAutofit/>
          </a:bodyPr>
          <a:lstStyle>
            <a:lvl1pPr>
              <a:defRPr lang="en-US" sz="2400">
                <a:solidFill>
                  <a:schemeClr val="accent1"/>
                </a:solidFill>
              </a:defRPr>
            </a:lvl1pPr>
          </a:lstStyle>
          <a:p>
            <a:pPr lvl="0"/>
            <a:r>
              <a:rPr lang="zh-CN" altLang="en-US" noProof="0" smtClean="0"/>
              <a:t>单击此处编辑母版标题样式</a:t>
            </a:r>
            <a:endParaRPr lang="zh-CN" altLang="en-US" noProof="0" dirty="0"/>
          </a:p>
        </p:txBody>
      </p:sp>
      <p:sp>
        <p:nvSpPr>
          <p:cNvPr id="9" name="图片占位符 8" descr="为添加图像预留的空占位符。单击占位符，选择要添加的图像。"/>
          <p:cNvSpPr>
            <a:spLocks noGrp="1"/>
          </p:cNvSpPr>
          <p:nvPr>
            <p:ph type="pic" sz="quarter" idx="13"/>
          </p:nvPr>
        </p:nvSpPr>
        <p:spPr>
          <a:xfrm>
            <a:off x="3331578" y="436318"/>
            <a:ext cx="3575667" cy="267748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1" name="图片占位符 10" descr="为添加图像预留的空占位符。单击占位符，选择要添加的图像。"/>
          <p:cNvSpPr>
            <a:spLocks noGrp="1"/>
          </p:cNvSpPr>
          <p:nvPr>
            <p:ph type="pic" sz="quarter" idx="15"/>
          </p:nvPr>
        </p:nvSpPr>
        <p:spPr>
          <a:xfrm>
            <a:off x="762803" y="538232"/>
            <a:ext cx="2072652" cy="158765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3" name="图片占位符 12" descr="为添加图像预留的空占位符。单击占位符，选择要添加的图像。"/>
          <p:cNvSpPr>
            <a:spLocks noGrp="1"/>
          </p:cNvSpPr>
          <p:nvPr>
            <p:ph type="pic" sz="quarter" idx="16"/>
          </p:nvPr>
        </p:nvSpPr>
        <p:spPr>
          <a:xfrm>
            <a:off x="762803" y="2631869"/>
            <a:ext cx="2072652" cy="158765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5" name="图片占位符 14" descr="为添加图像预留的空占位符。单击占位符，选择要添加的图像。"/>
          <p:cNvSpPr>
            <a:spLocks noGrp="1"/>
          </p:cNvSpPr>
          <p:nvPr>
            <p:ph type="pic" sz="quarter" idx="17"/>
          </p:nvPr>
        </p:nvSpPr>
        <p:spPr>
          <a:xfrm>
            <a:off x="762803" y="4725508"/>
            <a:ext cx="2072652" cy="158765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21" name="图片占位符 20" descr="为添加图像预留的空占位符。单击占位符，选择要添加的图像。"/>
          <p:cNvSpPr>
            <a:spLocks noGrp="1"/>
          </p:cNvSpPr>
          <p:nvPr>
            <p:ph type="pic" sz="quarter" idx="18"/>
          </p:nvPr>
        </p:nvSpPr>
        <p:spPr>
          <a:xfrm>
            <a:off x="3331578" y="3619785"/>
            <a:ext cx="3575667" cy="267748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竖排文字占位符 2"/>
          <p:cNvSpPr>
            <a:spLocks noGrp="1"/>
          </p:cNvSpPr>
          <p:nvPr>
            <p:ph type="body" orient="vert" idx="1"/>
          </p:nvPr>
        </p:nvSpPr>
        <p:spPr/>
        <p:txBody>
          <a:bodyPr vert="vert"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页脚占位符 4"/>
          <p:cNvSpPr>
            <a:spLocks noGrp="1"/>
          </p:cNvSpPr>
          <p:nvPr>
            <p:ph type="ftr" sz="quarter" idx="10"/>
          </p:nvPr>
        </p:nvSpPr>
        <p:spPr/>
        <p:txBody>
          <a:bodyPr/>
          <a:lstStyle>
            <a:lvl1pPr>
              <a:defRPr/>
            </a:lvl1pPr>
          </a:lstStyle>
          <a:p>
            <a:pPr>
              <a:defRPr/>
            </a:pPr>
            <a:endParaRPr lang="zh-CN" altLang="en-US"/>
          </a:p>
        </p:txBody>
      </p:sp>
      <p:sp>
        <p:nvSpPr>
          <p:cNvPr id="5"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6" name="幻灯片编号占位符 5"/>
          <p:cNvSpPr>
            <a:spLocks noGrp="1"/>
          </p:cNvSpPr>
          <p:nvPr>
            <p:ph type="sldNum" sz="quarter" idx="12"/>
          </p:nvPr>
        </p:nvSpPr>
        <p:spPr/>
        <p:txBody>
          <a:bodyPr/>
          <a:lstStyle>
            <a:lvl1pPr>
              <a:defRPr/>
            </a:lvl1pPr>
          </a:lstStyle>
          <a:p>
            <a:fld id="{5B16D34F-2052-483D-93EE-253C379C8284}" type="slidenum">
              <a:rPr lang="zh-CN" altLang="en-US"/>
            </a:fld>
            <a:endParaRPr lang="zh-CN" altLang="en-US"/>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6655873" y="365126"/>
            <a:ext cx="1377076" cy="4940300"/>
          </a:xfrm>
        </p:spPr>
        <p:txBody>
          <a:bodyPr vert="vert" rtlCol="0"/>
          <a:lstStyle/>
          <a:p>
            <a:r>
              <a:rPr lang="zh-CN" altLang="en-US" noProof="0" smtClean="0"/>
              <a:t>单击此处编辑母版标题样式</a:t>
            </a:r>
            <a:endParaRPr lang="zh-CN" altLang="en-US" noProof="0" dirty="0"/>
          </a:p>
        </p:txBody>
      </p:sp>
      <p:sp>
        <p:nvSpPr>
          <p:cNvPr id="3" name="竖排文字占位符 2"/>
          <p:cNvSpPr>
            <a:spLocks noGrp="1"/>
          </p:cNvSpPr>
          <p:nvPr>
            <p:ph type="body" orient="vert" idx="1"/>
          </p:nvPr>
        </p:nvSpPr>
        <p:spPr>
          <a:xfrm>
            <a:off x="1147565" y="365126"/>
            <a:ext cx="5164039" cy="4940300"/>
          </a:xfrm>
        </p:spPr>
        <p:txBody>
          <a:bodyPr vert="vert"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页脚占位符 4"/>
          <p:cNvSpPr>
            <a:spLocks noGrp="1"/>
          </p:cNvSpPr>
          <p:nvPr>
            <p:ph type="ftr" sz="quarter" idx="10"/>
          </p:nvPr>
        </p:nvSpPr>
        <p:spPr/>
        <p:txBody>
          <a:bodyPr/>
          <a:lstStyle>
            <a:lvl1pPr>
              <a:defRPr/>
            </a:lvl1pPr>
          </a:lstStyle>
          <a:p>
            <a:pPr>
              <a:defRPr/>
            </a:pPr>
            <a:endParaRPr lang="zh-CN" altLang="en-US"/>
          </a:p>
        </p:txBody>
      </p:sp>
      <p:sp>
        <p:nvSpPr>
          <p:cNvPr id="5"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6" name="幻灯片编号占位符 5"/>
          <p:cNvSpPr>
            <a:spLocks noGrp="1"/>
          </p:cNvSpPr>
          <p:nvPr>
            <p:ph type="sldNum" sz="quarter" idx="12"/>
          </p:nvPr>
        </p:nvSpPr>
        <p:spPr/>
        <p:txBody>
          <a:bodyPr/>
          <a:lstStyle>
            <a:lvl1pPr>
              <a:defRPr/>
            </a:lvl1pPr>
          </a:lstStyle>
          <a:p>
            <a:fld id="{C558BB4F-EB1C-4416-AD45-4FC34877754F}" type="slidenum">
              <a:rPr lang="zh-CN" altLang="en-US"/>
            </a:fld>
            <a:endParaRPr lang="zh-CN" alt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内容占位符 2"/>
          <p:cNvSpPr>
            <a:spLocks noGrp="1"/>
          </p:cNvSpPr>
          <p:nvPr>
            <p:ph idx="1"/>
          </p:nvPr>
        </p:nvSpPr>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页脚占位符 4"/>
          <p:cNvSpPr>
            <a:spLocks noGrp="1"/>
          </p:cNvSpPr>
          <p:nvPr>
            <p:ph type="ftr" sz="quarter" idx="10"/>
          </p:nvPr>
        </p:nvSpPr>
        <p:spPr/>
        <p:txBody>
          <a:bodyPr/>
          <a:lstStyle>
            <a:lvl1pPr>
              <a:defRPr/>
            </a:lvl1pPr>
          </a:lstStyle>
          <a:p>
            <a:pPr>
              <a:defRPr/>
            </a:pPr>
            <a:endParaRPr lang="zh-CN" altLang="en-US"/>
          </a:p>
        </p:txBody>
      </p:sp>
      <p:sp>
        <p:nvSpPr>
          <p:cNvPr id="5"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6" name="幻灯片编号占位符 5"/>
          <p:cNvSpPr>
            <a:spLocks noGrp="1"/>
          </p:cNvSpPr>
          <p:nvPr>
            <p:ph type="sldNum" sz="quarter" idx="12"/>
          </p:nvPr>
        </p:nvSpPr>
        <p:spPr/>
        <p:txBody>
          <a:bodyPr/>
          <a:lstStyle>
            <a:lvl1pPr>
              <a:defRPr/>
            </a:lvl1pPr>
          </a:lstStyle>
          <a:p>
            <a:fld id="{98CEE729-51A8-4015-9B7F-A0380941C606}" type="slidenum">
              <a:rPr lang="zh-CN" altLang="en-US"/>
            </a:fld>
            <a:endParaRPr lang="zh-CN" alt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cstate="email"/>
          <a:srcRect/>
          <a:stretch>
            <a:fillRect/>
          </a:stretch>
        </p:blipFill>
        <p:spPr bwMode="auto">
          <a:xfrm>
            <a:off x="1" y="0"/>
            <a:ext cx="9178925"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2524641" y="533400"/>
            <a:ext cx="5508308" cy="1828800"/>
          </a:xfrm>
        </p:spPr>
        <p:txBody>
          <a:bodyPr rtlCol="0">
            <a:normAutofit/>
          </a:bodyPr>
          <a:lstStyle>
            <a:lvl1pPr>
              <a:defRPr sz="4400"/>
            </a:lvl1pPr>
          </a:lstStyle>
          <a:p>
            <a:r>
              <a:rPr lang="zh-CN" altLang="en-US" noProof="0" smtClean="0"/>
              <a:t>单击此处编辑母版标题样式</a:t>
            </a:r>
            <a:endParaRPr lang="zh-CN" altLang="en-US" noProof="0" dirty="0"/>
          </a:p>
        </p:txBody>
      </p:sp>
      <p:sp>
        <p:nvSpPr>
          <p:cNvPr id="3" name="文本占位符 2"/>
          <p:cNvSpPr>
            <a:spLocks noGrp="1"/>
          </p:cNvSpPr>
          <p:nvPr>
            <p:ph type="body" idx="1"/>
          </p:nvPr>
        </p:nvSpPr>
        <p:spPr>
          <a:xfrm>
            <a:off x="2524641" y="2438400"/>
            <a:ext cx="4131231" cy="914400"/>
          </a:xfrm>
        </p:spPr>
        <p:txBody>
          <a:bodyPr rtlCol="0">
            <a:normAutofit/>
          </a:bodyPr>
          <a:lstStyle>
            <a:lvl1pPr marL="0" indent="0">
              <a:spcBef>
                <a:spcPts val="1200"/>
              </a:spcBef>
              <a:buNone/>
              <a:defRPr sz="2400">
                <a:solidFill>
                  <a:schemeClr val="tx1"/>
                </a:solidFill>
                <a:latin typeface="宋体" panose="02010600030101010101" pitchFamily="2" charset="-122"/>
                <a:ea typeface="宋体" panose="02010600030101010101" pitchFamily="2"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0" smtClean="0"/>
              <a:t>单击此处编辑母版文本样式</a:t>
            </a:r>
            <a:endParaRPr lang="zh-CN" altLang="en-US" noProof="0" smtClean="0"/>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内容占位符 2"/>
          <p:cNvSpPr>
            <a:spLocks noGrp="1"/>
          </p:cNvSpPr>
          <p:nvPr>
            <p:ph sz="half" idx="1"/>
          </p:nvPr>
        </p:nvSpPr>
        <p:spPr>
          <a:xfrm>
            <a:off x="1147565" y="1825625"/>
            <a:ext cx="3304985" cy="3474720"/>
          </a:xfrm>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内容占位符 3"/>
          <p:cNvSpPr>
            <a:spLocks noGrp="1"/>
          </p:cNvSpPr>
          <p:nvPr>
            <p:ph sz="half" idx="2"/>
          </p:nvPr>
        </p:nvSpPr>
        <p:spPr>
          <a:xfrm>
            <a:off x="4727964" y="1825625"/>
            <a:ext cx="3304985" cy="3474720"/>
          </a:xfrm>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5" name="页脚占位符 4"/>
          <p:cNvSpPr>
            <a:spLocks noGrp="1"/>
          </p:cNvSpPr>
          <p:nvPr>
            <p:ph type="ftr" sz="quarter" idx="10"/>
          </p:nvPr>
        </p:nvSpPr>
        <p:spPr/>
        <p:txBody>
          <a:bodyPr/>
          <a:lstStyle>
            <a:lvl1pPr>
              <a:defRPr/>
            </a:lvl1pPr>
          </a:lstStyle>
          <a:p>
            <a:pPr>
              <a:defRPr/>
            </a:pPr>
            <a:endParaRPr lang="zh-CN" altLang="en-US"/>
          </a:p>
        </p:txBody>
      </p:sp>
      <p:sp>
        <p:nvSpPr>
          <p:cNvPr id="6"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7" name="幻灯片编号占位符 5"/>
          <p:cNvSpPr>
            <a:spLocks noGrp="1"/>
          </p:cNvSpPr>
          <p:nvPr>
            <p:ph type="sldNum" sz="quarter" idx="12"/>
          </p:nvPr>
        </p:nvSpPr>
        <p:spPr/>
        <p:txBody>
          <a:bodyPr/>
          <a:lstStyle>
            <a:lvl1pPr>
              <a:defRPr/>
            </a:lvl1pPr>
          </a:lstStyle>
          <a:p>
            <a:fld id="{1D70D602-3B1E-430A-9159-AE48E4499A20}" type="slidenum">
              <a:rPr lang="zh-CN" altLang="en-US"/>
            </a:fld>
            <a:endParaRPr lang="zh-CN" alt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文本占位符 2"/>
          <p:cNvSpPr>
            <a:spLocks noGrp="1"/>
          </p:cNvSpPr>
          <p:nvPr>
            <p:ph type="body" idx="1"/>
          </p:nvPr>
        </p:nvSpPr>
        <p:spPr>
          <a:xfrm>
            <a:off x="1147565" y="1828801"/>
            <a:ext cx="3304985" cy="795867"/>
          </a:xfrm>
        </p:spPr>
        <p:txBody>
          <a:bodyPr rtlCol="0" anchor="ctr">
            <a:normAutofit/>
          </a:bodyPr>
          <a:lstStyle>
            <a:lvl1pPr marL="0" indent="0">
              <a:spcBef>
                <a:spcPts val="0"/>
              </a:spcBef>
              <a:buNone/>
              <a:defRPr sz="2400" b="0">
                <a:solidFill>
                  <a:schemeClr val="accent4">
                    <a:lumMod val="75000"/>
                  </a:schemeClr>
                </a:solidFill>
                <a:latin typeface="宋体" panose="02010600030101010101" pitchFamily="2" charset="-122"/>
                <a:ea typeface="宋体" panose="02010600030101010101"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smtClean="0"/>
              <a:t>单击此处编辑母版文本样式</a:t>
            </a:r>
            <a:endParaRPr lang="zh-CN" altLang="en-US" noProof="0" smtClean="0"/>
          </a:p>
        </p:txBody>
      </p:sp>
      <p:sp>
        <p:nvSpPr>
          <p:cNvPr id="4" name="内容占位符 3"/>
          <p:cNvSpPr>
            <a:spLocks noGrp="1"/>
          </p:cNvSpPr>
          <p:nvPr>
            <p:ph sz="half" idx="2"/>
          </p:nvPr>
        </p:nvSpPr>
        <p:spPr>
          <a:xfrm>
            <a:off x="1147565" y="2624666"/>
            <a:ext cx="3304985" cy="2675467"/>
          </a:xfrm>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5" name="文本占位符 4"/>
          <p:cNvSpPr>
            <a:spLocks noGrp="1"/>
          </p:cNvSpPr>
          <p:nvPr>
            <p:ph type="body" sz="quarter" idx="3"/>
          </p:nvPr>
        </p:nvSpPr>
        <p:spPr>
          <a:xfrm>
            <a:off x="4727964" y="1828801"/>
            <a:ext cx="3304985" cy="795867"/>
          </a:xfrm>
        </p:spPr>
        <p:txBody>
          <a:bodyPr rtlCol="0" anchor="ctr">
            <a:normAutofit/>
          </a:bodyPr>
          <a:lstStyle>
            <a:lvl1pPr marL="0" indent="0">
              <a:spcBef>
                <a:spcPts val="0"/>
              </a:spcBef>
              <a:buNone/>
              <a:defRPr sz="2400" b="0">
                <a:solidFill>
                  <a:schemeClr val="accent4">
                    <a:lumMod val="75000"/>
                  </a:schemeClr>
                </a:solidFill>
                <a:latin typeface="宋体" panose="02010600030101010101" pitchFamily="2" charset="-122"/>
                <a:ea typeface="宋体" panose="02010600030101010101"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smtClean="0"/>
              <a:t>单击此处编辑母版文本样式</a:t>
            </a:r>
            <a:endParaRPr lang="zh-CN" altLang="en-US" noProof="0" smtClean="0"/>
          </a:p>
        </p:txBody>
      </p:sp>
      <p:sp>
        <p:nvSpPr>
          <p:cNvPr id="6" name="内容占位符 5"/>
          <p:cNvSpPr>
            <a:spLocks noGrp="1"/>
          </p:cNvSpPr>
          <p:nvPr>
            <p:ph sz="quarter" idx="4"/>
          </p:nvPr>
        </p:nvSpPr>
        <p:spPr>
          <a:xfrm>
            <a:off x="4727964" y="2624666"/>
            <a:ext cx="3304985" cy="2675467"/>
          </a:xfrm>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7" name="页脚占位符 4"/>
          <p:cNvSpPr>
            <a:spLocks noGrp="1"/>
          </p:cNvSpPr>
          <p:nvPr>
            <p:ph type="ftr" sz="quarter" idx="10"/>
          </p:nvPr>
        </p:nvSpPr>
        <p:spPr/>
        <p:txBody>
          <a:bodyPr/>
          <a:lstStyle>
            <a:lvl1pPr>
              <a:defRPr/>
            </a:lvl1pPr>
          </a:lstStyle>
          <a:p>
            <a:pPr>
              <a:defRPr/>
            </a:pPr>
            <a:endParaRPr lang="zh-CN" altLang="en-US"/>
          </a:p>
        </p:txBody>
      </p:sp>
      <p:sp>
        <p:nvSpPr>
          <p:cNvPr id="8"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9" name="幻灯片编号占位符 5"/>
          <p:cNvSpPr>
            <a:spLocks noGrp="1"/>
          </p:cNvSpPr>
          <p:nvPr>
            <p:ph type="sldNum" sz="quarter" idx="12"/>
          </p:nvPr>
        </p:nvSpPr>
        <p:spPr/>
        <p:txBody>
          <a:bodyPr/>
          <a:lstStyle>
            <a:lvl1pPr>
              <a:defRPr/>
            </a:lvl1pPr>
          </a:lstStyle>
          <a:p>
            <a:fld id="{CF0EE1A8-F62E-4459-AC28-FB0108B74CF5}" type="slidenum">
              <a:rPr lang="zh-CN" altLang="en-US"/>
            </a:fld>
            <a:endParaRPr lang="zh-CN" alt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页脚占位符 4"/>
          <p:cNvSpPr>
            <a:spLocks noGrp="1"/>
          </p:cNvSpPr>
          <p:nvPr>
            <p:ph type="ftr" sz="quarter" idx="10"/>
          </p:nvPr>
        </p:nvSpPr>
        <p:spPr/>
        <p:txBody>
          <a:bodyPr/>
          <a:lstStyle>
            <a:lvl1pPr>
              <a:defRPr/>
            </a:lvl1pPr>
          </a:lstStyle>
          <a:p>
            <a:pPr>
              <a:defRPr/>
            </a:pPr>
            <a:endParaRPr lang="zh-CN" altLang="en-US"/>
          </a:p>
        </p:txBody>
      </p:sp>
      <p:sp>
        <p:nvSpPr>
          <p:cNvPr id="4"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5" name="幻灯片编号占位符 5"/>
          <p:cNvSpPr>
            <a:spLocks noGrp="1"/>
          </p:cNvSpPr>
          <p:nvPr>
            <p:ph type="sldNum" sz="quarter" idx="12"/>
          </p:nvPr>
        </p:nvSpPr>
        <p:spPr/>
        <p:txBody>
          <a:bodyPr/>
          <a:lstStyle>
            <a:lvl1pPr>
              <a:defRPr/>
            </a:lvl1pPr>
          </a:lstStyle>
          <a:p>
            <a:fld id="{EA83C104-1F03-4B38-9886-819C3A2E7155}" type="slidenum">
              <a:rPr lang="zh-CN" altLang="en-US"/>
            </a:fld>
            <a:endParaRPr lang="zh-CN" alt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4"/>
          <p:cNvSpPr>
            <a:spLocks noGrp="1"/>
          </p:cNvSpPr>
          <p:nvPr>
            <p:ph type="ftr" sz="quarter" idx="10"/>
          </p:nvPr>
        </p:nvSpPr>
        <p:spPr/>
        <p:txBody>
          <a:bodyPr/>
          <a:lstStyle>
            <a:lvl1pPr>
              <a:defRPr/>
            </a:lvl1pPr>
          </a:lstStyle>
          <a:p>
            <a:pPr>
              <a:defRPr/>
            </a:pPr>
            <a:endParaRPr lang="zh-CN" altLang="en-US"/>
          </a:p>
        </p:txBody>
      </p:sp>
      <p:sp>
        <p:nvSpPr>
          <p:cNvPr id="3"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4" name="幻灯片编号占位符 5"/>
          <p:cNvSpPr>
            <a:spLocks noGrp="1"/>
          </p:cNvSpPr>
          <p:nvPr>
            <p:ph type="sldNum" sz="quarter" idx="12"/>
          </p:nvPr>
        </p:nvSpPr>
        <p:spPr/>
        <p:txBody>
          <a:bodyPr/>
          <a:lstStyle>
            <a:lvl1pPr>
              <a:defRPr/>
            </a:lvl1pPr>
          </a:lstStyle>
          <a:p>
            <a:fld id="{FCDEECCA-A7A7-44C7-8C0A-9F607C676F41}" type="slidenum">
              <a:rPr lang="zh-CN" altLang="en-US"/>
            </a:fld>
            <a:endParaRPr lang="zh-CN" alt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题注的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sz="3300"/>
            </a:lvl1pPr>
          </a:lstStyle>
          <a:p>
            <a:r>
              <a:rPr lang="zh-CN" altLang="en-US" noProof="0" smtClean="0"/>
              <a:t>单击此处编辑母版标题样式</a:t>
            </a:r>
            <a:endParaRPr lang="zh-CN" altLang="en-US" noProof="0" dirty="0"/>
          </a:p>
        </p:txBody>
      </p:sp>
      <p:sp>
        <p:nvSpPr>
          <p:cNvPr id="3" name="内容占位符 2"/>
          <p:cNvSpPr>
            <a:spLocks noGrp="1"/>
          </p:cNvSpPr>
          <p:nvPr>
            <p:ph idx="1"/>
          </p:nvPr>
        </p:nvSpPr>
        <p:spPr>
          <a:xfrm>
            <a:off x="3557449" y="1828804"/>
            <a:ext cx="4475500" cy="3476625"/>
          </a:xfrm>
        </p:spPr>
        <p:txBody>
          <a:bodyPr rtlCol="0">
            <a:normAutofit/>
          </a:bodyPr>
          <a:lstStyle>
            <a:lvl1pPr>
              <a:defRPr sz="2000"/>
            </a:lvl1pPr>
            <a:lvl2pPr>
              <a:defRPr sz="1800"/>
            </a:lvl2pPr>
            <a:lvl3pPr>
              <a:defRPr sz="1600"/>
            </a:lvl3pPr>
            <a:lvl4pPr>
              <a:defRPr sz="1300"/>
            </a:lvl4pPr>
            <a:lvl5pPr>
              <a:defRPr sz="1300"/>
            </a:lvl5pPr>
            <a:lvl6pPr>
              <a:defRPr sz="2000"/>
            </a:lvl6pPr>
            <a:lvl7pPr>
              <a:defRPr sz="2000"/>
            </a:lvl7pPr>
            <a:lvl8pPr>
              <a:defRPr sz="2000"/>
            </a:lvl8pPr>
            <a:lvl9pPr>
              <a:defRPr sz="2000"/>
            </a:lvl9p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文本占位符 3"/>
          <p:cNvSpPr>
            <a:spLocks noGrp="1"/>
          </p:cNvSpPr>
          <p:nvPr>
            <p:ph type="body" sz="half" idx="2"/>
          </p:nvPr>
        </p:nvSpPr>
        <p:spPr>
          <a:xfrm>
            <a:off x="1147563" y="1828804"/>
            <a:ext cx="2203323" cy="3476625"/>
          </a:xfrm>
        </p:spPr>
        <p:txBody>
          <a:bodyPr rtlCol="0">
            <a:normAutofit/>
          </a:bodyPr>
          <a:lstStyle>
            <a:lvl1pPr marL="0" indent="0">
              <a:spcBef>
                <a:spcPts val="1200"/>
              </a:spcBef>
              <a:buNone/>
              <a:defRPr sz="1800"/>
            </a:lvl1pPr>
            <a:lvl2pPr marL="457200" indent="0">
              <a:buNone/>
              <a:defRPr sz="13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smtClean="0"/>
              <a:t>单击此处编辑母版文本样式</a:t>
            </a:r>
            <a:endParaRPr lang="zh-CN" altLang="en-US" noProof="0" smtClean="0"/>
          </a:p>
        </p:txBody>
      </p:sp>
      <p:sp>
        <p:nvSpPr>
          <p:cNvPr id="5" name="页脚占位符 4"/>
          <p:cNvSpPr>
            <a:spLocks noGrp="1"/>
          </p:cNvSpPr>
          <p:nvPr>
            <p:ph type="ftr" sz="quarter" idx="10"/>
          </p:nvPr>
        </p:nvSpPr>
        <p:spPr/>
        <p:txBody>
          <a:bodyPr/>
          <a:lstStyle>
            <a:lvl1pPr>
              <a:defRPr/>
            </a:lvl1pPr>
          </a:lstStyle>
          <a:p>
            <a:pPr>
              <a:defRPr/>
            </a:pPr>
            <a:endParaRPr lang="zh-CN" altLang="en-US"/>
          </a:p>
        </p:txBody>
      </p:sp>
      <p:sp>
        <p:nvSpPr>
          <p:cNvPr id="6"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7" name="幻灯片编号占位符 5"/>
          <p:cNvSpPr>
            <a:spLocks noGrp="1"/>
          </p:cNvSpPr>
          <p:nvPr>
            <p:ph type="sldNum" sz="quarter" idx="12"/>
          </p:nvPr>
        </p:nvSpPr>
        <p:spPr/>
        <p:txBody>
          <a:bodyPr/>
          <a:lstStyle>
            <a:lvl1pPr>
              <a:defRPr/>
            </a:lvl1pPr>
          </a:lstStyle>
          <a:p>
            <a:fld id="{DB0EE79A-EF5C-4F02-BAC1-A357D3C9CA97}" type="slidenum">
              <a:rPr lang="zh-CN" altLang="en-US"/>
            </a:fld>
            <a:endParaRPr lang="zh-CN" alt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带标题的图片">
    <p:spTree>
      <p:nvGrpSpPr>
        <p:cNvPr id="1" name=""/>
        <p:cNvGrpSpPr/>
        <p:nvPr/>
      </p:nvGrpSpPr>
      <p:grpSpPr>
        <a:xfrm>
          <a:off x="0" y="0"/>
          <a:ext cx="0" cy="0"/>
          <a:chOff x="0" y="0"/>
          <a:chExt cx="0" cy="0"/>
        </a:xfrm>
      </p:grpSpPr>
      <p:sp>
        <p:nvSpPr>
          <p:cNvPr id="5" name="任意多边形 5"/>
          <p:cNvSpPr/>
          <p:nvPr/>
        </p:nvSpPr>
        <p:spPr bwMode="gray">
          <a:xfrm>
            <a:off x="606426" y="1695449"/>
            <a:ext cx="4213225" cy="3295651"/>
          </a:xfrm>
          <a:custGeom>
            <a:avLst/>
            <a:gdLst>
              <a:gd name="T0" fmla="*/ 1279 w 1347"/>
              <a:gd name="T1" fmla="*/ 919 h 986"/>
              <a:gd name="T2" fmla="*/ 65 w 1347"/>
              <a:gd name="T3" fmla="*/ 919 h 986"/>
              <a:gd name="T4" fmla="*/ 65 w 1347"/>
              <a:gd name="T5" fmla="*/ 64 h 986"/>
              <a:gd name="T6" fmla="*/ 1279 w 1347"/>
              <a:gd name="T7" fmla="*/ 64 h 986"/>
              <a:gd name="T8" fmla="*/ 1279 w 1347"/>
              <a:gd name="T9" fmla="*/ 919 h 986"/>
            </a:gdLst>
            <a:ahLst/>
            <a:cxnLst>
              <a:cxn ang="0">
                <a:pos x="T0" y="T1"/>
              </a:cxn>
              <a:cxn ang="0">
                <a:pos x="T2" y="T3"/>
              </a:cxn>
              <a:cxn ang="0">
                <a:pos x="T4" y="T5"/>
              </a:cxn>
              <a:cxn ang="0">
                <a:pos x="T6" y="T7"/>
              </a:cxn>
              <a:cxn ang="0">
                <a:pos x="T8" y="T9"/>
              </a:cxn>
            </a:cxnLst>
            <a:rect l="0" t="0" r="r" b="b"/>
            <a:pathLst>
              <a:path w="1347" h="986">
                <a:moveTo>
                  <a:pt x="1279" y="919"/>
                </a:moveTo>
                <a:cubicBezTo>
                  <a:pt x="1211" y="986"/>
                  <a:pt x="121" y="974"/>
                  <a:pt x="65" y="919"/>
                </a:cubicBezTo>
                <a:cubicBezTo>
                  <a:pt x="9" y="863"/>
                  <a:pt x="0" y="128"/>
                  <a:pt x="65" y="64"/>
                </a:cubicBezTo>
                <a:cubicBezTo>
                  <a:pt x="130" y="0"/>
                  <a:pt x="1217" y="3"/>
                  <a:pt x="1279" y="64"/>
                </a:cubicBezTo>
                <a:cubicBezTo>
                  <a:pt x="1341" y="125"/>
                  <a:pt x="1347" y="852"/>
                  <a:pt x="1279" y="919"/>
                </a:cubicBezTo>
                <a:close/>
              </a:path>
            </a:pathLst>
          </a:custGeom>
          <a:solidFill>
            <a:srgbClr val="FFFFFF"/>
          </a:solidFill>
          <a:ln>
            <a:noFill/>
          </a:ln>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2" name="标题 1"/>
          <p:cNvSpPr>
            <a:spLocks noGrp="1"/>
          </p:cNvSpPr>
          <p:nvPr>
            <p:ph type="title"/>
          </p:nvPr>
        </p:nvSpPr>
        <p:spPr/>
        <p:txBody>
          <a:bodyPr rtlCol="0"/>
          <a:lstStyle>
            <a:lvl1pPr>
              <a:defRPr sz="3300"/>
            </a:lvl1pPr>
          </a:lstStyle>
          <a:p>
            <a:r>
              <a:rPr lang="zh-CN" altLang="en-US" noProof="0" smtClean="0"/>
              <a:t>单击此处编辑母版标题样式</a:t>
            </a:r>
            <a:endParaRPr lang="zh-CN" altLang="en-US" noProof="0" dirty="0"/>
          </a:p>
        </p:txBody>
      </p:sp>
      <p:sp>
        <p:nvSpPr>
          <p:cNvPr id="12" name="图片占位符 11" descr="为添加图像预留的空占位符。单击占位符，选择要添加的图像。"/>
          <p:cNvSpPr>
            <a:spLocks noGrp="1"/>
          </p:cNvSpPr>
          <p:nvPr>
            <p:ph type="pic" idx="1"/>
          </p:nvPr>
        </p:nvSpPr>
        <p:spPr>
          <a:xfrm>
            <a:off x="757532" y="1874521"/>
            <a:ext cx="3910369" cy="2937511"/>
          </a:xfrm>
          <a:custGeom>
            <a:avLst/>
            <a:gdLst>
              <a:gd name="connsiteX0" fmla="*/ 2531359 w 5066932"/>
              <a:gd name="connsiteY0" fmla="*/ 21 h 2945784"/>
              <a:gd name="connsiteX1" fmla="*/ 4878015 w 5066932"/>
              <a:gd name="connsiteY1" fmla="*/ 145719 h 2945784"/>
              <a:gd name="connsiteX2" fmla="*/ 4878015 w 5066932"/>
              <a:gd name="connsiteY2" fmla="*/ 2803241 h 2945784"/>
              <a:gd name="connsiteX3" fmla="*/ 175988 w 5066932"/>
              <a:gd name="connsiteY3" fmla="*/ 2803241 h 2945784"/>
              <a:gd name="connsiteX4" fmla="*/ 175988 w 5066932"/>
              <a:gd name="connsiteY4" fmla="*/ 145719 h 2945784"/>
              <a:gd name="connsiteX5" fmla="*/ 2531359 w 5066932"/>
              <a:gd name="connsiteY5" fmla="*/ 21 h 294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932" h="2945784">
                <a:moveTo>
                  <a:pt x="2531359" y="21"/>
                </a:moveTo>
                <a:cubicBezTo>
                  <a:pt x="3645379" y="1187"/>
                  <a:pt x="4757946" y="50918"/>
                  <a:pt x="4878015" y="145719"/>
                </a:cubicBezTo>
                <a:cubicBezTo>
                  <a:pt x="5118151" y="335320"/>
                  <a:pt x="5141390" y="2594991"/>
                  <a:pt x="4878015" y="2803241"/>
                </a:cubicBezTo>
                <a:cubicBezTo>
                  <a:pt x="4614639" y="3011491"/>
                  <a:pt x="392886" y="2974193"/>
                  <a:pt x="175988" y="2803241"/>
                </a:cubicBezTo>
                <a:cubicBezTo>
                  <a:pt x="-40909" y="2629181"/>
                  <a:pt x="-75768" y="344644"/>
                  <a:pt x="175988" y="145719"/>
                </a:cubicBezTo>
                <a:cubicBezTo>
                  <a:pt x="301866" y="46256"/>
                  <a:pt x="1417339" y="-1144"/>
                  <a:pt x="2531359" y="21"/>
                </a:cubicBezTo>
                <a:close/>
              </a:path>
            </a:pathLst>
          </a:custGeom>
          <a:solidFill>
            <a:schemeClr val="accent2">
              <a:lumMod val="20000"/>
              <a:lumOff val="80000"/>
            </a:schemeClr>
          </a:solidFill>
        </p:spPr>
        <p:txBody>
          <a:bodyPr tIns="365732"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5278795" y="2245995"/>
            <a:ext cx="2754154" cy="2194560"/>
          </a:xfrm>
        </p:spPr>
        <p:txBody>
          <a:bodyPr rtlCol="0">
            <a:normAutofit/>
          </a:bodyPr>
          <a:lstStyle>
            <a:lvl1pPr marL="0" indent="0">
              <a:spcBef>
                <a:spcPts val="1200"/>
              </a:spcBef>
              <a:buNone/>
              <a:defRPr sz="1800"/>
            </a:lvl1pPr>
            <a:lvl2pPr marL="457200" indent="0">
              <a:buNone/>
              <a:defRPr sz="13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smtClean="0"/>
              <a:t>单击此处编辑母版文本样式</a:t>
            </a:r>
            <a:endParaRPr lang="zh-CN" altLang="en-US" noProof="0" smtClean="0"/>
          </a:p>
        </p:txBody>
      </p:sp>
      <p:sp>
        <p:nvSpPr>
          <p:cNvPr id="6" name="页脚占位符 5"/>
          <p:cNvSpPr>
            <a:spLocks noGrp="1"/>
          </p:cNvSpPr>
          <p:nvPr>
            <p:ph type="ftr" sz="quarter" idx="10"/>
          </p:nvPr>
        </p:nvSpPr>
        <p:spPr/>
        <p:txBody>
          <a:bodyPr/>
          <a:lstStyle>
            <a:lvl1pPr>
              <a:defRPr/>
            </a:lvl1pPr>
          </a:lstStyle>
          <a:p>
            <a:pPr>
              <a:defRPr/>
            </a:pPr>
            <a:endParaRPr lang="zh-CN" altLang="en-US"/>
          </a:p>
        </p:txBody>
      </p:sp>
      <p:sp>
        <p:nvSpPr>
          <p:cNvPr id="7" name="日期占位符 4"/>
          <p:cNvSpPr>
            <a:spLocks noGrp="1"/>
          </p:cNvSpPr>
          <p:nvPr>
            <p:ph type="dt" sz="half" idx="11"/>
          </p:nvPr>
        </p:nvSpPr>
        <p:spPr/>
        <p:txBody>
          <a:bodyPr/>
          <a:lstStyle>
            <a:lvl1pPr>
              <a:defRPr/>
            </a:lvl1pPr>
          </a:lstStyle>
          <a:p>
            <a:pPr>
              <a:defRPr/>
            </a:pPr>
            <a:fld id="{30981866-CB9F-405B-8887-1D6C8348C843}" type="datetimeFigureOut">
              <a:rPr lang="zh-CN" altLang="en-US"/>
            </a:fld>
            <a:endParaRPr lang="zh-CN" altLang="en-US"/>
          </a:p>
        </p:txBody>
      </p:sp>
      <p:sp>
        <p:nvSpPr>
          <p:cNvPr id="8" name="幻灯片编号占位符 6"/>
          <p:cNvSpPr>
            <a:spLocks noGrp="1"/>
          </p:cNvSpPr>
          <p:nvPr>
            <p:ph type="sldNum" sz="quarter" idx="12"/>
          </p:nvPr>
        </p:nvSpPr>
        <p:spPr/>
        <p:txBody>
          <a:bodyPr/>
          <a:lstStyle>
            <a:lvl1pPr>
              <a:defRPr/>
            </a:lvl1pPr>
          </a:lstStyle>
          <a:p>
            <a:fld id="{1DF0A930-92C6-4E2D-9013-D9375022686A}" type="slidenum">
              <a:rPr lang="zh-CN" altLang="en-US"/>
            </a:fld>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5.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图片 6"/>
          <p:cNvPicPr>
            <a:picLocks noChangeAspect="1" noChangeArrowheads="1"/>
          </p:cNvPicPr>
          <p:nvPr/>
        </p:nvPicPr>
        <p:blipFill>
          <a:blip r:embed="rId15" cstate="email"/>
          <a:srcRect/>
          <a:stretch>
            <a:fillRect/>
          </a:stretch>
        </p:blipFill>
        <p:spPr bwMode="auto">
          <a:xfrm>
            <a:off x="1" y="0"/>
            <a:ext cx="9178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noChangeArrowheads="1"/>
          </p:cNvSpPr>
          <p:nvPr>
            <p:ph type="title" idx="4294967295"/>
          </p:nvPr>
        </p:nvSpPr>
        <p:spPr bwMode="auto">
          <a:xfrm>
            <a:off x="631825" y="365125"/>
            <a:ext cx="7400925"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3" tIns="45716" rIns="91433" bIns="45716" numCol="1" anchor="b" anchorCtr="0" compatLnSpc="1"/>
          <a:lstStyle/>
          <a:p>
            <a:pPr lvl="0"/>
            <a:r>
              <a:rPr lang="zh-CN" altLang="en-US" smtClean="0"/>
              <a:t>单击此处编辑母版标题样式</a:t>
            </a:r>
            <a:endParaRPr lang="zh-CN" altLang="en-US" smtClean="0"/>
          </a:p>
        </p:txBody>
      </p:sp>
      <p:sp>
        <p:nvSpPr>
          <p:cNvPr id="1028" name="文本占位符 2"/>
          <p:cNvSpPr>
            <a:spLocks noGrp="1" noChangeArrowheads="1"/>
          </p:cNvSpPr>
          <p:nvPr>
            <p:ph type="body" idx="9"/>
          </p:nvPr>
        </p:nvSpPr>
        <p:spPr bwMode="auto">
          <a:xfrm>
            <a:off x="1147763" y="1828801"/>
            <a:ext cx="6884987" cy="3475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3" tIns="45716" rIns="91433" bIns="4571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 name="页脚占位符 4"/>
          <p:cNvSpPr>
            <a:spLocks noGrp="1"/>
          </p:cNvSpPr>
          <p:nvPr>
            <p:ph type="ftr" sz="quarter" idx="3"/>
          </p:nvPr>
        </p:nvSpPr>
        <p:spPr>
          <a:xfrm>
            <a:off x="1663700" y="6416676"/>
            <a:ext cx="3443288" cy="365125"/>
          </a:xfrm>
          <a:prstGeom prst="rect">
            <a:avLst/>
          </a:prstGeom>
        </p:spPr>
        <p:txBody>
          <a:bodyPr vert="horz" lIns="91433" tIns="45716" rIns="91433" bIns="45716" rtlCol="0" anchor="ctr"/>
          <a:lstStyle>
            <a:lvl1pPr algn="l" fontAlgn="auto">
              <a:spcBef>
                <a:spcPts val="0"/>
              </a:spcBef>
              <a:spcAft>
                <a:spcPts val="0"/>
              </a:spcAft>
              <a:defRPr sz="1100" noProof="1">
                <a:solidFill>
                  <a:schemeClr val="tx1"/>
                </a:solidFill>
                <a:latin typeface="微软雅黑" panose="020B0503020204020204" pitchFamily="34" charset="-122"/>
                <a:ea typeface="微软雅黑" panose="020B0503020204020204" pitchFamily="34" charset="-122"/>
              </a:defRPr>
            </a:lvl1pPr>
          </a:lstStyle>
          <a:p>
            <a:pPr>
              <a:defRPr/>
            </a:pPr>
            <a:endParaRPr lang="zh-CN" altLang="en-US"/>
          </a:p>
        </p:txBody>
      </p:sp>
      <p:sp>
        <p:nvSpPr>
          <p:cNvPr id="4" name="日期占位符 3"/>
          <p:cNvSpPr>
            <a:spLocks noGrp="1"/>
          </p:cNvSpPr>
          <p:nvPr>
            <p:ph type="dt" sz="half" idx="2"/>
          </p:nvPr>
        </p:nvSpPr>
        <p:spPr>
          <a:xfrm>
            <a:off x="5278438" y="6416676"/>
            <a:ext cx="1033462" cy="365125"/>
          </a:xfrm>
          <a:prstGeom prst="rect">
            <a:avLst/>
          </a:prstGeom>
        </p:spPr>
        <p:txBody>
          <a:bodyPr vert="horz" lIns="91433" tIns="45716" rIns="91433" bIns="45716" rtlCol="0" anchor="ctr"/>
          <a:lstStyle>
            <a:lvl1pPr algn="r" fontAlgn="auto">
              <a:spcBef>
                <a:spcPts val="0"/>
              </a:spcBef>
              <a:spcAft>
                <a:spcPts val="0"/>
              </a:spcAft>
              <a:defRPr sz="1100" noProof="1">
                <a:solidFill>
                  <a:schemeClr val="tx1"/>
                </a:solidFill>
                <a:latin typeface="微软雅黑" panose="020B0503020204020204" pitchFamily="34" charset="-122"/>
                <a:ea typeface="微软雅黑" panose="020B0503020204020204" pitchFamily="34" charset="-122"/>
              </a:defRPr>
            </a:lvl1pPr>
          </a:lstStyle>
          <a:p>
            <a:pPr>
              <a:defRPr/>
            </a:pPr>
            <a:fld id="{D54F3F1C-B9E6-4C78-9A61-FCD24E7A9629}" type="datetimeFigureOut">
              <a:rPr lang="zh-CN" altLang="en-US"/>
            </a:fld>
            <a:endParaRPr lang="zh-CN" altLang="en-US"/>
          </a:p>
        </p:txBody>
      </p:sp>
      <p:sp>
        <p:nvSpPr>
          <p:cNvPr id="6" name="幻灯片编号占位符 5"/>
          <p:cNvSpPr>
            <a:spLocks noGrp="1"/>
          </p:cNvSpPr>
          <p:nvPr>
            <p:ph type="sldNum" sz="quarter" idx="4"/>
          </p:nvPr>
        </p:nvSpPr>
        <p:spPr>
          <a:xfrm>
            <a:off x="6483351" y="6416676"/>
            <a:ext cx="631825" cy="365125"/>
          </a:xfrm>
          <a:prstGeom prst="rect">
            <a:avLst/>
          </a:prstGeom>
        </p:spPr>
        <p:txBody>
          <a:bodyPr vert="horz" wrap="square" lIns="91433" tIns="45716" rIns="91433" bIns="45716" numCol="1" anchor="ctr" anchorCtr="0" compatLnSpc="1"/>
          <a:lstStyle>
            <a:lvl1pPr algn="r">
              <a:defRPr sz="1100">
                <a:latin typeface="微软雅黑" panose="020B0503020204020204" pitchFamily="34" charset="-122"/>
                <a:ea typeface="微软雅黑" panose="020B0503020204020204" pitchFamily="34" charset="-122"/>
              </a:defRPr>
            </a:lvl1pPr>
          </a:lstStyle>
          <a:p>
            <a:fld id="{9D6ACD8F-9266-41D6-B4FE-A59FD8A8397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fade/>
  </p:transition>
  <p:txStyles>
    <p:titleStyle>
      <a:lvl1pPr algn="l" rtl="0" fontAlgn="base">
        <a:lnSpc>
          <a:spcPct val="90000"/>
        </a:lnSpc>
        <a:spcBef>
          <a:spcPct val="0"/>
        </a:spcBef>
        <a:spcAft>
          <a:spcPct val="0"/>
        </a:spcAft>
        <a:defRPr sz="3300" kern="1200">
          <a:solidFill>
            <a:schemeClr val="tx1"/>
          </a:solidFill>
          <a:latin typeface="+mj-ea"/>
          <a:ea typeface="+mj-ea"/>
          <a:cs typeface="+mj-cs"/>
        </a:defRPr>
      </a:lvl1pPr>
      <a:lvl2pPr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2pPr>
      <a:lvl3pPr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3pPr>
      <a:lvl4pPr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4pPr>
      <a:lvl5pPr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5pPr>
      <a:lvl6pPr marL="457200"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6pPr>
      <a:lvl7pPr marL="914400"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7pPr>
      <a:lvl8pPr marL="1371600"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8pPr>
      <a:lvl9pPr marL="1828800"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9pPr>
    </p:titleStyle>
    <p:bodyStyle>
      <a:lvl1pPr marL="228600" indent="-228600" algn="l" rtl="0" fontAlgn="base">
        <a:lnSpc>
          <a:spcPct val="90000"/>
        </a:lnSpc>
        <a:spcBef>
          <a:spcPts val="18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182245" algn="l" rtl="0" fontAlgn="base">
        <a:lnSpc>
          <a:spcPct val="90000"/>
        </a:lnSpc>
        <a:spcBef>
          <a:spcPts val="12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2pPr>
      <a:lvl3pPr marL="685800" indent="-182245" algn="l" rtl="0" fontAlgn="base">
        <a:lnSpc>
          <a:spcPct val="90000"/>
        </a:lnSpc>
        <a:spcBef>
          <a:spcPts val="600"/>
        </a:spcBef>
        <a:spcAft>
          <a:spcPct val="0"/>
        </a:spcAft>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3pPr>
      <a:lvl4pPr marL="914400" indent="-182245" algn="l" rtl="0" fontAlgn="base">
        <a:lnSpc>
          <a:spcPct val="90000"/>
        </a:lnSpc>
        <a:spcBef>
          <a:spcPts val="600"/>
        </a:spcBef>
        <a:spcAft>
          <a:spcPct val="0"/>
        </a:spcAft>
        <a:buFont typeface="Arial" panose="020B0604020202020204" pitchFamily="34" charset="0"/>
        <a:buChar char="•"/>
        <a:defRPr sz="1300" kern="1200">
          <a:solidFill>
            <a:schemeClr val="tx1"/>
          </a:solidFill>
          <a:latin typeface="微软雅黑" panose="020B0503020204020204" pitchFamily="34" charset="-122"/>
          <a:ea typeface="微软雅黑" panose="020B0503020204020204" pitchFamily="34" charset="-122"/>
          <a:cs typeface="+mn-cs"/>
        </a:defRPr>
      </a:lvl4pPr>
      <a:lvl5pPr marL="1143000" indent="-182245" algn="l" rtl="0" fontAlgn="base">
        <a:lnSpc>
          <a:spcPct val="90000"/>
        </a:lnSpc>
        <a:spcBef>
          <a:spcPts val="600"/>
        </a:spcBef>
        <a:spcAft>
          <a:spcPct val="0"/>
        </a:spcAft>
        <a:buFont typeface="Arial" panose="020B0604020202020204" pitchFamily="34" charset="0"/>
        <a:buChar char="•"/>
        <a:defRPr sz="1300" kern="1200">
          <a:solidFill>
            <a:schemeClr val="tx1"/>
          </a:solidFill>
          <a:latin typeface="微软雅黑" panose="020B0503020204020204" pitchFamily="34" charset="-122"/>
          <a:ea typeface="微软雅黑" panose="020B0503020204020204" pitchFamily="34" charset="-122"/>
          <a:cs typeface="+mn-cs"/>
        </a:defRPr>
      </a:lvl5pPr>
      <a:lvl6pPr marL="1371600" indent="-182880" algn="l" defTabSz="914400" rtl="0" eaLnBrk="1" latinLnBrk="0" hangingPunct="1">
        <a:lnSpc>
          <a:spcPct val="90000"/>
        </a:lnSpc>
        <a:spcBef>
          <a:spcPts val="600"/>
        </a:spcBef>
        <a:buFont typeface="Arial" panose="020B0604020202020204" pitchFamily="34" charset="0"/>
        <a:buChar char="•"/>
        <a:defRPr sz="1300" kern="1200">
          <a:solidFill>
            <a:schemeClr val="tx1"/>
          </a:solidFill>
          <a:latin typeface="+mn-lt"/>
          <a:ea typeface="+mn-ea"/>
          <a:cs typeface="+mn-cs"/>
        </a:defRPr>
      </a:lvl6pPr>
      <a:lvl7pPr marL="1600200" indent="-182880" algn="l" defTabSz="914400" rtl="0" eaLnBrk="1" latinLnBrk="0" hangingPunct="1">
        <a:lnSpc>
          <a:spcPct val="90000"/>
        </a:lnSpc>
        <a:spcBef>
          <a:spcPts val="600"/>
        </a:spcBef>
        <a:buFont typeface="Arial" panose="020B0604020202020204" pitchFamily="34" charset="0"/>
        <a:buChar char="•"/>
        <a:defRPr sz="1300" kern="1200">
          <a:solidFill>
            <a:schemeClr val="tx1"/>
          </a:solidFill>
          <a:latin typeface="+mn-lt"/>
          <a:ea typeface="+mn-ea"/>
          <a:cs typeface="+mn-cs"/>
        </a:defRPr>
      </a:lvl7pPr>
      <a:lvl8pPr marL="1828800" indent="-182880" algn="l" defTabSz="914400" rtl="0" eaLnBrk="1" latinLnBrk="0" hangingPunct="1">
        <a:lnSpc>
          <a:spcPct val="90000"/>
        </a:lnSpc>
        <a:spcBef>
          <a:spcPts val="600"/>
        </a:spcBef>
        <a:buFont typeface="Arial" panose="020B0604020202020204" pitchFamily="34" charset="0"/>
        <a:buChar char="•"/>
        <a:defRPr sz="1300" kern="1200">
          <a:solidFill>
            <a:schemeClr val="tx1"/>
          </a:solidFill>
          <a:latin typeface="+mn-lt"/>
          <a:ea typeface="+mn-ea"/>
          <a:cs typeface="+mn-cs"/>
        </a:defRPr>
      </a:lvl8pPr>
      <a:lvl9pPr marL="2057400" indent="-182880" algn="l" defTabSz="914400" rtl="0" eaLnBrk="1" latinLnBrk="0" hangingPunct="1">
        <a:lnSpc>
          <a:spcPct val="90000"/>
        </a:lnSpc>
        <a:spcBef>
          <a:spcPts val="600"/>
        </a:spcBef>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01986" y="1268850"/>
            <a:ext cx="3168220" cy="857251"/>
          </a:xfrm>
        </p:spPr>
        <p:txBody>
          <a:bodyPr spcFirstLastPara="1">
            <a:prstTxWarp prst="textArchUp">
              <a:avLst/>
            </a:prstTxWarp>
          </a:bodyPr>
          <a:lstStyle/>
          <a:p>
            <a:pPr fontAlgn="auto">
              <a:spcAft>
                <a:spcPts val="0"/>
              </a:spcAft>
              <a:defRPr/>
            </a:pPr>
            <a:r>
              <a:rPr lang="en-US" altLang="zh-CN" sz="5400" noProof="1">
                <a:effectLst/>
                <a:latin typeface="Times New Roman" panose="02020603050405020304" pitchFamily="18" charset="0"/>
                <a:cs typeface="Times New Roman" panose="02020603050405020304" pitchFamily="18" charset="0"/>
              </a:rPr>
              <a:t>Module </a:t>
            </a:r>
            <a:r>
              <a:rPr lang="en-US" altLang="zh-CN" sz="5400" noProof="1" smtClean="0">
                <a:effectLst/>
                <a:latin typeface="Times New Roman" panose="02020603050405020304" pitchFamily="18" charset="0"/>
                <a:cs typeface="Times New Roman" panose="02020603050405020304" pitchFamily="18" charset="0"/>
              </a:rPr>
              <a:t>7</a:t>
            </a:r>
            <a:r>
              <a:rPr lang="en-US" altLang="zh-CN" sz="5400" noProof="1">
                <a:effectLst/>
                <a:latin typeface="Times New Roman" panose="02020603050405020304" pitchFamily="18" charset="0"/>
                <a:cs typeface="Times New Roman" panose="02020603050405020304" pitchFamily="18" charset="0"/>
              </a:rPr>
              <a:t> Unit 1 </a:t>
            </a:r>
            <a:endParaRPr lang="zh-CN" altLang="en-US" sz="5400" noProof="1">
              <a:effectLst/>
              <a:latin typeface="Times New Roman" panose="02020603050405020304" pitchFamily="18" charset="0"/>
              <a:cs typeface="Times New Roman" panose="02020603050405020304" pitchFamily="18" charset="0"/>
            </a:endParaRPr>
          </a:p>
        </p:txBody>
      </p:sp>
      <p:sp>
        <p:nvSpPr>
          <p:cNvPr id="4" name="矩形 3"/>
          <p:cNvSpPr/>
          <p:nvPr/>
        </p:nvSpPr>
        <p:spPr>
          <a:xfrm>
            <a:off x="482217" y="2348925"/>
            <a:ext cx="7128495" cy="707886"/>
          </a:xfrm>
          <a:prstGeom prst="rect">
            <a:avLst/>
          </a:prstGeom>
        </p:spPr>
        <p:txBody>
          <a:bodyPr wrap="square">
            <a:spAutoFit/>
          </a:bodyPr>
          <a:lstStyle/>
          <a:p>
            <a:pPr fontAlgn="auto">
              <a:spcAft>
                <a:spcPts val="0"/>
              </a:spcAft>
              <a:defRPr/>
            </a:pPr>
            <a:r>
              <a:rPr lang="en-US" altLang="zh-CN" sz="4000" noProof="1">
                <a:solidFill>
                  <a:srgbClr val="7030A0"/>
                </a:solidFill>
                <a:latin typeface="Times New Roman" panose="02020603050405020304" pitchFamily="18" charset="0"/>
                <a:cs typeface="Times New Roman" panose="02020603050405020304" pitchFamily="18" charset="0"/>
              </a:rPr>
              <a:t>He spent about 21 hours in space.</a:t>
            </a:r>
            <a:endParaRPr lang="zh-CN" altLang="en-US" sz="4000" noProof="1">
              <a:solidFill>
                <a:srgbClr val="7030A0"/>
              </a:solidFill>
              <a:latin typeface="Times New Roman" panose="02020603050405020304" pitchFamily="18" charset="0"/>
              <a:cs typeface="Times New Roman" panose="02020603050405020304" pitchFamily="18" charset="0"/>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2"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5"/>
          <p:cNvSpPr txBox="1">
            <a:spLocks noChangeArrowheads="1"/>
          </p:cNvSpPr>
          <p:nvPr/>
        </p:nvSpPr>
        <p:spPr bwMode="auto">
          <a:xfrm rot="21122197">
            <a:off x="230188" y="910685"/>
            <a:ext cx="629285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4400" b="1" dirty="0">
                <a:solidFill>
                  <a:srgbClr val="990033"/>
                </a:solidFill>
                <a:latin typeface="Comic Sans MS" panose="030F0702030302020204" pitchFamily="66" charset="0"/>
              </a:rPr>
              <a:t>Listen and answer</a:t>
            </a:r>
            <a:endParaRPr lang="en-US" altLang="zh-CN" sz="4400" b="1" dirty="0">
              <a:solidFill>
                <a:srgbClr val="990033"/>
              </a:solidFill>
              <a:latin typeface="Comic Sans MS" panose="030F0702030302020204" pitchFamily="66" charset="0"/>
            </a:endParaRPr>
          </a:p>
        </p:txBody>
      </p:sp>
      <p:sp>
        <p:nvSpPr>
          <p:cNvPr id="15366" name="Text Box 6"/>
          <p:cNvSpPr txBox="1">
            <a:spLocks noChangeArrowheads="1"/>
          </p:cNvSpPr>
          <p:nvPr/>
        </p:nvSpPr>
        <p:spPr bwMode="auto">
          <a:xfrm>
            <a:off x="306388" y="2133600"/>
            <a:ext cx="856615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4400" b="1" dirty="0">
                <a:solidFill>
                  <a:srgbClr val="000099"/>
                </a:solidFill>
                <a:latin typeface="Comic Sans MS" panose="030F0702030302020204" pitchFamily="66" charset="0"/>
              </a:rPr>
              <a:t>Who wrote the article?</a:t>
            </a:r>
            <a:endParaRPr lang="en-US" altLang="zh-CN" sz="4400" b="1" dirty="0">
              <a:solidFill>
                <a:srgbClr val="000099"/>
              </a:solidFill>
              <a:latin typeface="Comic Sans MS" panose="030F0702030302020204" pitchFamily="66" charset="0"/>
            </a:endParaRPr>
          </a:p>
        </p:txBody>
      </p:sp>
      <p:sp>
        <p:nvSpPr>
          <p:cNvPr id="15367" name="Text Box 7"/>
          <p:cNvSpPr txBox="1">
            <a:spLocks noChangeArrowheads="1"/>
          </p:cNvSpPr>
          <p:nvPr/>
        </p:nvSpPr>
        <p:spPr bwMode="auto">
          <a:xfrm>
            <a:off x="1912939" y="3657602"/>
            <a:ext cx="5430837" cy="147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AutoNum type="alphaUcPeriod"/>
            </a:pPr>
            <a:r>
              <a:rPr lang="en-US" altLang="zh-CN" sz="3600" b="1" dirty="0">
                <a:latin typeface="Comic Sans MS" panose="030F0702030302020204" pitchFamily="66" charset="0"/>
              </a:rPr>
              <a:t>Yang </a:t>
            </a:r>
            <a:r>
              <a:rPr lang="en-US" altLang="zh-CN" sz="3600" b="1" dirty="0" err="1">
                <a:latin typeface="Comic Sans MS" panose="030F0702030302020204" pitchFamily="66" charset="0"/>
              </a:rPr>
              <a:t>liwei</a:t>
            </a:r>
            <a:r>
              <a:rPr lang="en-US" altLang="zh-CN" sz="3600" b="1" dirty="0">
                <a:latin typeface="Comic Sans MS" panose="030F0702030302020204" pitchFamily="66" charset="0"/>
              </a:rPr>
              <a:t> ’ s son.</a:t>
            </a:r>
            <a:endParaRPr lang="zh-CN" altLang="en-US" sz="3600" b="1" dirty="0">
              <a:latin typeface="Comic Sans MS" panose="030F0702030302020204" pitchFamily="66" charset="0"/>
            </a:endParaRPr>
          </a:p>
          <a:p>
            <a:pPr>
              <a:spcBef>
                <a:spcPct val="50000"/>
              </a:spcBef>
              <a:buFont typeface="Arial" panose="020B0604020202020204" pitchFamily="34" charset="0"/>
              <a:buAutoNum type="alphaUcPeriod"/>
            </a:pPr>
            <a:r>
              <a:rPr lang="en-US" altLang="zh-CN" sz="3600" b="1" dirty="0">
                <a:latin typeface="Comic Sans MS" panose="030F0702030302020204" pitchFamily="66" charset="0"/>
              </a:rPr>
              <a:t>Yang </a:t>
            </a:r>
            <a:r>
              <a:rPr lang="en-US" altLang="zh-CN" sz="3600" b="1" dirty="0" err="1">
                <a:latin typeface="Comic Sans MS" panose="030F0702030302020204" pitchFamily="66" charset="0"/>
              </a:rPr>
              <a:t>liliwei</a:t>
            </a:r>
            <a:r>
              <a:rPr lang="en-US" altLang="zh-CN" sz="3600" b="1" dirty="0">
                <a:latin typeface="Comic Sans MS" panose="030F0702030302020204" pitchFamily="66" charset="0"/>
              </a:rPr>
              <a:t>.</a:t>
            </a:r>
            <a:endParaRPr lang="en-US" altLang="zh-CN" sz="3600" b="1" dirty="0">
              <a:latin typeface="Comic Sans MS" panose="030F0702030302020204" pitchFamily="66" charset="0"/>
            </a:endParaRPr>
          </a:p>
        </p:txBody>
      </p:sp>
      <p:sp>
        <p:nvSpPr>
          <p:cNvPr id="15368" name="Oval 10"/>
          <p:cNvSpPr>
            <a:spLocks noChangeArrowheads="1"/>
          </p:cNvSpPr>
          <p:nvPr/>
        </p:nvSpPr>
        <p:spPr bwMode="auto">
          <a:xfrm>
            <a:off x="1836738" y="3657600"/>
            <a:ext cx="611187" cy="609600"/>
          </a:xfrm>
          <a:prstGeom prst="ellipse">
            <a:avLst/>
          </a:prstGeom>
          <a:noFill/>
          <a:ln w="76200">
            <a:solidFill>
              <a:srgbClr val="FF0000"/>
            </a:solidFill>
            <a:round/>
          </a:ln>
          <a:extLst>
            <a:ext uri="{909E8E84-426E-40DD-AFC4-6F175D3DCCD1}">
              <a14:hiddenFill xmlns:a14="http://schemas.microsoft.com/office/drawing/2010/main">
                <a:solidFill>
                  <a:srgbClr val="FFFFFF"/>
                </a:solidFill>
              </a14:hiddenFill>
            </a:ext>
          </a:extLst>
        </p:spPr>
        <p:txBody>
          <a:bodyPr wrap="none" lIns="91433" tIns="45716" rIns="91433" bIns="45716" anchor="ct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wipe(down)">
                                      <p:cBhvr>
                                        <p:cTn id="7" dur="580">
                                          <p:stCondLst>
                                            <p:cond delay="0"/>
                                          </p:stCondLst>
                                        </p:cTn>
                                        <p:tgtEl>
                                          <p:spTgt spid="15365"/>
                                        </p:tgtEl>
                                      </p:cBhvr>
                                    </p:animEffect>
                                    <p:anim calcmode="lin" valueType="num">
                                      <p:cBhvr>
                                        <p:cTn id="8" dur="1822" tmFilter="0,0; 0.14,0.36; 0.43,0.73; 0.71,0.91; 1.0,1.0">
                                          <p:stCondLst>
                                            <p:cond delay="0"/>
                                          </p:stCondLst>
                                        </p:cTn>
                                        <p:tgtEl>
                                          <p:spTgt spid="1536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36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36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36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36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365"/>
                                        </p:tgtEl>
                                      </p:cBhvr>
                                      <p:to x="100000" y="60000"/>
                                    </p:animScale>
                                    <p:animScale>
                                      <p:cBhvr>
                                        <p:cTn id="14" dur="166" decel="50000">
                                          <p:stCondLst>
                                            <p:cond delay="676"/>
                                          </p:stCondLst>
                                        </p:cTn>
                                        <p:tgtEl>
                                          <p:spTgt spid="15365"/>
                                        </p:tgtEl>
                                      </p:cBhvr>
                                      <p:to x="100000" y="100000"/>
                                    </p:animScale>
                                    <p:animScale>
                                      <p:cBhvr>
                                        <p:cTn id="15" dur="26">
                                          <p:stCondLst>
                                            <p:cond delay="1312"/>
                                          </p:stCondLst>
                                        </p:cTn>
                                        <p:tgtEl>
                                          <p:spTgt spid="15365"/>
                                        </p:tgtEl>
                                      </p:cBhvr>
                                      <p:to x="100000" y="80000"/>
                                    </p:animScale>
                                    <p:animScale>
                                      <p:cBhvr>
                                        <p:cTn id="16" dur="166" decel="50000">
                                          <p:stCondLst>
                                            <p:cond delay="1338"/>
                                          </p:stCondLst>
                                        </p:cTn>
                                        <p:tgtEl>
                                          <p:spTgt spid="15365"/>
                                        </p:tgtEl>
                                      </p:cBhvr>
                                      <p:to x="100000" y="100000"/>
                                    </p:animScale>
                                    <p:animScale>
                                      <p:cBhvr>
                                        <p:cTn id="17" dur="26">
                                          <p:stCondLst>
                                            <p:cond delay="1642"/>
                                          </p:stCondLst>
                                        </p:cTn>
                                        <p:tgtEl>
                                          <p:spTgt spid="15365"/>
                                        </p:tgtEl>
                                      </p:cBhvr>
                                      <p:to x="100000" y="90000"/>
                                    </p:animScale>
                                    <p:animScale>
                                      <p:cBhvr>
                                        <p:cTn id="18" dur="166" decel="50000">
                                          <p:stCondLst>
                                            <p:cond delay="1668"/>
                                          </p:stCondLst>
                                        </p:cTn>
                                        <p:tgtEl>
                                          <p:spTgt spid="15365"/>
                                        </p:tgtEl>
                                      </p:cBhvr>
                                      <p:to x="100000" y="100000"/>
                                    </p:animScale>
                                    <p:animScale>
                                      <p:cBhvr>
                                        <p:cTn id="19" dur="26">
                                          <p:stCondLst>
                                            <p:cond delay="1808"/>
                                          </p:stCondLst>
                                        </p:cTn>
                                        <p:tgtEl>
                                          <p:spTgt spid="15365"/>
                                        </p:tgtEl>
                                      </p:cBhvr>
                                      <p:to x="100000" y="95000"/>
                                    </p:animScale>
                                    <p:animScale>
                                      <p:cBhvr>
                                        <p:cTn id="20" dur="166" decel="50000">
                                          <p:stCondLst>
                                            <p:cond delay="1834"/>
                                          </p:stCondLst>
                                        </p:cTn>
                                        <p:tgtEl>
                                          <p:spTgt spid="1536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5366"/>
                                        </p:tgtEl>
                                        <p:attrNameLst>
                                          <p:attrName>style.visibility</p:attrName>
                                        </p:attrNameLst>
                                      </p:cBhvr>
                                      <p:to>
                                        <p:strVal val="visible"/>
                                      </p:to>
                                    </p:set>
                                    <p:animEffect transition="in" filter="blinds(horizontal)">
                                      <p:cBhvr>
                                        <p:cTn id="25" dur="500"/>
                                        <p:tgtEl>
                                          <p:spTgt spid="1536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5367"/>
                                        </p:tgtEl>
                                        <p:attrNameLst>
                                          <p:attrName>style.visibility</p:attrName>
                                        </p:attrNameLst>
                                      </p:cBhvr>
                                      <p:to>
                                        <p:strVal val="visible"/>
                                      </p:to>
                                    </p:set>
                                    <p:animEffect transition="in" filter="blinds(horizontal)">
                                      <p:cBhvr>
                                        <p:cTn id="30" dur="500"/>
                                        <p:tgtEl>
                                          <p:spTgt spid="15367"/>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5368"/>
                                        </p:tgtEl>
                                        <p:attrNameLst>
                                          <p:attrName>style.visibility</p:attrName>
                                        </p:attrNameLst>
                                      </p:cBhvr>
                                      <p:to>
                                        <p:strVal val="visible"/>
                                      </p:to>
                                    </p:set>
                                    <p:animEffect transition="in" filter="wipe(down)">
                                      <p:cBhvr>
                                        <p:cTn id="35" dur="580">
                                          <p:stCondLst>
                                            <p:cond delay="0"/>
                                          </p:stCondLst>
                                        </p:cTn>
                                        <p:tgtEl>
                                          <p:spTgt spid="15368"/>
                                        </p:tgtEl>
                                      </p:cBhvr>
                                    </p:animEffect>
                                    <p:anim calcmode="lin" valueType="num">
                                      <p:cBhvr>
                                        <p:cTn id="36" dur="1822">
                                          <p:stCondLst>
                                            <p:cond delay="0"/>
                                          </p:stCondLst>
                                        </p:cTn>
                                        <p:tgtEl>
                                          <p:spTgt spid="15368"/>
                                        </p:tgtEl>
                                        <p:attrNameLst>
                                          <p:attrName>ppt_x</p:attrName>
                                        </p:attrNameLst>
                                      </p:cBhvr>
                                      <p:tavLst>
                                        <p:tav tm="0">
                                          <p:val>
                                            <p:strVal val="#ppt_x-0.25"/>
                                          </p:val>
                                        </p:tav>
                                        <p:tav tm="100000">
                                          <p:val>
                                            <p:strVal val="#ppt_x"/>
                                          </p:val>
                                        </p:tav>
                                      </p:tavLst>
                                    </p:anim>
                                    <p:anim calcmode="lin" valueType="num">
                                      <p:cBhvr>
                                        <p:cTn id="37" dur="664">
                                          <p:stCondLst>
                                            <p:cond delay="0"/>
                                          </p:stCondLst>
                                        </p:cTn>
                                        <p:tgtEl>
                                          <p:spTgt spid="15368"/>
                                        </p:tgtEl>
                                        <p:attrNameLst>
                                          <p:attrName>ppt_y</p:attrName>
                                        </p:attrNameLst>
                                      </p:cBhvr>
                                      <p:tavLst>
                                        <p:tav tm="0" fmla="#ppt_y-sin(pi*$)/3">
                                          <p:val>
                                            <p:fltVal val="0.5"/>
                                          </p:val>
                                        </p:tav>
                                        <p:tav tm="100000">
                                          <p:val>
                                            <p:fltVal val="1"/>
                                          </p:val>
                                        </p:tav>
                                      </p:tavLst>
                                    </p:anim>
                                    <p:anim calcmode="lin" valueType="num">
                                      <p:cBhvr>
                                        <p:cTn id="38" dur="664">
                                          <p:stCondLst>
                                            <p:cond delay="664"/>
                                          </p:stCondLst>
                                        </p:cTn>
                                        <p:tgtEl>
                                          <p:spTgt spid="15368"/>
                                        </p:tgtEl>
                                        <p:attrNameLst>
                                          <p:attrName>ppt_y</p:attrName>
                                        </p:attrNameLst>
                                      </p:cBhvr>
                                      <p:tavLst>
                                        <p:tav tm="0" fmla="#ppt_y-sin(pi*$)/9">
                                          <p:val>
                                            <p:fltVal val="0"/>
                                          </p:val>
                                        </p:tav>
                                        <p:tav tm="100000">
                                          <p:val>
                                            <p:fltVal val="1"/>
                                          </p:val>
                                        </p:tav>
                                      </p:tavLst>
                                    </p:anim>
                                    <p:anim calcmode="lin" valueType="num">
                                      <p:cBhvr>
                                        <p:cTn id="39" dur="332">
                                          <p:stCondLst>
                                            <p:cond delay="1324"/>
                                          </p:stCondLst>
                                        </p:cTn>
                                        <p:tgtEl>
                                          <p:spTgt spid="15368"/>
                                        </p:tgtEl>
                                        <p:attrNameLst>
                                          <p:attrName>ppt_y</p:attrName>
                                        </p:attrNameLst>
                                      </p:cBhvr>
                                      <p:tavLst>
                                        <p:tav tm="0" fmla="#ppt_y-sin(pi*$)/27">
                                          <p:val>
                                            <p:fltVal val="0"/>
                                          </p:val>
                                        </p:tav>
                                        <p:tav tm="100000">
                                          <p:val>
                                            <p:fltVal val="1"/>
                                          </p:val>
                                        </p:tav>
                                      </p:tavLst>
                                    </p:anim>
                                    <p:anim calcmode="lin" valueType="num">
                                      <p:cBhvr>
                                        <p:cTn id="40" dur="164">
                                          <p:stCondLst>
                                            <p:cond delay="1656"/>
                                          </p:stCondLst>
                                        </p:cTn>
                                        <p:tgtEl>
                                          <p:spTgt spid="15368"/>
                                        </p:tgtEl>
                                        <p:attrNameLst>
                                          <p:attrName>ppt_y</p:attrName>
                                        </p:attrNameLst>
                                      </p:cBhvr>
                                      <p:tavLst>
                                        <p:tav tm="0" fmla="#ppt_y-sin(pi*$)/81">
                                          <p:val>
                                            <p:fltVal val="0"/>
                                          </p:val>
                                        </p:tav>
                                        <p:tav tm="100000">
                                          <p:val>
                                            <p:fltVal val="1"/>
                                          </p:val>
                                        </p:tav>
                                      </p:tavLst>
                                    </p:anim>
                                    <p:animScale>
                                      <p:cBhvr>
                                        <p:cTn id="41" dur="26">
                                          <p:stCondLst>
                                            <p:cond delay="650"/>
                                          </p:stCondLst>
                                        </p:cTn>
                                        <p:tgtEl>
                                          <p:spTgt spid="15368"/>
                                        </p:tgtEl>
                                      </p:cBhvr>
                                      <p:to x="100000" y="60000"/>
                                    </p:animScale>
                                    <p:animScale>
                                      <p:cBhvr>
                                        <p:cTn id="42" dur="166" decel="50000">
                                          <p:stCondLst>
                                            <p:cond delay="676"/>
                                          </p:stCondLst>
                                        </p:cTn>
                                        <p:tgtEl>
                                          <p:spTgt spid="15368"/>
                                        </p:tgtEl>
                                      </p:cBhvr>
                                      <p:to x="100000" y="100000"/>
                                    </p:animScale>
                                    <p:animScale>
                                      <p:cBhvr>
                                        <p:cTn id="43" dur="26">
                                          <p:stCondLst>
                                            <p:cond delay="1312"/>
                                          </p:stCondLst>
                                        </p:cTn>
                                        <p:tgtEl>
                                          <p:spTgt spid="15368"/>
                                        </p:tgtEl>
                                      </p:cBhvr>
                                      <p:to x="100000" y="80000"/>
                                    </p:animScale>
                                    <p:animScale>
                                      <p:cBhvr>
                                        <p:cTn id="44" dur="166" decel="50000">
                                          <p:stCondLst>
                                            <p:cond delay="1338"/>
                                          </p:stCondLst>
                                        </p:cTn>
                                        <p:tgtEl>
                                          <p:spTgt spid="15368"/>
                                        </p:tgtEl>
                                      </p:cBhvr>
                                      <p:to x="100000" y="100000"/>
                                    </p:animScale>
                                    <p:animScale>
                                      <p:cBhvr>
                                        <p:cTn id="45" dur="26">
                                          <p:stCondLst>
                                            <p:cond delay="1642"/>
                                          </p:stCondLst>
                                        </p:cTn>
                                        <p:tgtEl>
                                          <p:spTgt spid="15368"/>
                                        </p:tgtEl>
                                      </p:cBhvr>
                                      <p:to x="100000" y="90000"/>
                                    </p:animScale>
                                    <p:animScale>
                                      <p:cBhvr>
                                        <p:cTn id="46" dur="166" decel="50000">
                                          <p:stCondLst>
                                            <p:cond delay="1668"/>
                                          </p:stCondLst>
                                        </p:cTn>
                                        <p:tgtEl>
                                          <p:spTgt spid="15368"/>
                                        </p:tgtEl>
                                      </p:cBhvr>
                                      <p:to x="100000" y="100000"/>
                                    </p:animScale>
                                    <p:animScale>
                                      <p:cBhvr>
                                        <p:cTn id="47" dur="26">
                                          <p:stCondLst>
                                            <p:cond delay="1808"/>
                                          </p:stCondLst>
                                        </p:cTn>
                                        <p:tgtEl>
                                          <p:spTgt spid="15368"/>
                                        </p:tgtEl>
                                      </p:cBhvr>
                                      <p:to x="100000" y="95000"/>
                                    </p:animScale>
                                    <p:animScale>
                                      <p:cBhvr>
                                        <p:cTn id="48" dur="166" decel="50000">
                                          <p:stCondLst>
                                            <p:cond delay="1834"/>
                                          </p:stCondLst>
                                        </p:cTn>
                                        <p:tgtEl>
                                          <p:spTgt spid="1536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p:bldP spid="1536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6"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Text Box 5"/>
          <p:cNvSpPr txBox="1">
            <a:spLocks noChangeArrowheads="1"/>
          </p:cNvSpPr>
          <p:nvPr/>
        </p:nvSpPr>
        <p:spPr bwMode="auto">
          <a:xfrm rot="21122197">
            <a:off x="166689" y="756339"/>
            <a:ext cx="791368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3600" b="1" dirty="0">
                <a:solidFill>
                  <a:srgbClr val="990033"/>
                </a:solidFill>
                <a:latin typeface="Comic Sans MS" panose="030F0702030302020204" pitchFamily="66" charset="0"/>
              </a:rPr>
              <a:t>Listen again and answer. </a:t>
            </a:r>
            <a:endParaRPr lang="en-US" altLang="zh-CN" sz="3600" b="1" dirty="0">
              <a:solidFill>
                <a:srgbClr val="990033"/>
              </a:solidFill>
              <a:latin typeface="Comic Sans MS" panose="030F0702030302020204" pitchFamily="66" charset="0"/>
            </a:endParaRPr>
          </a:p>
        </p:txBody>
      </p:sp>
      <p:sp>
        <p:nvSpPr>
          <p:cNvPr id="16390" name="Text Box 6"/>
          <p:cNvSpPr txBox="1">
            <a:spLocks noChangeArrowheads="1"/>
          </p:cNvSpPr>
          <p:nvPr/>
        </p:nvSpPr>
        <p:spPr bwMode="auto">
          <a:xfrm>
            <a:off x="230188" y="1981200"/>
            <a:ext cx="856615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2800" b="1">
                <a:solidFill>
                  <a:srgbClr val="000099"/>
                </a:solidFill>
                <a:latin typeface="Comic Sans MS" panose="030F0702030302020204" pitchFamily="66" charset="0"/>
              </a:rPr>
              <a:t>1. When did Yang liwei </a:t>
            </a:r>
            <a:r>
              <a:rPr lang="en-US" altLang="zh-CN" sz="2800" b="1">
                <a:solidFill>
                  <a:srgbClr val="FF0000"/>
                </a:solidFill>
                <a:latin typeface="Comic Sans MS" panose="030F0702030302020204" pitchFamily="66" charset="0"/>
              </a:rPr>
              <a:t>flew </a:t>
            </a:r>
            <a:r>
              <a:rPr lang="en-US" altLang="zh-CN" sz="2800" b="1">
                <a:solidFill>
                  <a:srgbClr val="000099"/>
                </a:solidFill>
                <a:latin typeface="Comic Sans MS" panose="030F0702030302020204" pitchFamily="66" charset="0"/>
              </a:rPr>
              <a:t>into space?</a:t>
            </a:r>
            <a:endParaRPr lang="en-US" altLang="zh-CN" sz="2800" b="1">
              <a:solidFill>
                <a:srgbClr val="000099"/>
              </a:solidFill>
              <a:latin typeface="Comic Sans MS" panose="030F0702030302020204" pitchFamily="66" charset="0"/>
            </a:endParaRPr>
          </a:p>
        </p:txBody>
      </p:sp>
      <p:sp>
        <p:nvSpPr>
          <p:cNvPr id="16391" name="Text Box 7"/>
          <p:cNvSpPr txBox="1">
            <a:spLocks noChangeArrowheads="1"/>
          </p:cNvSpPr>
          <p:nvPr/>
        </p:nvSpPr>
        <p:spPr bwMode="auto">
          <a:xfrm>
            <a:off x="2065339" y="2743202"/>
            <a:ext cx="5432425" cy="116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AutoNum type="alphaUcPeriod"/>
            </a:pPr>
            <a:r>
              <a:rPr lang="en-US" altLang="zh-CN" sz="2800" b="1" dirty="0">
                <a:latin typeface="Comic Sans MS" panose="030F0702030302020204" pitchFamily="66" charset="0"/>
              </a:rPr>
              <a:t>In </a:t>
            </a:r>
            <a:r>
              <a:rPr lang="en-US" altLang="zh-CN" sz="2800" b="1" dirty="0">
                <a:solidFill>
                  <a:srgbClr val="FF0000"/>
                </a:solidFill>
                <a:latin typeface="Comic Sans MS" panose="030F0702030302020204" pitchFamily="66" charset="0"/>
              </a:rPr>
              <a:t>October</a:t>
            </a:r>
            <a:r>
              <a:rPr lang="en-US" altLang="zh-CN" sz="2800" b="1" dirty="0">
                <a:latin typeface="Comic Sans MS" panose="030F0702030302020204" pitchFamily="66" charset="0"/>
              </a:rPr>
              <a:t> 2003.  </a:t>
            </a:r>
            <a:endParaRPr lang="en-US" altLang="zh-CN" sz="2800" b="1" dirty="0">
              <a:latin typeface="Comic Sans MS" panose="030F0702030302020204" pitchFamily="66" charset="0"/>
            </a:endParaRPr>
          </a:p>
          <a:p>
            <a:pPr>
              <a:spcBef>
                <a:spcPct val="50000"/>
              </a:spcBef>
              <a:buFont typeface="Arial" panose="020B0604020202020204" pitchFamily="34" charset="0"/>
              <a:buAutoNum type="alphaUcPeriod"/>
            </a:pPr>
            <a:r>
              <a:rPr lang="en-US" altLang="zh-CN" sz="2800" b="1" dirty="0"/>
              <a:t>In October 2010</a:t>
            </a:r>
            <a:r>
              <a:rPr lang="en-US" altLang="zh-CN" sz="2800" b="1" dirty="0">
                <a:latin typeface="Comic Sans MS" panose="030F0702030302020204" pitchFamily="66" charset="0"/>
              </a:rPr>
              <a:t>.</a:t>
            </a:r>
            <a:endParaRPr lang="en-US" altLang="zh-CN" sz="2800" b="1" dirty="0">
              <a:latin typeface="Comic Sans MS" panose="030F0702030302020204" pitchFamily="66" charset="0"/>
            </a:endParaRPr>
          </a:p>
        </p:txBody>
      </p:sp>
      <p:sp>
        <p:nvSpPr>
          <p:cNvPr id="16392" name="Text Box 8"/>
          <p:cNvSpPr txBox="1">
            <a:spLocks noChangeArrowheads="1"/>
          </p:cNvSpPr>
          <p:nvPr/>
        </p:nvSpPr>
        <p:spPr bwMode="auto">
          <a:xfrm>
            <a:off x="458788" y="4114800"/>
            <a:ext cx="803275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zh-CN" altLang="en-US" sz="2800" b="1">
                <a:solidFill>
                  <a:srgbClr val="000099"/>
                </a:solidFill>
                <a:latin typeface="Comic Sans MS" panose="030F0702030302020204" pitchFamily="66" charset="0"/>
              </a:rPr>
              <a:t>2.</a:t>
            </a:r>
            <a:r>
              <a:rPr lang="en-US" altLang="zh-CN" sz="2800" b="1">
                <a:solidFill>
                  <a:srgbClr val="000099"/>
                </a:solidFill>
                <a:latin typeface="Comic Sans MS" panose="030F0702030302020204" pitchFamily="66" charset="0"/>
              </a:rPr>
              <a:t> How many hours did he </a:t>
            </a:r>
            <a:r>
              <a:rPr lang="en-US" altLang="zh-CN" sz="2800" b="1">
                <a:solidFill>
                  <a:srgbClr val="FF0000"/>
                </a:solidFill>
                <a:latin typeface="Comic Sans MS" panose="030F0702030302020204" pitchFamily="66" charset="0"/>
              </a:rPr>
              <a:t>spend</a:t>
            </a:r>
            <a:r>
              <a:rPr lang="en-US" altLang="zh-CN" sz="2800" b="1">
                <a:solidFill>
                  <a:srgbClr val="000099"/>
                </a:solidFill>
                <a:latin typeface="Comic Sans MS" panose="030F0702030302020204" pitchFamily="66" charset="0"/>
              </a:rPr>
              <a:t> in space?</a:t>
            </a:r>
            <a:endParaRPr lang="en-US" altLang="zh-CN" sz="2800" b="1">
              <a:solidFill>
                <a:srgbClr val="000099"/>
              </a:solidFill>
              <a:latin typeface="Comic Sans MS" panose="030F0702030302020204" pitchFamily="66" charset="0"/>
            </a:endParaRPr>
          </a:p>
        </p:txBody>
      </p:sp>
      <p:sp>
        <p:nvSpPr>
          <p:cNvPr id="16393" name="Text Box 9"/>
          <p:cNvSpPr txBox="1">
            <a:spLocks noChangeArrowheads="1"/>
          </p:cNvSpPr>
          <p:nvPr/>
        </p:nvSpPr>
        <p:spPr bwMode="auto">
          <a:xfrm>
            <a:off x="534989" y="4876801"/>
            <a:ext cx="8262937" cy="116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AutoNum type="alphaUcPeriod"/>
            </a:pPr>
            <a:r>
              <a:rPr lang="zh-CN" altLang="en-US" sz="2800" b="1">
                <a:latin typeface="Comic Sans MS" panose="030F0702030302020204" pitchFamily="66" charset="0"/>
              </a:rPr>
              <a:t> </a:t>
            </a:r>
            <a:r>
              <a:rPr lang="en-US" altLang="zh-CN" sz="2800" b="1">
                <a:latin typeface="Comic Sans MS" panose="030F0702030302020204" pitchFamily="66" charset="0"/>
              </a:rPr>
              <a:t>He spent about twenty-four hours in space. </a:t>
            </a:r>
            <a:endParaRPr lang="en-US" altLang="zh-CN" sz="2800" b="1">
              <a:latin typeface="Comic Sans MS" panose="030F0702030302020204" pitchFamily="66" charset="0"/>
            </a:endParaRPr>
          </a:p>
          <a:p>
            <a:pPr>
              <a:spcBef>
                <a:spcPct val="50000"/>
              </a:spcBef>
              <a:buFont typeface="Arial" panose="020B0604020202020204" pitchFamily="34" charset="0"/>
              <a:buAutoNum type="alphaUcPeriod"/>
            </a:pPr>
            <a:r>
              <a:rPr lang="en-US" altLang="zh-CN" sz="2800" b="1"/>
              <a:t>He </a:t>
            </a:r>
            <a:r>
              <a:rPr lang="en-US" altLang="zh-CN" sz="2800" b="1">
                <a:solidFill>
                  <a:srgbClr val="FF0000"/>
                </a:solidFill>
              </a:rPr>
              <a:t>spent</a:t>
            </a:r>
            <a:r>
              <a:rPr lang="en-US" altLang="zh-CN" sz="2800" b="1"/>
              <a:t> </a:t>
            </a:r>
            <a:r>
              <a:rPr lang="en-US" altLang="zh-CN" sz="2800" b="1">
                <a:solidFill>
                  <a:srgbClr val="FF0000"/>
                </a:solidFill>
              </a:rPr>
              <a:t>about</a:t>
            </a:r>
            <a:r>
              <a:rPr lang="en-US" altLang="zh-CN" sz="2800" b="1"/>
              <a:t> twenty-one hours in space.</a:t>
            </a:r>
            <a:endParaRPr lang="en-US" altLang="zh-CN" sz="2800" b="1"/>
          </a:p>
        </p:txBody>
      </p:sp>
      <p:sp>
        <p:nvSpPr>
          <p:cNvPr id="16394" name="Oval 10"/>
          <p:cNvSpPr>
            <a:spLocks noChangeArrowheads="1"/>
          </p:cNvSpPr>
          <p:nvPr/>
        </p:nvSpPr>
        <p:spPr bwMode="auto">
          <a:xfrm>
            <a:off x="1912938" y="2667000"/>
            <a:ext cx="611187" cy="609600"/>
          </a:xfrm>
          <a:prstGeom prst="ellipse">
            <a:avLst/>
          </a:prstGeom>
          <a:noFill/>
          <a:ln w="76200">
            <a:solidFill>
              <a:srgbClr val="FF0000"/>
            </a:solidFill>
            <a:round/>
          </a:ln>
          <a:extLst>
            <a:ext uri="{909E8E84-426E-40DD-AFC4-6F175D3DCCD1}">
              <a14:hiddenFill xmlns:a14="http://schemas.microsoft.com/office/drawing/2010/main">
                <a:solidFill>
                  <a:srgbClr val="FFFFFF"/>
                </a:solidFill>
              </a14:hiddenFill>
            </a:ext>
          </a:extLst>
        </p:spPr>
        <p:txBody>
          <a:bodyPr wrap="none" lIns="91433" tIns="45716" rIns="91433" bIns="45716" anchor="ctr"/>
          <a:lstStyle/>
          <a:p>
            <a:endParaRPr lang="zh-CN" altLang="en-US"/>
          </a:p>
        </p:txBody>
      </p:sp>
      <p:sp>
        <p:nvSpPr>
          <p:cNvPr id="16395" name="Oval 11"/>
          <p:cNvSpPr>
            <a:spLocks noChangeArrowheads="1"/>
          </p:cNvSpPr>
          <p:nvPr/>
        </p:nvSpPr>
        <p:spPr bwMode="auto">
          <a:xfrm>
            <a:off x="382589" y="5867400"/>
            <a:ext cx="611187" cy="609600"/>
          </a:xfrm>
          <a:prstGeom prst="ellipse">
            <a:avLst/>
          </a:prstGeom>
          <a:noFill/>
          <a:ln w="76200">
            <a:solidFill>
              <a:srgbClr val="FF0000"/>
            </a:solidFill>
            <a:miter lim="800000"/>
          </a:ln>
          <a:extLst>
            <a:ext uri="{909E8E84-426E-40DD-AFC4-6F175D3DCCD1}">
              <a14:hiddenFill xmlns:a14="http://schemas.microsoft.com/office/drawing/2010/main">
                <a:solidFill>
                  <a:srgbClr val="FFFFFF"/>
                </a:solidFill>
              </a14:hiddenFill>
            </a:ext>
          </a:extLst>
        </p:spPr>
        <p:txBody>
          <a:bodyPr wrap="none" lIns="91433" tIns="45716" rIns="91433" bIns="45716" anchor="ct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wipe(down)">
                                      <p:cBhvr>
                                        <p:cTn id="7" dur="580">
                                          <p:stCondLst>
                                            <p:cond delay="0"/>
                                          </p:stCondLst>
                                        </p:cTn>
                                        <p:tgtEl>
                                          <p:spTgt spid="16389"/>
                                        </p:tgtEl>
                                      </p:cBhvr>
                                    </p:animEffect>
                                    <p:anim calcmode="lin" valueType="num">
                                      <p:cBhvr>
                                        <p:cTn id="8" dur="1822" tmFilter="0,0; 0.14,0.36; 0.43,0.73; 0.71,0.91; 1.0,1.0">
                                          <p:stCondLst>
                                            <p:cond delay="0"/>
                                          </p:stCondLst>
                                        </p:cTn>
                                        <p:tgtEl>
                                          <p:spTgt spid="1638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38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38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38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389"/>
                                        </p:tgtEl>
                                        <p:attrNameLst>
                                          <p:attrName>ppt_y</p:attrName>
                                        </p:attrNameLst>
                                      </p:cBhvr>
                                      <p:tavLst>
                                        <p:tav tm="0" fmla="#ppt_y-sin(pi*$)/81">
                                          <p:val>
                                            <p:fltVal val="0"/>
                                          </p:val>
                                        </p:tav>
                                        <p:tav tm="100000">
                                          <p:val>
                                            <p:fltVal val="1"/>
                                          </p:val>
                                        </p:tav>
                                      </p:tavLst>
                                    </p:anim>
                                    <p:animScale>
                                      <p:cBhvr>
                                        <p:cTn id="13" dur="26">
                                          <p:stCondLst>
                                            <p:cond delay="650"/>
                                          </p:stCondLst>
                                        </p:cTn>
                                        <p:tgtEl>
                                          <p:spTgt spid="16389"/>
                                        </p:tgtEl>
                                      </p:cBhvr>
                                      <p:to x="100000" y="60000"/>
                                    </p:animScale>
                                    <p:animScale>
                                      <p:cBhvr>
                                        <p:cTn id="14" dur="166" decel="50000">
                                          <p:stCondLst>
                                            <p:cond delay="676"/>
                                          </p:stCondLst>
                                        </p:cTn>
                                        <p:tgtEl>
                                          <p:spTgt spid="16389"/>
                                        </p:tgtEl>
                                      </p:cBhvr>
                                      <p:to x="100000" y="100000"/>
                                    </p:animScale>
                                    <p:animScale>
                                      <p:cBhvr>
                                        <p:cTn id="15" dur="26">
                                          <p:stCondLst>
                                            <p:cond delay="1312"/>
                                          </p:stCondLst>
                                        </p:cTn>
                                        <p:tgtEl>
                                          <p:spTgt spid="16389"/>
                                        </p:tgtEl>
                                      </p:cBhvr>
                                      <p:to x="100000" y="80000"/>
                                    </p:animScale>
                                    <p:animScale>
                                      <p:cBhvr>
                                        <p:cTn id="16" dur="166" decel="50000">
                                          <p:stCondLst>
                                            <p:cond delay="1338"/>
                                          </p:stCondLst>
                                        </p:cTn>
                                        <p:tgtEl>
                                          <p:spTgt spid="16389"/>
                                        </p:tgtEl>
                                      </p:cBhvr>
                                      <p:to x="100000" y="100000"/>
                                    </p:animScale>
                                    <p:animScale>
                                      <p:cBhvr>
                                        <p:cTn id="17" dur="26">
                                          <p:stCondLst>
                                            <p:cond delay="1642"/>
                                          </p:stCondLst>
                                        </p:cTn>
                                        <p:tgtEl>
                                          <p:spTgt spid="16389"/>
                                        </p:tgtEl>
                                      </p:cBhvr>
                                      <p:to x="100000" y="90000"/>
                                    </p:animScale>
                                    <p:animScale>
                                      <p:cBhvr>
                                        <p:cTn id="18" dur="166" decel="50000">
                                          <p:stCondLst>
                                            <p:cond delay="1668"/>
                                          </p:stCondLst>
                                        </p:cTn>
                                        <p:tgtEl>
                                          <p:spTgt spid="16389"/>
                                        </p:tgtEl>
                                      </p:cBhvr>
                                      <p:to x="100000" y="100000"/>
                                    </p:animScale>
                                    <p:animScale>
                                      <p:cBhvr>
                                        <p:cTn id="19" dur="26">
                                          <p:stCondLst>
                                            <p:cond delay="1808"/>
                                          </p:stCondLst>
                                        </p:cTn>
                                        <p:tgtEl>
                                          <p:spTgt spid="16389"/>
                                        </p:tgtEl>
                                      </p:cBhvr>
                                      <p:to x="100000" y="95000"/>
                                    </p:animScale>
                                    <p:animScale>
                                      <p:cBhvr>
                                        <p:cTn id="20" dur="166" decel="50000">
                                          <p:stCondLst>
                                            <p:cond delay="1834"/>
                                          </p:stCondLst>
                                        </p:cTn>
                                        <p:tgtEl>
                                          <p:spTgt spid="1638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6390"/>
                                        </p:tgtEl>
                                        <p:attrNameLst>
                                          <p:attrName>style.visibility</p:attrName>
                                        </p:attrNameLst>
                                      </p:cBhvr>
                                      <p:to>
                                        <p:strVal val="visible"/>
                                      </p:to>
                                    </p:set>
                                    <p:animEffect transition="in" filter="blinds(horizontal)">
                                      <p:cBhvr>
                                        <p:cTn id="25" dur="500"/>
                                        <p:tgtEl>
                                          <p:spTgt spid="1639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6391"/>
                                        </p:tgtEl>
                                        <p:attrNameLst>
                                          <p:attrName>style.visibility</p:attrName>
                                        </p:attrNameLst>
                                      </p:cBhvr>
                                      <p:to>
                                        <p:strVal val="visible"/>
                                      </p:to>
                                    </p:set>
                                    <p:animEffect transition="in" filter="blinds(horizontal)">
                                      <p:cBhvr>
                                        <p:cTn id="30" dur="500"/>
                                        <p:tgtEl>
                                          <p:spTgt spid="1639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6392"/>
                                        </p:tgtEl>
                                        <p:attrNameLst>
                                          <p:attrName>style.visibility</p:attrName>
                                        </p:attrNameLst>
                                      </p:cBhvr>
                                      <p:to>
                                        <p:strVal val="visible"/>
                                      </p:to>
                                    </p:set>
                                    <p:animEffect transition="in" filter="blinds(horizontal)">
                                      <p:cBhvr>
                                        <p:cTn id="35" dur="500"/>
                                        <p:tgtEl>
                                          <p:spTgt spid="1639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6393"/>
                                        </p:tgtEl>
                                        <p:attrNameLst>
                                          <p:attrName>style.visibility</p:attrName>
                                        </p:attrNameLst>
                                      </p:cBhvr>
                                      <p:to>
                                        <p:strVal val="visible"/>
                                      </p:to>
                                    </p:set>
                                    <p:animEffect transition="in" filter="blinds(horizontal)">
                                      <p:cBhvr>
                                        <p:cTn id="40" dur="500"/>
                                        <p:tgtEl>
                                          <p:spTgt spid="16393"/>
                                        </p:tgtEl>
                                      </p:cBhvr>
                                    </p:animEffect>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16394"/>
                                        </p:tgtEl>
                                        <p:attrNameLst>
                                          <p:attrName>style.visibility</p:attrName>
                                        </p:attrNameLst>
                                      </p:cBhvr>
                                      <p:to>
                                        <p:strVal val="visible"/>
                                      </p:to>
                                    </p:set>
                                    <p:animEffect transition="in" filter="wipe(down)">
                                      <p:cBhvr>
                                        <p:cTn id="45" dur="580">
                                          <p:stCondLst>
                                            <p:cond delay="0"/>
                                          </p:stCondLst>
                                        </p:cTn>
                                        <p:tgtEl>
                                          <p:spTgt spid="16394"/>
                                        </p:tgtEl>
                                      </p:cBhvr>
                                    </p:animEffect>
                                    <p:anim calcmode="lin" valueType="num">
                                      <p:cBhvr>
                                        <p:cTn id="46" dur="1822">
                                          <p:stCondLst>
                                            <p:cond delay="0"/>
                                          </p:stCondLst>
                                        </p:cTn>
                                        <p:tgtEl>
                                          <p:spTgt spid="16394"/>
                                        </p:tgtEl>
                                        <p:attrNameLst>
                                          <p:attrName>ppt_x</p:attrName>
                                        </p:attrNameLst>
                                      </p:cBhvr>
                                      <p:tavLst>
                                        <p:tav tm="0">
                                          <p:val>
                                            <p:strVal val="#ppt_x-0.25"/>
                                          </p:val>
                                        </p:tav>
                                        <p:tav tm="100000">
                                          <p:val>
                                            <p:strVal val="#ppt_x"/>
                                          </p:val>
                                        </p:tav>
                                      </p:tavLst>
                                    </p:anim>
                                    <p:anim calcmode="lin" valueType="num">
                                      <p:cBhvr>
                                        <p:cTn id="47" dur="664">
                                          <p:stCondLst>
                                            <p:cond delay="0"/>
                                          </p:stCondLst>
                                        </p:cTn>
                                        <p:tgtEl>
                                          <p:spTgt spid="16394"/>
                                        </p:tgtEl>
                                        <p:attrNameLst>
                                          <p:attrName>ppt_y</p:attrName>
                                        </p:attrNameLst>
                                      </p:cBhvr>
                                      <p:tavLst>
                                        <p:tav tm="0" fmla="#ppt_y-sin(pi*$)/3">
                                          <p:val>
                                            <p:fltVal val="0.5"/>
                                          </p:val>
                                        </p:tav>
                                        <p:tav tm="100000">
                                          <p:val>
                                            <p:fltVal val="1"/>
                                          </p:val>
                                        </p:tav>
                                      </p:tavLst>
                                    </p:anim>
                                    <p:anim calcmode="lin" valueType="num">
                                      <p:cBhvr>
                                        <p:cTn id="48" dur="664">
                                          <p:stCondLst>
                                            <p:cond delay="664"/>
                                          </p:stCondLst>
                                        </p:cTn>
                                        <p:tgtEl>
                                          <p:spTgt spid="16394"/>
                                        </p:tgtEl>
                                        <p:attrNameLst>
                                          <p:attrName>ppt_y</p:attrName>
                                        </p:attrNameLst>
                                      </p:cBhvr>
                                      <p:tavLst>
                                        <p:tav tm="0" fmla="#ppt_y-sin(pi*$)/9">
                                          <p:val>
                                            <p:fltVal val="0"/>
                                          </p:val>
                                        </p:tav>
                                        <p:tav tm="100000">
                                          <p:val>
                                            <p:fltVal val="1"/>
                                          </p:val>
                                        </p:tav>
                                      </p:tavLst>
                                    </p:anim>
                                    <p:anim calcmode="lin" valueType="num">
                                      <p:cBhvr>
                                        <p:cTn id="49" dur="332">
                                          <p:stCondLst>
                                            <p:cond delay="1324"/>
                                          </p:stCondLst>
                                        </p:cTn>
                                        <p:tgtEl>
                                          <p:spTgt spid="16394"/>
                                        </p:tgtEl>
                                        <p:attrNameLst>
                                          <p:attrName>ppt_y</p:attrName>
                                        </p:attrNameLst>
                                      </p:cBhvr>
                                      <p:tavLst>
                                        <p:tav tm="0" fmla="#ppt_y-sin(pi*$)/27">
                                          <p:val>
                                            <p:fltVal val="0"/>
                                          </p:val>
                                        </p:tav>
                                        <p:tav tm="100000">
                                          <p:val>
                                            <p:fltVal val="1"/>
                                          </p:val>
                                        </p:tav>
                                      </p:tavLst>
                                    </p:anim>
                                    <p:anim calcmode="lin" valueType="num">
                                      <p:cBhvr>
                                        <p:cTn id="50" dur="164">
                                          <p:stCondLst>
                                            <p:cond delay="1656"/>
                                          </p:stCondLst>
                                        </p:cTn>
                                        <p:tgtEl>
                                          <p:spTgt spid="16394"/>
                                        </p:tgtEl>
                                        <p:attrNameLst>
                                          <p:attrName>ppt_y</p:attrName>
                                        </p:attrNameLst>
                                      </p:cBhvr>
                                      <p:tavLst>
                                        <p:tav tm="0" fmla="#ppt_y-sin(pi*$)/81">
                                          <p:val>
                                            <p:fltVal val="0"/>
                                          </p:val>
                                        </p:tav>
                                        <p:tav tm="100000">
                                          <p:val>
                                            <p:fltVal val="1"/>
                                          </p:val>
                                        </p:tav>
                                      </p:tavLst>
                                    </p:anim>
                                    <p:animScale>
                                      <p:cBhvr>
                                        <p:cTn id="51" dur="26">
                                          <p:stCondLst>
                                            <p:cond delay="650"/>
                                          </p:stCondLst>
                                        </p:cTn>
                                        <p:tgtEl>
                                          <p:spTgt spid="16394"/>
                                        </p:tgtEl>
                                      </p:cBhvr>
                                      <p:to x="100000" y="60000"/>
                                    </p:animScale>
                                    <p:animScale>
                                      <p:cBhvr>
                                        <p:cTn id="52" dur="166" decel="50000">
                                          <p:stCondLst>
                                            <p:cond delay="676"/>
                                          </p:stCondLst>
                                        </p:cTn>
                                        <p:tgtEl>
                                          <p:spTgt spid="16394"/>
                                        </p:tgtEl>
                                      </p:cBhvr>
                                      <p:to x="100000" y="100000"/>
                                    </p:animScale>
                                    <p:animScale>
                                      <p:cBhvr>
                                        <p:cTn id="53" dur="26">
                                          <p:stCondLst>
                                            <p:cond delay="1312"/>
                                          </p:stCondLst>
                                        </p:cTn>
                                        <p:tgtEl>
                                          <p:spTgt spid="16394"/>
                                        </p:tgtEl>
                                      </p:cBhvr>
                                      <p:to x="100000" y="80000"/>
                                    </p:animScale>
                                    <p:animScale>
                                      <p:cBhvr>
                                        <p:cTn id="54" dur="166" decel="50000">
                                          <p:stCondLst>
                                            <p:cond delay="1338"/>
                                          </p:stCondLst>
                                        </p:cTn>
                                        <p:tgtEl>
                                          <p:spTgt spid="16394"/>
                                        </p:tgtEl>
                                      </p:cBhvr>
                                      <p:to x="100000" y="100000"/>
                                    </p:animScale>
                                    <p:animScale>
                                      <p:cBhvr>
                                        <p:cTn id="55" dur="26">
                                          <p:stCondLst>
                                            <p:cond delay="1642"/>
                                          </p:stCondLst>
                                        </p:cTn>
                                        <p:tgtEl>
                                          <p:spTgt spid="16394"/>
                                        </p:tgtEl>
                                      </p:cBhvr>
                                      <p:to x="100000" y="90000"/>
                                    </p:animScale>
                                    <p:animScale>
                                      <p:cBhvr>
                                        <p:cTn id="56" dur="166" decel="50000">
                                          <p:stCondLst>
                                            <p:cond delay="1668"/>
                                          </p:stCondLst>
                                        </p:cTn>
                                        <p:tgtEl>
                                          <p:spTgt spid="16394"/>
                                        </p:tgtEl>
                                      </p:cBhvr>
                                      <p:to x="100000" y="100000"/>
                                    </p:animScale>
                                    <p:animScale>
                                      <p:cBhvr>
                                        <p:cTn id="57" dur="26">
                                          <p:stCondLst>
                                            <p:cond delay="1808"/>
                                          </p:stCondLst>
                                        </p:cTn>
                                        <p:tgtEl>
                                          <p:spTgt spid="16394"/>
                                        </p:tgtEl>
                                      </p:cBhvr>
                                      <p:to x="100000" y="95000"/>
                                    </p:animScale>
                                    <p:animScale>
                                      <p:cBhvr>
                                        <p:cTn id="58" dur="166" decel="50000">
                                          <p:stCondLst>
                                            <p:cond delay="1834"/>
                                          </p:stCondLst>
                                        </p:cTn>
                                        <p:tgtEl>
                                          <p:spTgt spid="16394"/>
                                        </p:tgtEl>
                                      </p:cBhvr>
                                      <p:to x="100000" y="100000"/>
                                    </p:animScale>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16395"/>
                                        </p:tgtEl>
                                        <p:attrNameLst>
                                          <p:attrName>style.visibility</p:attrName>
                                        </p:attrNameLst>
                                      </p:cBhvr>
                                      <p:to>
                                        <p:strVal val="visible"/>
                                      </p:to>
                                    </p:set>
                                    <p:animEffect transition="in" filter="wipe(down)">
                                      <p:cBhvr>
                                        <p:cTn id="63" dur="580">
                                          <p:stCondLst>
                                            <p:cond delay="0"/>
                                          </p:stCondLst>
                                        </p:cTn>
                                        <p:tgtEl>
                                          <p:spTgt spid="16395"/>
                                        </p:tgtEl>
                                      </p:cBhvr>
                                    </p:animEffect>
                                    <p:anim calcmode="lin" valueType="num">
                                      <p:cBhvr>
                                        <p:cTn id="64" dur="1822">
                                          <p:stCondLst>
                                            <p:cond delay="0"/>
                                          </p:stCondLst>
                                        </p:cTn>
                                        <p:tgtEl>
                                          <p:spTgt spid="16395"/>
                                        </p:tgtEl>
                                        <p:attrNameLst>
                                          <p:attrName>ppt_x</p:attrName>
                                        </p:attrNameLst>
                                      </p:cBhvr>
                                      <p:tavLst>
                                        <p:tav tm="0">
                                          <p:val>
                                            <p:strVal val="#ppt_x-0.25"/>
                                          </p:val>
                                        </p:tav>
                                        <p:tav tm="100000">
                                          <p:val>
                                            <p:strVal val="#ppt_x"/>
                                          </p:val>
                                        </p:tav>
                                      </p:tavLst>
                                    </p:anim>
                                    <p:anim calcmode="lin" valueType="num">
                                      <p:cBhvr>
                                        <p:cTn id="65" dur="664">
                                          <p:stCondLst>
                                            <p:cond delay="0"/>
                                          </p:stCondLst>
                                        </p:cTn>
                                        <p:tgtEl>
                                          <p:spTgt spid="16395"/>
                                        </p:tgtEl>
                                        <p:attrNameLst>
                                          <p:attrName>ppt_y</p:attrName>
                                        </p:attrNameLst>
                                      </p:cBhvr>
                                      <p:tavLst>
                                        <p:tav tm="0" fmla="#ppt_y-sin(pi*$)/3">
                                          <p:val>
                                            <p:fltVal val="0.5"/>
                                          </p:val>
                                        </p:tav>
                                        <p:tav tm="100000">
                                          <p:val>
                                            <p:fltVal val="1"/>
                                          </p:val>
                                        </p:tav>
                                      </p:tavLst>
                                    </p:anim>
                                    <p:anim calcmode="lin" valueType="num">
                                      <p:cBhvr>
                                        <p:cTn id="66" dur="664">
                                          <p:stCondLst>
                                            <p:cond delay="664"/>
                                          </p:stCondLst>
                                        </p:cTn>
                                        <p:tgtEl>
                                          <p:spTgt spid="16395"/>
                                        </p:tgtEl>
                                        <p:attrNameLst>
                                          <p:attrName>ppt_y</p:attrName>
                                        </p:attrNameLst>
                                      </p:cBhvr>
                                      <p:tavLst>
                                        <p:tav tm="0" fmla="#ppt_y-sin(pi*$)/9">
                                          <p:val>
                                            <p:fltVal val="0"/>
                                          </p:val>
                                        </p:tav>
                                        <p:tav tm="100000">
                                          <p:val>
                                            <p:fltVal val="1"/>
                                          </p:val>
                                        </p:tav>
                                      </p:tavLst>
                                    </p:anim>
                                    <p:anim calcmode="lin" valueType="num">
                                      <p:cBhvr>
                                        <p:cTn id="67" dur="332">
                                          <p:stCondLst>
                                            <p:cond delay="1324"/>
                                          </p:stCondLst>
                                        </p:cTn>
                                        <p:tgtEl>
                                          <p:spTgt spid="16395"/>
                                        </p:tgtEl>
                                        <p:attrNameLst>
                                          <p:attrName>ppt_y</p:attrName>
                                        </p:attrNameLst>
                                      </p:cBhvr>
                                      <p:tavLst>
                                        <p:tav tm="0" fmla="#ppt_y-sin(pi*$)/27">
                                          <p:val>
                                            <p:fltVal val="0"/>
                                          </p:val>
                                        </p:tav>
                                        <p:tav tm="100000">
                                          <p:val>
                                            <p:fltVal val="1"/>
                                          </p:val>
                                        </p:tav>
                                      </p:tavLst>
                                    </p:anim>
                                    <p:anim calcmode="lin" valueType="num">
                                      <p:cBhvr>
                                        <p:cTn id="68" dur="164">
                                          <p:stCondLst>
                                            <p:cond delay="1656"/>
                                          </p:stCondLst>
                                        </p:cTn>
                                        <p:tgtEl>
                                          <p:spTgt spid="16395"/>
                                        </p:tgtEl>
                                        <p:attrNameLst>
                                          <p:attrName>ppt_y</p:attrName>
                                        </p:attrNameLst>
                                      </p:cBhvr>
                                      <p:tavLst>
                                        <p:tav tm="0" fmla="#ppt_y-sin(pi*$)/81">
                                          <p:val>
                                            <p:fltVal val="0"/>
                                          </p:val>
                                        </p:tav>
                                        <p:tav tm="100000">
                                          <p:val>
                                            <p:fltVal val="1"/>
                                          </p:val>
                                        </p:tav>
                                      </p:tavLst>
                                    </p:anim>
                                    <p:animScale>
                                      <p:cBhvr>
                                        <p:cTn id="69" dur="26">
                                          <p:stCondLst>
                                            <p:cond delay="650"/>
                                          </p:stCondLst>
                                        </p:cTn>
                                        <p:tgtEl>
                                          <p:spTgt spid="16395"/>
                                        </p:tgtEl>
                                      </p:cBhvr>
                                      <p:to x="100000" y="60000"/>
                                    </p:animScale>
                                    <p:animScale>
                                      <p:cBhvr>
                                        <p:cTn id="70" dur="166" decel="50000">
                                          <p:stCondLst>
                                            <p:cond delay="676"/>
                                          </p:stCondLst>
                                        </p:cTn>
                                        <p:tgtEl>
                                          <p:spTgt spid="16395"/>
                                        </p:tgtEl>
                                      </p:cBhvr>
                                      <p:to x="100000" y="100000"/>
                                    </p:animScale>
                                    <p:animScale>
                                      <p:cBhvr>
                                        <p:cTn id="71" dur="26">
                                          <p:stCondLst>
                                            <p:cond delay="1312"/>
                                          </p:stCondLst>
                                        </p:cTn>
                                        <p:tgtEl>
                                          <p:spTgt spid="16395"/>
                                        </p:tgtEl>
                                      </p:cBhvr>
                                      <p:to x="100000" y="80000"/>
                                    </p:animScale>
                                    <p:animScale>
                                      <p:cBhvr>
                                        <p:cTn id="72" dur="166" decel="50000">
                                          <p:stCondLst>
                                            <p:cond delay="1338"/>
                                          </p:stCondLst>
                                        </p:cTn>
                                        <p:tgtEl>
                                          <p:spTgt spid="16395"/>
                                        </p:tgtEl>
                                      </p:cBhvr>
                                      <p:to x="100000" y="100000"/>
                                    </p:animScale>
                                    <p:animScale>
                                      <p:cBhvr>
                                        <p:cTn id="73" dur="26">
                                          <p:stCondLst>
                                            <p:cond delay="1642"/>
                                          </p:stCondLst>
                                        </p:cTn>
                                        <p:tgtEl>
                                          <p:spTgt spid="16395"/>
                                        </p:tgtEl>
                                      </p:cBhvr>
                                      <p:to x="100000" y="90000"/>
                                    </p:animScale>
                                    <p:animScale>
                                      <p:cBhvr>
                                        <p:cTn id="74" dur="166" decel="50000">
                                          <p:stCondLst>
                                            <p:cond delay="1668"/>
                                          </p:stCondLst>
                                        </p:cTn>
                                        <p:tgtEl>
                                          <p:spTgt spid="16395"/>
                                        </p:tgtEl>
                                      </p:cBhvr>
                                      <p:to x="100000" y="100000"/>
                                    </p:animScale>
                                    <p:animScale>
                                      <p:cBhvr>
                                        <p:cTn id="75" dur="26">
                                          <p:stCondLst>
                                            <p:cond delay="1808"/>
                                          </p:stCondLst>
                                        </p:cTn>
                                        <p:tgtEl>
                                          <p:spTgt spid="16395"/>
                                        </p:tgtEl>
                                      </p:cBhvr>
                                      <p:to x="100000" y="95000"/>
                                    </p:animScale>
                                    <p:animScale>
                                      <p:cBhvr>
                                        <p:cTn id="76" dur="166" decel="50000">
                                          <p:stCondLst>
                                            <p:cond delay="1834"/>
                                          </p:stCondLst>
                                        </p:cTn>
                                        <p:tgtEl>
                                          <p:spTgt spid="1639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P spid="16391" grpId="0"/>
      <p:bldP spid="16392" grpId="0"/>
      <p:bldP spid="16393" grpId="0"/>
      <p:bldP spid="16394" grpId="0" animBg="1"/>
      <p:bldP spid="1639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0"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5"/>
          <p:cNvSpPr txBox="1">
            <a:spLocks noChangeArrowheads="1"/>
          </p:cNvSpPr>
          <p:nvPr/>
        </p:nvSpPr>
        <p:spPr bwMode="auto">
          <a:xfrm rot="21122197">
            <a:off x="230189" y="1368756"/>
            <a:ext cx="895032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2800" b="1" dirty="0">
                <a:solidFill>
                  <a:srgbClr val="990033"/>
                </a:solidFill>
                <a:latin typeface="Comic Sans MS" panose="030F0702030302020204" pitchFamily="66" charset="0"/>
              </a:rPr>
              <a:t>Listen for the third time and answer.</a:t>
            </a:r>
            <a:endParaRPr lang="en-US" altLang="zh-CN" sz="2800" b="1" dirty="0">
              <a:solidFill>
                <a:srgbClr val="990033"/>
              </a:solidFill>
              <a:latin typeface="Comic Sans MS" panose="030F0702030302020204" pitchFamily="66" charset="0"/>
            </a:endParaRPr>
          </a:p>
        </p:txBody>
      </p:sp>
      <p:sp>
        <p:nvSpPr>
          <p:cNvPr id="17414" name="Text Box 6"/>
          <p:cNvSpPr txBox="1">
            <a:spLocks noChangeArrowheads="1"/>
          </p:cNvSpPr>
          <p:nvPr/>
        </p:nvSpPr>
        <p:spPr bwMode="auto">
          <a:xfrm>
            <a:off x="765175" y="2743202"/>
            <a:ext cx="6959600" cy="2308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3600" b="1" dirty="0">
                <a:solidFill>
                  <a:srgbClr val="000099"/>
                </a:solidFill>
                <a:latin typeface="Comic Sans MS" panose="030F0702030302020204" pitchFamily="66" charset="0"/>
              </a:rPr>
              <a:t>1.What did </a:t>
            </a:r>
            <a:r>
              <a:rPr lang="en-US" altLang="zh-CN" sz="3600" b="1" dirty="0" err="1">
                <a:solidFill>
                  <a:srgbClr val="000099"/>
                </a:solidFill>
                <a:latin typeface="Comic Sans MS" panose="030F0702030302020204" pitchFamily="66" charset="0"/>
              </a:rPr>
              <a:t>Yangliwei</a:t>
            </a:r>
            <a:r>
              <a:rPr lang="en-US" altLang="zh-CN" sz="3600" b="1" dirty="0">
                <a:solidFill>
                  <a:srgbClr val="000099"/>
                </a:solidFill>
                <a:latin typeface="Comic Sans MS" panose="030F0702030302020204" pitchFamily="66" charset="0"/>
              </a:rPr>
              <a:t> do?</a:t>
            </a:r>
            <a:endParaRPr lang="en-US" altLang="zh-CN" sz="3600" b="1" dirty="0">
              <a:solidFill>
                <a:srgbClr val="000099"/>
              </a:solidFill>
              <a:latin typeface="Comic Sans MS" panose="030F0702030302020204" pitchFamily="66" charset="0"/>
            </a:endParaRPr>
          </a:p>
          <a:p>
            <a:pPr>
              <a:spcBef>
                <a:spcPct val="50000"/>
              </a:spcBef>
            </a:pPr>
            <a:endParaRPr lang="en-US" altLang="zh-CN" sz="3600" b="1" dirty="0">
              <a:solidFill>
                <a:srgbClr val="000099"/>
              </a:solidFill>
              <a:latin typeface="Comic Sans MS" panose="030F0702030302020204" pitchFamily="66" charset="0"/>
            </a:endParaRPr>
          </a:p>
          <a:p>
            <a:pPr>
              <a:spcBef>
                <a:spcPct val="50000"/>
              </a:spcBef>
            </a:pPr>
            <a:r>
              <a:rPr lang="en-US" altLang="zh-CN" sz="3600" b="1" dirty="0">
                <a:solidFill>
                  <a:srgbClr val="000099"/>
                </a:solidFill>
                <a:latin typeface="Comic Sans MS" panose="030F0702030302020204" pitchFamily="66" charset="0"/>
              </a:rPr>
              <a:t>2.What did his son think?</a:t>
            </a:r>
            <a:endParaRPr lang="en-US" altLang="zh-CN" sz="3600" b="1" dirty="0">
              <a:solidFill>
                <a:srgbClr val="000099"/>
              </a:solidFill>
              <a:latin typeface="Comic Sans MS" panose="030F0702030302020204" pitchFamily="66" charset="0"/>
            </a:endParaRPr>
          </a:p>
        </p:txBody>
      </p:sp>
      <p:sp>
        <p:nvSpPr>
          <p:cNvPr id="17415" name="Text Box 7"/>
          <p:cNvSpPr txBox="1">
            <a:spLocks noChangeArrowheads="1"/>
          </p:cNvSpPr>
          <p:nvPr/>
        </p:nvSpPr>
        <p:spPr bwMode="auto">
          <a:xfrm>
            <a:off x="1223964" y="5257800"/>
            <a:ext cx="6961187"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dirty="0">
                <a:latin typeface="Comic Sans MS" panose="030F0702030302020204" pitchFamily="66" charset="0"/>
              </a:rPr>
              <a:t>He was very </a:t>
            </a:r>
            <a:r>
              <a:rPr lang="en-US" altLang="zh-CN" sz="2800" b="1" dirty="0">
                <a:solidFill>
                  <a:srgbClr val="FF0000"/>
                </a:solidFill>
                <a:latin typeface="Comic Sans MS" panose="030F0702030302020204" pitchFamily="66" charset="0"/>
              </a:rPr>
              <a:t>proud</a:t>
            </a:r>
            <a:r>
              <a:rPr lang="en-US" altLang="zh-CN" sz="2800" b="1" dirty="0">
                <a:latin typeface="Comic Sans MS" panose="030F0702030302020204" pitchFamily="66" charset="0"/>
              </a:rPr>
              <a:t> of him.</a:t>
            </a:r>
            <a:endParaRPr lang="en-US" altLang="zh-CN" sz="2800" b="1" dirty="0">
              <a:latin typeface="Comic Sans MS" panose="030F0702030302020204" pitchFamily="66" charset="0"/>
            </a:endParaRPr>
          </a:p>
        </p:txBody>
      </p:sp>
      <p:sp>
        <p:nvSpPr>
          <p:cNvPr id="17416" name="Line 9"/>
          <p:cNvSpPr>
            <a:spLocks noChangeShapeType="1"/>
          </p:cNvSpPr>
          <p:nvPr/>
        </p:nvSpPr>
        <p:spPr bwMode="auto">
          <a:xfrm flipV="1">
            <a:off x="2219326" y="5791200"/>
            <a:ext cx="2830513" cy="0"/>
          </a:xfrm>
          <a:prstGeom prst="line">
            <a:avLst/>
          </a:prstGeom>
          <a:noFill/>
          <a:ln w="76200">
            <a:solidFill>
              <a:srgbClr val="FF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17417" name="Text Box 10"/>
          <p:cNvSpPr txBox="1">
            <a:spLocks noChangeArrowheads="1"/>
          </p:cNvSpPr>
          <p:nvPr/>
        </p:nvSpPr>
        <p:spPr bwMode="auto">
          <a:xfrm>
            <a:off x="517525" y="3429000"/>
            <a:ext cx="8407400"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300" dirty="0"/>
              <a:t>He did a lot of work there.</a:t>
            </a:r>
            <a:endParaRPr lang="en-US" altLang="zh-CN" sz="3300" dirty="0"/>
          </a:p>
          <a:p>
            <a:r>
              <a:rPr lang="en-US" altLang="zh-CN" sz="3300" dirty="0"/>
              <a:t> He made a </a:t>
            </a:r>
            <a:r>
              <a:rPr lang="en-US" altLang="zh-CN" sz="3300" dirty="0">
                <a:solidFill>
                  <a:srgbClr val="FF0000"/>
                </a:solidFill>
              </a:rPr>
              <a:t>video</a:t>
            </a:r>
            <a:r>
              <a:rPr lang="en-US" altLang="zh-CN" sz="3300" dirty="0"/>
              <a:t> in space.</a:t>
            </a:r>
            <a:endParaRPr lang="en-US" altLang="zh-CN" sz="3300" dirty="0"/>
          </a:p>
        </p:txBody>
      </p:sp>
      <p:sp>
        <p:nvSpPr>
          <p:cNvPr id="17418" name="Text Box 11"/>
          <p:cNvSpPr txBox="1">
            <a:spLocks noChangeArrowheads="1"/>
          </p:cNvSpPr>
          <p:nvPr/>
        </p:nvSpPr>
        <p:spPr bwMode="auto">
          <a:xfrm>
            <a:off x="382589" y="6019800"/>
            <a:ext cx="7263513"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dirty="0">
                <a:solidFill>
                  <a:srgbClr val="FF0000"/>
                </a:solidFill>
              </a:rPr>
              <a:t>be proud of </a:t>
            </a:r>
            <a:r>
              <a:rPr lang="zh-CN" altLang="en-US" sz="3600" dirty="0">
                <a:solidFill>
                  <a:srgbClr val="FF0000"/>
                </a:solidFill>
              </a:rPr>
              <a:t>为</a:t>
            </a:r>
            <a:r>
              <a:rPr lang="en-US" altLang="zh-CN" sz="3600" dirty="0">
                <a:solidFill>
                  <a:srgbClr val="FF0000"/>
                </a:solidFill>
              </a:rPr>
              <a:t>……</a:t>
            </a:r>
            <a:r>
              <a:rPr lang="zh-CN" altLang="en-US" sz="3600" dirty="0">
                <a:solidFill>
                  <a:srgbClr val="FF0000"/>
                </a:solidFill>
              </a:rPr>
              <a:t>感到光荣，骄傲</a:t>
            </a:r>
            <a:endParaRPr lang="zh-CN" altLang="en-US" sz="3600" dirty="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414">
                                            <p:txEl>
                                              <p:pRg st="0" end="0"/>
                                            </p:txEl>
                                          </p:spTgt>
                                        </p:tgtEl>
                                        <p:attrNameLst>
                                          <p:attrName>style.visibility</p:attrName>
                                        </p:attrNameLst>
                                      </p:cBhvr>
                                      <p:to>
                                        <p:strVal val="visible"/>
                                      </p:to>
                                    </p:set>
                                    <p:animEffect transition="in" filter="wipe(down)">
                                      <p:cBhvr>
                                        <p:cTn id="7" dur="500"/>
                                        <p:tgtEl>
                                          <p:spTgt spid="1741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7414">
                                            <p:txEl>
                                              <p:pRg st="2" end="2"/>
                                            </p:txEl>
                                          </p:spTgt>
                                        </p:tgtEl>
                                        <p:attrNameLst>
                                          <p:attrName>style.visibility</p:attrName>
                                        </p:attrNameLst>
                                      </p:cBhvr>
                                      <p:to>
                                        <p:strVal val="visible"/>
                                      </p:to>
                                    </p:set>
                                    <p:animEffect transition="in" filter="wipe(down)">
                                      <p:cBhvr>
                                        <p:cTn id="10" dur="500"/>
                                        <p:tgtEl>
                                          <p:spTgt spid="1741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17417"/>
                                        </p:tgtEl>
                                        <p:attrNameLst>
                                          <p:attrName>style.visibility</p:attrName>
                                        </p:attrNameLst>
                                      </p:cBhvr>
                                      <p:to>
                                        <p:strVal val="visible"/>
                                      </p:to>
                                    </p:set>
                                    <p:anim calcmode="lin" valueType="num">
                                      <p:cBhvr>
                                        <p:cTn id="15" dur="500" fill="hold"/>
                                        <p:tgtEl>
                                          <p:spTgt spid="174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7417"/>
                                        </p:tgtEl>
                                        <p:attrNameLst>
                                          <p:attrName>ppt_y</p:attrName>
                                        </p:attrNameLst>
                                      </p:cBhvr>
                                      <p:tavLst>
                                        <p:tav tm="0">
                                          <p:val>
                                            <p:strVal val="#ppt_y"/>
                                          </p:val>
                                        </p:tav>
                                        <p:tav tm="100000">
                                          <p:val>
                                            <p:strVal val="#ppt_y"/>
                                          </p:val>
                                        </p:tav>
                                      </p:tavLst>
                                    </p:anim>
                                    <p:anim calcmode="lin" valueType="num">
                                      <p:cBhvr>
                                        <p:cTn id="17" dur="500" fill="hold"/>
                                        <p:tgtEl>
                                          <p:spTgt spid="174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74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7417"/>
                                        </p:tgtEl>
                                      </p:cBhvr>
                                    </p:animEffec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nodeType="clickEffect">
                                  <p:stCondLst>
                                    <p:cond delay="0"/>
                                  </p:stCondLst>
                                  <p:iterate type="lt">
                                    <p:tmPct val="10000"/>
                                  </p:iterate>
                                  <p:childTnLst>
                                    <p:set>
                                      <p:cBhvr>
                                        <p:cTn id="23" dur="1" fill="hold">
                                          <p:stCondLst>
                                            <p:cond delay="0"/>
                                          </p:stCondLst>
                                        </p:cTn>
                                        <p:tgtEl>
                                          <p:spTgt spid="17415">
                                            <p:txEl>
                                              <p:pRg st="0" end="0"/>
                                            </p:txEl>
                                          </p:spTgt>
                                        </p:tgtEl>
                                        <p:attrNameLst>
                                          <p:attrName>style.visibility</p:attrName>
                                        </p:attrNameLst>
                                      </p:cBhvr>
                                      <p:to>
                                        <p:strVal val="visible"/>
                                      </p:to>
                                    </p:set>
                                    <p:animEffect transition="in" filter="fade">
                                      <p:cBhvr>
                                        <p:cTn id="24" dur="2000"/>
                                        <p:tgtEl>
                                          <p:spTgt spid="17415">
                                            <p:txEl>
                                              <p:pRg st="0" end="0"/>
                                            </p:txEl>
                                          </p:spTgt>
                                        </p:tgtEl>
                                      </p:cBhvr>
                                    </p:animEffect>
                                    <p:anim calcmode="lin" valueType="num">
                                      <p:cBhvr>
                                        <p:cTn id="25" dur="2000" fill="hold"/>
                                        <p:tgtEl>
                                          <p:spTgt spid="17415">
                                            <p:txEl>
                                              <p:pRg st="0" end="0"/>
                                            </p:txEl>
                                          </p:spTgt>
                                        </p:tgtEl>
                                        <p:attrNameLst>
                                          <p:attrName>ppt_w</p:attrName>
                                        </p:attrNameLst>
                                      </p:cBhvr>
                                      <p:tavLst>
                                        <p:tav tm="0" fmla="#ppt_w*sin(2.5*pi*$)">
                                          <p:val>
                                            <p:fltVal val="0"/>
                                          </p:val>
                                        </p:tav>
                                        <p:tav tm="100000">
                                          <p:val>
                                            <p:fltVal val="1"/>
                                          </p:val>
                                        </p:tav>
                                      </p:tavLst>
                                    </p:anim>
                                    <p:anim calcmode="lin" valueType="num">
                                      <p:cBhvr>
                                        <p:cTn id="26" dur="2000" fill="hold"/>
                                        <p:tgtEl>
                                          <p:spTgt spid="1741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Effect transition="in" filter="wipe(down)">
                                      <p:cBhvr>
                                        <p:cTn id="31" dur="580">
                                          <p:stCondLst>
                                            <p:cond delay="0"/>
                                          </p:stCondLst>
                                        </p:cTn>
                                        <p:tgtEl>
                                          <p:spTgt spid="17416"/>
                                        </p:tgtEl>
                                      </p:cBhvr>
                                    </p:animEffect>
                                    <p:anim calcmode="lin" valueType="num">
                                      <p:cBhvr>
                                        <p:cTn id="32" dur="1822">
                                          <p:stCondLst>
                                            <p:cond delay="0"/>
                                          </p:stCondLst>
                                        </p:cTn>
                                        <p:tgtEl>
                                          <p:spTgt spid="17416"/>
                                        </p:tgtEl>
                                        <p:attrNameLst>
                                          <p:attrName>ppt_x</p:attrName>
                                        </p:attrNameLst>
                                      </p:cBhvr>
                                      <p:tavLst>
                                        <p:tav tm="0">
                                          <p:val>
                                            <p:strVal val="#ppt_x-0.25"/>
                                          </p:val>
                                        </p:tav>
                                        <p:tav tm="100000">
                                          <p:val>
                                            <p:strVal val="#ppt_x"/>
                                          </p:val>
                                        </p:tav>
                                      </p:tavLst>
                                    </p:anim>
                                    <p:anim calcmode="lin" valueType="num">
                                      <p:cBhvr>
                                        <p:cTn id="33" dur="664">
                                          <p:stCondLst>
                                            <p:cond delay="0"/>
                                          </p:stCondLst>
                                        </p:cTn>
                                        <p:tgtEl>
                                          <p:spTgt spid="17416"/>
                                        </p:tgtEl>
                                        <p:attrNameLst>
                                          <p:attrName>ppt_y</p:attrName>
                                        </p:attrNameLst>
                                      </p:cBhvr>
                                      <p:tavLst>
                                        <p:tav tm="0" fmla="#ppt_y-sin(pi*$)/3">
                                          <p:val>
                                            <p:fltVal val="0.5"/>
                                          </p:val>
                                        </p:tav>
                                        <p:tav tm="100000">
                                          <p:val>
                                            <p:fltVal val="1"/>
                                          </p:val>
                                        </p:tav>
                                      </p:tavLst>
                                    </p:anim>
                                    <p:anim calcmode="lin" valueType="num">
                                      <p:cBhvr>
                                        <p:cTn id="34" dur="664">
                                          <p:stCondLst>
                                            <p:cond delay="664"/>
                                          </p:stCondLst>
                                        </p:cTn>
                                        <p:tgtEl>
                                          <p:spTgt spid="17416"/>
                                        </p:tgtEl>
                                        <p:attrNameLst>
                                          <p:attrName>ppt_y</p:attrName>
                                        </p:attrNameLst>
                                      </p:cBhvr>
                                      <p:tavLst>
                                        <p:tav tm="0" fmla="#ppt_y-sin(pi*$)/9">
                                          <p:val>
                                            <p:fltVal val="0"/>
                                          </p:val>
                                        </p:tav>
                                        <p:tav tm="100000">
                                          <p:val>
                                            <p:fltVal val="1"/>
                                          </p:val>
                                        </p:tav>
                                      </p:tavLst>
                                    </p:anim>
                                    <p:anim calcmode="lin" valueType="num">
                                      <p:cBhvr>
                                        <p:cTn id="35" dur="332">
                                          <p:stCondLst>
                                            <p:cond delay="1324"/>
                                          </p:stCondLst>
                                        </p:cTn>
                                        <p:tgtEl>
                                          <p:spTgt spid="17416"/>
                                        </p:tgtEl>
                                        <p:attrNameLst>
                                          <p:attrName>ppt_y</p:attrName>
                                        </p:attrNameLst>
                                      </p:cBhvr>
                                      <p:tavLst>
                                        <p:tav tm="0" fmla="#ppt_y-sin(pi*$)/27">
                                          <p:val>
                                            <p:fltVal val="0"/>
                                          </p:val>
                                        </p:tav>
                                        <p:tav tm="100000">
                                          <p:val>
                                            <p:fltVal val="1"/>
                                          </p:val>
                                        </p:tav>
                                      </p:tavLst>
                                    </p:anim>
                                    <p:anim calcmode="lin" valueType="num">
                                      <p:cBhvr>
                                        <p:cTn id="36" dur="164">
                                          <p:stCondLst>
                                            <p:cond delay="1656"/>
                                          </p:stCondLst>
                                        </p:cTn>
                                        <p:tgtEl>
                                          <p:spTgt spid="17416"/>
                                        </p:tgtEl>
                                        <p:attrNameLst>
                                          <p:attrName>ppt_y</p:attrName>
                                        </p:attrNameLst>
                                      </p:cBhvr>
                                      <p:tavLst>
                                        <p:tav tm="0" fmla="#ppt_y-sin(pi*$)/81">
                                          <p:val>
                                            <p:fltVal val="0"/>
                                          </p:val>
                                        </p:tav>
                                        <p:tav tm="100000">
                                          <p:val>
                                            <p:fltVal val="1"/>
                                          </p:val>
                                        </p:tav>
                                      </p:tavLst>
                                    </p:anim>
                                    <p:animScale>
                                      <p:cBhvr>
                                        <p:cTn id="37" dur="26">
                                          <p:stCondLst>
                                            <p:cond delay="650"/>
                                          </p:stCondLst>
                                        </p:cTn>
                                        <p:tgtEl>
                                          <p:spTgt spid="17416"/>
                                        </p:tgtEl>
                                      </p:cBhvr>
                                      <p:to x="100000" y="60000"/>
                                    </p:animScale>
                                    <p:animScale>
                                      <p:cBhvr>
                                        <p:cTn id="38" dur="166" decel="50000">
                                          <p:stCondLst>
                                            <p:cond delay="676"/>
                                          </p:stCondLst>
                                        </p:cTn>
                                        <p:tgtEl>
                                          <p:spTgt spid="17416"/>
                                        </p:tgtEl>
                                      </p:cBhvr>
                                      <p:to x="100000" y="100000"/>
                                    </p:animScale>
                                    <p:animScale>
                                      <p:cBhvr>
                                        <p:cTn id="39" dur="26">
                                          <p:stCondLst>
                                            <p:cond delay="1312"/>
                                          </p:stCondLst>
                                        </p:cTn>
                                        <p:tgtEl>
                                          <p:spTgt spid="17416"/>
                                        </p:tgtEl>
                                      </p:cBhvr>
                                      <p:to x="100000" y="80000"/>
                                    </p:animScale>
                                    <p:animScale>
                                      <p:cBhvr>
                                        <p:cTn id="40" dur="166" decel="50000">
                                          <p:stCondLst>
                                            <p:cond delay="1338"/>
                                          </p:stCondLst>
                                        </p:cTn>
                                        <p:tgtEl>
                                          <p:spTgt spid="17416"/>
                                        </p:tgtEl>
                                      </p:cBhvr>
                                      <p:to x="100000" y="100000"/>
                                    </p:animScale>
                                    <p:animScale>
                                      <p:cBhvr>
                                        <p:cTn id="41" dur="26">
                                          <p:stCondLst>
                                            <p:cond delay="1642"/>
                                          </p:stCondLst>
                                        </p:cTn>
                                        <p:tgtEl>
                                          <p:spTgt spid="17416"/>
                                        </p:tgtEl>
                                      </p:cBhvr>
                                      <p:to x="100000" y="90000"/>
                                    </p:animScale>
                                    <p:animScale>
                                      <p:cBhvr>
                                        <p:cTn id="42" dur="166" decel="50000">
                                          <p:stCondLst>
                                            <p:cond delay="1668"/>
                                          </p:stCondLst>
                                        </p:cTn>
                                        <p:tgtEl>
                                          <p:spTgt spid="17416"/>
                                        </p:tgtEl>
                                      </p:cBhvr>
                                      <p:to x="100000" y="100000"/>
                                    </p:animScale>
                                    <p:animScale>
                                      <p:cBhvr>
                                        <p:cTn id="43" dur="26">
                                          <p:stCondLst>
                                            <p:cond delay="1808"/>
                                          </p:stCondLst>
                                        </p:cTn>
                                        <p:tgtEl>
                                          <p:spTgt spid="17416"/>
                                        </p:tgtEl>
                                      </p:cBhvr>
                                      <p:to x="100000" y="95000"/>
                                    </p:animScale>
                                    <p:animScale>
                                      <p:cBhvr>
                                        <p:cTn id="44" dur="166" decel="50000">
                                          <p:stCondLst>
                                            <p:cond delay="1834"/>
                                          </p:stCondLst>
                                        </p:cTn>
                                        <p:tgtEl>
                                          <p:spTgt spid="17416"/>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17418"/>
                                        </p:tgtEl>
                                        <p:attrNameLst>
                                          <p:attrName>style.visibility</p:attrName>
                                        </p:attrNameLst>
                                      </p:cBhvr>
                                      <p:to>
                                        <p:strVal val="visible"/>
                                      </p:to>
                                    </p:set>
                                    <p:animEffect transition="in" filter="wedge">
                                      <p:cBhvr>
                                        <p:cTn id="49" dur="20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6" grpId="0" animBg="1"/>
      <p:bldP spid="17417" grpId="0"/>
      <p:bldP spid="174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Text Box 5"/>
          <p:cNvSpPr txBox="1">
            <a:spLocks noChangeArrowheads="1"/>
          </p:cNvSpPr>
          <p:nvPr/>
        </p:nvSpPr>
        <p:spPr bwMode="auto">
          <a:xfrm rot="21122197">
            <a:off x="949325" y="2925272"/>
            <a:ext cx="6713538" cy="92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5400" b="1">
                <a:solidFill>
                  <a:srgbClr val="990033"/>
                </a:solidFill>
                <a:latin typeface="Comic Sans MS" panose="030F0702030302020204" pitchFamily="66" charset="0"/>
              </a:rPr>
              <a:t>Listen and repeat.</a:t>
            </a:r>
            <a:endParaRPr lang="en-US" altLang="zh-CN" sz="5400" b="1">
              <a:solidFill>
                <a:srgbClr val="990033"/>
              </a:solidFill>
              <a:latin typeface="Comic Sans MS" panose="030F0702030302020204" pitchFamily="66" charset="0"/>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8"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Text Box 5"/>
          <p:cNvSpPr txBox="1">
            <a:spLocks noChangeArrowheads="1"/>
          </p:cNvSpPr>
          <p:nvPr/>
        </p:nvSpPr>
        <p:spPr bwMode="auto">
          <a:xfrm rot="21122197">
            <a:off x="944563" y="2445480"/>
            <a:ext cx="7581900" cy="17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5400" b="1">
                <a:solidFill>
                  <a:srgbClr val="990033"/>
                </a:solidFill>
                <a:latin typeface="Comic Sans MS" panose="030F0702030302020204" pitchFamily="66" charset="0"/>
              </a:rPr>
              <a:t>Read it in your groups.</a:t>
            </a:r>
            <a:endParaRPr lang="en-US" altLang="zh-CN" sz="5400" b="1">
              <a:solidFill>
                <a:srgbClr val="990033"/>
              </a:solidFill>
              <a:latin typeface="Comic Sans MS" panose="030F0702030302020204" pitchFamily="66" charset="0"/>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http://pic2.iecool.com/junshikexue/yuzhoutaikong/yuzhoutaikong2_0233.jpg"/>
          <p:cNvPicPr>
            <a:picLocks noChangeAspect="1" noChangeArrowheads="1"/>
          </p:cNvPicPr>
          <p:nvPr/>
        </p:nvPicPr>
        <p:blipFill>
          <a:blip r:embed="rId1" cstate="email"/>
          <a:srcRect/>
          <a:stretch>
            <a:fillRect/>
          </a:stretch>
        </p:blipFill>
        <p:spPr bwMode="auto">
          <a:xfrm>
            <a:off x="1" y="4800601"/>
            <a:ext cx="1147763"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TextBox 1"/>
          <p:cNvSpPr txBox="1">
            <a:spLocks noChangeArrowheads="1"/>
          </p:cNvSpPr>
          <p:nvPr/>
        </p:nvSpPr>
        <p:spPr bwMode="auto">
          <a:xfrm>
            <a:off x="-95250" y="1295401"/>
            <a:ext cx="9212764" cy="17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b="1">
                <a:solidFill>
                  <a:srgbClr val="0000FF"/>
                </a:solidFill>
                <a:latin typeface="Times New Roman" panose="02020603050405020304" pitchFamily="18" charset="0"/>
              </a:rPr>
              <a:t>     My father, Yang Liwei,  is a                  </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and now he is very famous.                                </a:t>
            </a:r>
            <a:endParaRPr lang="zh-CN" altLang="en-US" sz="3600" b="1">
              <a:solidFill>
                <a:srgbClr val="0000FF"/>
              </a:solidFill>
              <a:latin typeface="Times New Roman" panose="02020603050405020304" pitchFamily="18" charset="0"/>
            </a:endParaRPr>
          </a:p>
        </p:txBody>
      </p:sp>
      <p:sp>
        <p:nvSpPr>
          <p:cNvPr id="30723" name="TextBox 2"/>
          <p:cNvSpPr txBox="1">
            <a:spLocks noChangeArrowheads="1"/>
          </p:cNvSpPr>
          <p:nvPr/>
        </p:nvSpPr>
        <p:spPr bwMode="auto">
          <a:xfrm>
            <a:off x="306389" y="3733800"/>
            <a:ext cx="9043987" cy="286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600" b="1">
                <a:solidFill>
                  <a:srgbClr val="0000FF"/>
                </a:solidFill>
                <a:latin typeface="Times New Roman" panose="02020603050405020304" pitchFamily="18" charset="0"/>
              </a:rPr>
              <a:t> In               2003,my father          into space in </a:t>
            </a:r>
            <a:endParaRPr lang="en-US" altLang="zh-CN" sz="3600" b="1">
              <a:solidFill>
                <a:srgbClr val="0000FF"/>
              </a:solidFill>
              <a:latin typeface="Times New Roman" panose="02020603050405020304" pitchFamily="18" charset="0"/>
            </a:endParaRPr>
          </a:p>
          <a:p>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a:t>
            </a:r>
            <a:r>
              <a:rPr lang="zh-CN" altLang="en-US" sz="3600" b="1">
                <a:solidFill>
                  <a:srgbClr val="0000FF"/>
                </a:solidFill>
                <a:latin typeface="Times New Roman" panose="02020603050405020304" pitchFamily="18" charset="0"/>
              </a:rPr>
              <a:t> </a:t>
            </a:r>
            <a:r>
              <a:rPr lang="en-US" altLang="zh-CN" sz="3600" b="1">
                <a:solidFill>
                  <a:srgbClr val="0000FF"/>
                </a:solidFill>
                <a:latin typeface="Times New Roman" panose="02020603050405020304" pitchFamily="18" charset="0"/>
              </a:rPr>
              <a:t>He           about                </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hours   in space.</a:t>
            </a:r>
            <a:endParaRPr lang="zh-CN" altLang="en-US" sz="3600" b="1">
              <a:solidFill>
                <a:srgbClr val="0000FF"/>
              </a:solidFill>
              <a:latin typeface="Times New Roman" panose="02020603050405020304" pitchFamily="18" charset="0"/>
            </a:endParaRPr>
          </a:p>
        </p:txBody>
      </p:sp>
      <p:pic>
        <p:nvPicPr>
          <p:cNvPr id="30724" name="Picture 4" descr="http://img3.3lian.com/2006/013/06/20050926193105175.gif"/>
          <p:cNvPicPr>
            <a:picLocks noChangeAspect="1" noChangeArrowheads="1"/>
          </p:cNvPicPr>
          <p:nvPr/>
        </p:nvPicPr>
        <p:blipFill>
          <a:blip r:embed="rId2" cstate="email"/>
          <a:srcRect/>
          <a:stretch>
            <a:fillRect/>
          </a:stretch>
        </p:blipFill>
        <p:spPr bwMode="auto">
          <a:xfrm>
            <a:off x="5815014" y="609602"/>
            <a:ext cx="1935162"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 Box 12"/>
          <p:cNvSpPr txBox="1">
            <a:spLocks noChangeArrowheads="1"/>
          </p:cNvSpPr>
          <p:nvPr/>
        </p:nvSpPr>
        <p:spPr bwMode="auto">
          <a:xfrm>
            <a:off x="7650164" y="1447801"/>
            <a:ext cx="1530350"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2400">
                <a:solidFill>
                  <a:srgbClr val="CC0000"/>
                </a:solidFill>
              </a:rPr>
              <a:t>taikonaut</a:t>
            </a:r>
            <a:endParaRPr lang="en-US" altLang="zh-CN" sz="2400">
              <a:solidFill>
                <a:srgbClr val="CC0000"/>
              </a:solidFill>
            </a:endParaRPr>
          </a:p>
        </p:txBody>
      </p:sp>
      <p:sp>
        <p:nvSpPr>
          <p:cNvPr id="21511" name="Text Box 13"/>
          <p:cNvSpPr txBox="1">
            <a:spLocks noChangeArrowheads="1"/>
          </p:cNvSpPr>
          <p:nvPr/>
        </p:nvSpPr>
        <p:spPr bwMode="auto">
          <a:xfrm>
            <a:off x="841376" y="4876801"/>
            <a:ext cx="2601913" cy="60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3300">
                <a:solidFill>
                  <a:srgbClr val="CC0000"/>
                </a:solidFill>
              </a:rPr>
              <a:t>ShenzhouⅤ. </a:t>
            </a:r>
            <a:endParaRPr lang="en-US" altLang="zh-CN" sz="3300">
              <a:solidFill>
                <a:srgbClr val="CC0000"/>
              </a:solidFill>
            </a:endParaRPr>
          </a:p>
        </p:txBody>
      </p:sp>
      <p:sp>
        <p:nvSpPr>
          <p:cNvPr id="30727" name="Line 9"/>
          <p:cNvSpPr>
            <a:spLocks noChangeShapeType="1"/>
          </p:cNvSpPr>
          <p:nvPr/>
        </p:nvSpPr>
        <p:spPr bwMode="auto">
          <a:xfrm flipV="1">
            <a:off x="1300164" y="41910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0728" name="Line 9"/>
          <p:cNvSpPr>
            <a:spLocks noChangeShapeType="1"/>
          </p:cNvSpPr>
          <p:nvPr/>
        </p:nvSpPr>
        <p:spPr bwMode="auto">
          <a:xfrm flipV="1">
            <a:off x="7804151" y="1981200"/>
            <a:ext cx="1146175"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0729" name="Line 9"/>
          <p:cNvSpPr>
            <a:spLocks noChangeShapeType="1"/>
          </p:cNvSpPr>
          <p:nvPr/>
        </p:nvSpPr>
        <p:spPr bwMode="auto">
          <a:xfrm flipV="1">
            <a:off x="1223963" y="54864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0730" name="Line 9"/>
          <p:cNvSpPr>
            <a:spLocks noChangeShapeType="1"/>
          </p:cNvSpPr>
          <p:nvPr/>
        </p:nvSpPr>
        <p:spPr bwMode="auto">
          <a:xfrm flipV="1">
            <a:off x="5661025" y="4343400"/>
            <a:ext cx="1147763"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1516" name="Text Box 19"/>
          <p:cNvSpPr txBox="1">
            <a:spLocks noChangeArrowheads="1"/>
          </p:cNvSpPr>
          <p:nvPr/>
        </p:nvSpPr>
        <p:spPr bwMode="auto">
          <a:xfrm>
            <a:off x="1060450" y="3560765"/>
            <a:ext cx="1689872" cy="60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300">
                <a:solidFill>
                  <a:srgbClr val="FF0000"/>
                </a:solidFill>
              </a:rPr>
              <a:t>October</a:t>
            </a:r>
            <a:endParaRPr lang="en-US" altLang="zh-CN" sz="3300">
              <a:solidFill>
                <a:srgbClr val="FF0000"/>
              </a:solidFill>
            </a:endParaRPr>
          </a:p>
        </p:txBody>
      </p:sp>
      <p:sp>
        <p:nvSpPr>
          <p:cNvPr id="21517" name="Text Box 20"/>
          <p:cNvSpPr txBox="1">
            <a:spLocks noChangeArrowheads="1"/>
          </p:cNvSpPr>
          <p:nvPr/>
        </p:nvSpPr>
        <p:spPr bwMode="auto">
          <a:xfrm>
            <a:off x="5584826" y="3657600"/>
            <a:ext cx="1005389"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flew</a:t>
            </a:r>
            <a:endParaRPr lang="en-US" altLang="zh-CN" sz="3600">
              <a:solidFill>
                <a:srgbClr val="FF0000"/>
              </a:solidFill>
            </a:endParaRPr>
          </a:p>
        </p:txBody>
      </p:sp>
      <p:sp>
        <p:nvSpPr>
          <p:cNvPr id="30733" name="Line 9"/>
          <p:cNvSpPr>
            <a:spLocks noChangeShapeType="1"/>
          </p:cNvSpPr>
          <p:nvPr/>
        </p:nvSpPr>
        <p:spPr bwMode="auto">
          <a:xfrm flipV="1">
            <a:off x="3825875" y="5410200"/>
            <a:ext cx="1146175"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1519" name="Text Box 23"/>
          <p:cNvSpPr txBox="1">
            <a:spLocks noChangeArrowheads="1"/>
          </p:cNvSpPr>
          <p:nvPr/>
        </p:nvSpPr>
        <p:spPr bwMode="auto">
          <a:xfrm>
            <a:off x="3825875" y="4800601"/>
            <a:ext cx="1220192" cy="60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300">
                <a:solidFill>
                  <a:srgbClr val="FF0000"/>
                </a:solidFill>
              </a:rPr>
              <a:t>spent</a:t>
            </a:r>
            <a:endParaRPr lang="en-US" altLang="zh-CN" sz="3300">
              <a:solidFill>
                <a:srgbClr val="FF0000"/>
              </a:solidFill>
            </a:endParaRPr>
          </a:p>
        </p:txBody>
      </p:sp>
      <p:sp>
        <p:nvSpPr>
          <p:cNvPr id="30735" name="Line 9"/>
          <p:cNvSpPr>
            <a:spLocks noChangeShapeType="1"/>
          </p:cNvSpPr>
          <p:nvPr/>
        </p:nvSpPr>
        <p:spPr bwMode="auto">
          <a:xfrm flipV="1">
            <a:off x="6502400" y="5562600"/>
            <a:ext cx="1147763"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1521" name="Text Box 25"/>
          <p:cNvSpPr txBox="1">
            <a:spLocks noChangeArrowheads="1"/>
          </p:cNvSpPr>
          <p:nvPr/>
        </p:nvSpPr>
        <p:spPr bwMode="auto">
          <a:xfrm>
            <a:off x="6015039" y="4905375"/>
            <a:ext cx="3165475"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600">
                <a:solidFill>
                  <a:srgbClr val="FF0000"/>
                </a:solidFill>
              </a:rPr>
              <a:t>twenty-one</a:t>
            </a:r>
            <a:endParaRPr lang="en-US" altLang="zh-CN" sz="360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1516">
                                            <p:txEl>
                                              <p:pRg st="0" end="0"/>
                                            </p:txEl>
                                          </p:spTgt>
                                        </p:tgtEl>
                                        <p:attrNameLst>
                                          <p:attrName>style.visibility</p:attrName>
                                        </p:attrNameLst>
                                      </p:cBhvr>
                                      <p:to>
                                        <p:strVal val="visible"/>
                                      </p:to>
                                    </p:set>
                                    <p:animEffect transition="in" filter="wipe(down)">
                                      <p:cBhvr>
                                        <p:cTn id="11" dur="500"/>
                                        <p:tgtEl>
                                          <p:spTgt spid="2151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1517">
                                            <p:txEl>
                                              <p:pRg st="0" end="0"/>
                                            </p:txEl>
                                          </p:spTgt>
                                        </p:tgtEl>
                                        <p:attrNameLst>
                                          <p:attrName>style.visibility</p:attrName>
                                        </p:attrNameLst>
                                      </p:cBhvr>
                                      <p:to>
                                        <p:strVal val="visible"/>
                                      </p:to>
                                    </p:set>
                                    <p:animEffect transition="in" filter="wipe(down)">
                                      <p:cBhvr>
                                        <p:cTn id="16" dur="500"/>
                                        <p:tgtEl>
                                          <p:spTgt spid="2151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5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1519"/>
                                        </p:tgtEl>
                                        <p:attrNameLst>
                                          <p:attrName>style.visibility</p:attrName>
                                        </p:attrNameLst>
                                      </p:cBhvr>
                                      <p:to>
                                        <p:strVal val="visible"/>
                                      </p:to>
                                    </p:set>
                                    <p:animEffect transition="in" filter="wipe(down)">
                                      <p:cBhvr>
                                        <p:cTn id="25" dur="500"/>
                                        <p:tgtEl>
                                          <p:spTgt spid="215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1521">
                                            <p:txEl>
                                              <p:pRg st="0" end="0"/>
                                            </p:txEl>
                                          </p:spTgt>
                                        </p:tgtEl>
                                        <p:attrNameLst>
                                          <p:attrName>style.visibility</p:attrName>
                                        </p:attrNameLst>
                                      </p:cBhvr>
                                      <p:to>
                                        <p:strVal val="visible"/>
                                      </p:to>
                                    </p:set>
                                    <p:animEffect transition="in" filter="wipe(down)">
                                      <p:cBhvr>
                                        <p:cTn id="30" dur="500"/>
                                        <p:tgtEl>
                                          <p:spTgt spid="215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21511" grpId="0"/>
      <p:bldP spid="215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3"/>
          <p:cNvSpPr txBox="1">
            <a:spLocks noChangeArrowheads="1"/>
          </p:cNvSpPr>
          <p:nvPr/>
        </p:nvSpPr>
        <p:spPr bwMode="auto">
          <a:xfrm>
            <a:off x="215901" y="1263649"/>
            <a:ext cx="8582025" cy="286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600" b="1">
                <a:solidFill>
                  <a:srgbClr val="0000FF"/>
                </a:solidFill>
                <a:latin typeface="Times New Roman" panose="02020603050405020304" pitchFamily="18" charset="0"/>
              </a:rPr>
              <a:t>He did a lot of work there.</a:t>
            </a:r>
            <a:endParaRPr lang="en-US" altLang="zh-CN" sz="3600" b="1">
              <a:solidFill>
                <a:srgbClr val="0000FF"/>
              </a:solidFill>
              <a:latin typeface="Times New Roman" panose="02020603050405020304" pitchFamily="18" charset="0"/>
            </a:endParaRPr>
          </a:p>
          <a:p>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He  also           a             in space. </a:t>
            </a:r>
            <a:endParaRPr lang="en-US" altLang="zh-CN" sz="3600" b="1">
              <a:solidFill>
                <a:srgbClr val="0000FF"/>
              </a:solidFill>
              <a:latin typeface="Times New Roman" panose="02020603050405020304" pitchFamily="18" charset="0"/>
            </a:endParaRPr>
          </a:p>
          <a:p>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Then he came back to the earth.</a:t>
            </a:r>
            <a:endParaRPr lang="zh-CN" altLang="en-US" sz="3600" b="1">
              <a:solidFill>
                <a:srgbClr val="0000FF"/>
              </a:solidFill>
              <a:latin typeface="Times New Roman" panose="02020603050405020304" pitchFamily="18" charset="0"/>
            </a:endParaRPr>
          </a:p>
        </p:txBody>
      </p:sp>
      <p:sp>
        <p:nvSpPr>
          <p:cNvPr id="31746" name="Line 9"/>
          <p:cNvSpPr>
            <a:spLocks noChangeShapeType="1"/>
          </p:cNvSpPr>
          <p:nvPr/>
        </p:nvSpPr>
        <p:spPr bwMode="auto">
          <a:xfrm flipV="1">
            <a:off x="1912939" y="29718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1747" name="Line 9"/>
          <p:cNvSpPr>
            <a:spLocks noChangeShapeType="1"/>
          </p:cNvSpPr>
          <p:nvPr/>
        </p:nvSpPr>
        <p:spPr bwMode="auto">
          <a:xfrm flipV="1">
            <a:off x="3519488" y="29718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2533" name="Text Box 9"/>
          <p:cNvSpPr txBox="1">
            <a:spLocks noChangeArrowheads="1"/>
          </p:cNvSpPr>
          <p:nvPr/>
        </p:nvSpPr>
        <p:spPr bwMode="auto">
          <a:xfrm>
            <a:off x="1836738" y="2362200"/>
            <a:ext cx="1467054"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made </a:t>
            </a:r>
            <a:endParaRPr lang="en-US" altLang="zh-CN" sz="3600">
              <a:solidFill>
                <a:srgbClr val="FF0000"/>
              </a:solidFill>
            </a:endParaRPr>
          </a:p>
        </p:txBody>
      </p:sp>
      <p:sp>
        <p:nvSpPr>
          <p:cNvPr id="22534" name="Text Box 10"/>
          <p:cNvSpPr txBox="1">
            <a:spLocks noChangeArrowheads="1"/>
          </p:cNvSpPr>
          <p:nvPr/>
        </p:nvSpPr>
        <p:spPr bwMode="auto">
          <a:xfrm>
            <a:off x="3443288" y="2286000"/>
            <a:ext cx="1287518"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video</a:t>
            </a:r>
            <a:endParaRPr lang="en-US" altLang="zh-CN" sz="360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wipe(down)">
                                      <p:cBhvr>
                                        <p:cTn id="7" dur="500"/>
                                        <p:tgtEl>
                                          <p:spTgt spid="225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534">
                                            <p:txEl>
                                              <p:pRg st="0" end="0"/>
                                            </p:txEl>
                                          </p:spTgt>
                                        </p:tgtEl>
                                        <p:attrNameLst>
                                          <p:attrName>style.visibility</p:attrName>
                                        </p:attrNameLst>
                                      </p:cBhvr>
                                      <p:to>
                                        <p:strVal val="visible"/>
                                      </p:to>
                                    </p:set>
                                    <p:animEffect transition="in" filter="wipe(down)">
                                      <p:cBhvr>
                                        <p:cTn id="12" dur="500"/>
                                        <p:tgtEl>
                                          <p:spTgt spid="225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3"/>
          <p:cNvSpPr txBox="1">
            <a:spLocks noChangeArrowheads="1"/>
          </p:cNvSpPr>
          <p:nvPr/>
        </p:nvSpPr>
        <p:spPr bwMode="auto">
          <a:xfrm>
            <a:off x="215901" y="1263651"/>
            <a:ext cx="8582025" cy="286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600" b="1" dirty="0">
                <a:solidFill>
                  <a:srgbClr val="0000FF"/>
                </a:solidFill>
                <a:latin typeface="Times New Roman" panose="02020603050405020304" pitchFamily="18" charset="0"/>
              </a:rPr>
              <a:t>My mother and I         to the airport to meet my </a:t>
            </a:r>
            <a:r>
              <a:rPr lang="en-US" altLang="zh-CN" sz="3600" b="1" dirty="0" err="1">
                <a:solidFill>
                  <a:srgbClr val="0000FF"/>
                </a:solidFill>
                <a:latin typeface="Times New Roman" panose="02020603050405020304" pitchFamily="18" charset="0"/>
              </a:rPr>
              <a:t>father.We</a:t>
            </a:r>
            <a:r>
              <a:rPr lang="en-US" altLang="zh-CN" sz="3600" b="1" dirty="0">
                <a:solidFill>
                  <a:srgbClr val="0000FF"/>
                </a:solidFill>
                <a:latin typeface="Times New Roman" panose="02020603050405020304" pitchFamily="18" charset="0"/>
              </a:rPr>
              <a:t> were very            .It was a great day! I was very            of </a:t>
            </a:r>
            <a:r>
              <a:rPr lang="en-US" altLang="zh-CN" sz="3600" b="1" dirty="0" err="1">
                <a:solidFill>
                  <a:srgbClr val="0000FF"/>
                </a:solidFill>
                <a:latin typeface="Times New Roman" panose="02020603050405020304" pitchFamily="18" charset="0"/>
              </a:rPr>
              <a:t>him.Now</a:t>
            </a:r>
            <a:r>
              <a:rPr lang="en-US" altLang="zh-CN" sz="3600" b="1" dirty="0">
                <a:solidFill>
                  <a:srgbClr val="0000FF"/>
                </a:solidFill>
                <a:latin typeface="Times New Roman" panose="02020603050405020304" pitchFamily="18" charset="0"/>
              </a:rPr>
              <a:t> he still tell me about his space travel. I want to go into space                   too.</a:t>
            </a:r>
            <a:endParaRPr lang="en-US" altLang="zh-CN" sz="3600" b="1" dirty="0">
              <a:solidFill>
                <a:srgbClr val="0000FF"/>
              </a:solidFill>
              <a:latin typeface="Times New Roman" panose="02020603050405020304" pitchFamily="18" charset="0"/>
            </a:endParaRPr>
          </a:p>
        </p:txBody>
      </p:sp>
      <p:sp>
        <p:nvSpPr>
          <p:cNvPr id="32770" name="Line 9"/>
          <p:cNvSpPr>
            <a:spLocks noChangeShapeType="1"/>
          </p:cNvSpPr>
          <p:nvPr/>
        </p:nvSpPr>
        <p:spPr bwMode="auto">
          <a:xfrm flipV="1">
            <a:off x="6732589" y="41910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2771" name="Line 9"/>
          <p:cNvSpPr>
            <a:spLocks noChangeShapeType="1"/>
          </p:cNvSpPr>
          <p:nvPr/>
        </p:nvSpPr>
        <p:spPr bwMode="auto">
          <a:xfrm flipV="1">
            <a:off x="5661025" y="3048000"/>
            <a:ext cx="1147763"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3557" name="Text Box 5"/>
          <p:cNvSpPr txBox="1">
            <a:spLocks noChangeArrowheads="1"/>
          </p:cNvSpPr>
          <p:nvPr/>
        </p:nvSpPr>
        <p:spPr bwMode="auto">
          <a:xfrm>
            <a:off x="6273800" y="3505200"/>
            <a:ext cx="2185199"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someday </a:t>
            </a:r>
            <a:endParaRPr lang="en-US" altLang="zh-CN" sz="3600">
              <a:solidFill>
                <a:srgbClr val="FF0000"/>
              </a:solidFill>
            </a:endParaRPr>
          </a:p>
        </p:txBody>
      </p:sp>
      <p:sp>
        <p:nvSpPr>
          <p:cNvPr id="23558" name="Text Box 6"/>
          <p:cNvSpPr txBox="1">
            <a:spLocks noChangeArrowheads="1"/>
          </p:cNvSpPr>
          <p:nvPr/>
        </p:nvSpPr>
        <p:spPr bwMode="auto">
          <a:xfrm>
            <a:off x="5584825" y="2362200"/>
            <a:ext cx="1364462"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proud</a:t>
            </a:r>
            <a:endParaRPr lang="en-US" altLang="zh-CN" sz="3600">
              <a:solidFill>
                <a:srgbClr val="FF0000"/>
              </a:solidFill>
            </a:endParaRPr>
          </a:p>
        </p:txBody>
      </p:sp>
      <p:sp>
        <p:nvSpPr>
          <p:cNvPr id="32774" name="Text Box 7"/>
          <p:cNvSpPr txBox="1">
            <a:spLocks noChangeArrowheads="1"/>
          </p:cNvSpPr>
          <p:nvPr/>
        </p:nvSpPr>
        <p:spPr bwMode="auto">
          <a:xfrm>
            <a:off x="3732214" y="1317626"/>
            <a:ext cx="184716"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endParaRPr lang="zh-CN" altLang="en-US"/>
          </a:p>
        </p:txBody>
      </p:sp>
      <p:sp>
        <p:nvSpPr>
          <p:cNvPr id="23560" name="Text Box 9"/>
          <p:cNvSpPr txBox="1">
            <a:spLocks noChangeArrowheads="1"/>
          </p:cNvSpPr>
          <p:nvPr/>
        </p:nvSpPr>
        <p:spPr bwMode="auto">
          <a:xfrm>
            <a:off x="3519489" y="1295401"/>
            <a:ext cx="1196147" cy="60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300">
                <a:solidFill>
                  <a:srgbClr val="FF0000"/>
                </a:solidFill>
              </a:rPr>
              <a:t> went</a:t>
            </a:r>
            <a:endParaRPr lang="en-US" altLang="zh-CN" sz="3300">
              <a:solidFill>
                <a:srgbClr val="FF0000"/>
              </a:solidFill>
            </a:endParaRPr>
          </a:p>
        </p:txBody>
      </p:sp>
      <p:sp>
        <p:nvSpPr>
          <p:cNvPr id="32776" name="Line 9"/>
          <p:cNvSpPr>
            <a:spLocks noChangeShapeType="1"/>
          </p:cNvSpPr>
          <p:nvPr/>
        </p:nvSpPr>
        <p:spPr bwMode="auto">
          <a:xfrm flipV="1">
            <a:off x="6197600" y="2438400"/>
            <a:ext cx="1146175"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2777" name="Line 9"/>
          <p:cNvSpPr>
            <a:spLocks noChangeShapeType="1"/>
          </p:cNvSpPr>
          <p:nvPr/>
        </p:nvSpPr>
        <p:spPr bwMode="auto">
          <a:xfrm flipV="1">
            <a:off x="3595688" y="18288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3563" name="Text Box 13"/>
          <p:cNvSpPr txBox="1">
            <a:spLocks noChangeArrowheads="1"/>
          </p:cNvSpPr>
          <p:nvPr/>
        </p:nvSpPr>
        <p:spPr bwMode="auto">
          <a:xfrm>
            <a:off x="6043613" y="1828800"/>
            <a:ext cx="1441406"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happy</a:t>
            </a:r>
            <a:endParaRPr lang="en-US" altLang="zh-CN" sz="360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563"/>
                                        </p:tgtEl>
                                        <p:attrNameLst>
                                          <p:attrName>style.visibility</p:attrName>
                                        </p:attrNameLst>
                                      </p:cBhvr>
                                      <p:to>
                                        <p:strVal val="visible"/>
                                      </p:to>
                                    </p:set>
                                    <p:animEffect transition="in" filter="wipe(down)">
                                      <p:cBhvr>
                                        <p:cTn id="12" dur="500"/>
                                        <p:tgtEl>
                                          <p:spTgt spid="235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558">
                                            <p:txEl>
                                              <p:pRg st="0" end="0"/>
                                            </p:txEl>
                                          </p:spTgt>
                                        </p:tgtEl>
                                        <p:attrNameLst>
                                          <p:attrName>style.visibility</p:attrName>
                                        </p:attrNameLst>
                                      </p:cBhvr>
                                      <p:to>
                                        <p:strVal val="visible"/>
                                      </p:to>
                                    </p:set>
                                    <p:animEffect transition="in" filter="wipe(down)">
                                      <p:cBhvr>
                                        <p:cTn id="17" dur="500"/>
                                        <p:tgtEl>
                                          <p:spTgt spid="2355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557"/>
                                        </p:tgtEl>
                                        <p:attrNameLst>
                                          <p:attrName>style.visibility</p:attrName>
                                        </p:attrNameLst>
                                      </p:cBhvr>
                                      <p:to>
                                        <p:strVal val="visible"/>
                                      </p:to>
                                    </p:set>
                                    <p:animEffect transition="in" filter="wipe(down)">
                                      <p:cBhvr>
                                        <p:cTn id="2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P spid="23560" grpId="0"/>
      <p:bldP spid="235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358585" y="285729"/>
            <a:ext cx="2940625" cy="857235"/>
          </a:xfrm>
        </p:spPr>
        <p:txBody>
          <a:bodyPr spcFirstLastPara="1">
            <a:prstTxWarp prst="textArchDown">
              <a:avLst/>
            </a:prstTxWarp>
          </a:bodyPr>
          <a:lstStyle/>
          <a:p>
            <a:r>
              <a:rPr lang="zh-CN" altLang="en-US" sz="4000" noProof="1">
                <a:solidFill>
                  <a:schemeClr val="tx1">
                    <a:lumMod val="50000"/>
                  </a:schemeClr>
                </a:solidFill>
                <a:latin typeface="华文彩云" panose="02010800040101010101" pitchFamily="2" charset="-122"/>
                <a:ea typeface="华文彩云" panose="02010800040101010101" pitchFamily="2" charset="-122"/>
              </a:rPr>
              <a:t>认识新单词</a:t>
            </a:r>
            <a:endParaRPr lang="zh-CN" altLang="en-US" sz="4000" noProof="1">
              <a:solidFill>
                <a:schemeClr val="tx1">
                  <a:lumMod val="50000"/>
                </a:schemeClr>
              </a:solidFill>
              <a:latin typeface="华文彩云" panose="02010800040101010101" pitchFamily="2" charset="-122"/>
              <a:ea typeface="华文彩云" panose="02010800040101010101" pitchFamily="2" charset="-122"/>
            </a:endParaRPr>
          </a:p>
        </p:txBody>
      </p:sp>
      <p:sp>
        <p:nvSpPr>
          <p:cNvPr id="9219"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·spent</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·spend </a:t>
            </a:r>
            <a:r>
              <a:rPr lang="zh-CN" altLang="en-US" sz="3300" noProof="1">
                <a:solidFill>
                  <a:schemeClr val="bg1"/>
                </a:solidFill>
                <a:latin typeface="华文楷体" panose="02010600040101010101" pitchFamily="2" charset="-122"/>
                <a:ea typeface="华文楷体" panose="02010600040101010101" pitchFamily="2" charset="-122"/>
              </a:rPr>
              <a:t>的过去式</a:t>
            </a:r>
            <a:endParaRPr lang="en-US" altLang="zh-CN" sz="3300" noProof="1">
              <a:solidFill>
                <a:schemeClr val="bg1"/>
              </a:solidFill>
              <a:latin typeface="华文楷体" panose="02010600040101010101" pitchFamily="2" charset="-122"/>
              <a:ea typeface="华文楷体" panose="02010600040101010101" pitchFamily="2" charset="-122"/>
            </a:endParaRPr>
          </a:p>
          <a:p>
            <a:r>
              <a:rPr lang="zh-CN" altLang="en-US" sz="3300" noProof="1">
                <a:solidFill>
                  <a:schemeClr val="bg1"/>
                </a:solidFill>
                <a:latin typeface="华文楷体" panose="02010600040101010101" pitchFamily="2" charset="-122"/>
                <a:ea typeface="华文楷体" panose="02010600040101010101" pitchFamily="2" charset="-122"/>
              </a:rPr>
              <a:t>度过</a:t>
            </a:r>
            <a:endParaRPr lang="zh-CN" altLang="en-US" sz="3300" noProof="1">
              <a:latin typeface="华文楷体" panose="02010600040101010101" pitchFamily="2" charset="-122"/>
              <a:ea typeface="华文楷体" panose="02010600040101010101" pitchFamily="2" charset="-122"/>
            </a:endParaRPr>
          </a:p>
        </p:txBody>
      </p:sp>
      <p:sp>
        <p:nvSpPr>
          <p:cNvPr id="7" name="矩形 6"/>
          <p:cNvSpPr/>
          <p:nvPr/>
        </p:nvSpPr>
        <p:spPr>
          <a:xfrm>
            <a:off x="1375554" y="2786057"/>
            <a:ext cx="2569921" cy="923322"/>
          </a:xfrm>
          <a:prstGeom prst="rect">
            <a:avLst/>
          </a:prstGeom>
          <a:noFill/>
        </p:spPr>
        <p:txBody>
          <a:bodyPr wrap="none" lIns="91433" tIns="45716" rIns="91433" bIns="45716">
            <a:spAutoFit/>
          </a:bodyPr>
          <a:lstStyle/>
          <a:p>
            <a:pPr algn="ctr"/>
            <a:r>
              <a:rPr lang="en-US" altLang="zh-CN" sz="5400" b="1"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spend</a:t>
            </a:r>
            <a:endParaRPr lang="zh-CN" altLang="en-US" sz="5400" b="1"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·about</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大约</a:t>
            </a:r>
            <a:endParaRPr lang="zh-CN" altLang="en-US" sz="3300" noProof="1">
              <a:latin typeface="华文楷体" panose="02010600040101010101" pitchFamily="2" charset="-122"/>
              <a:ea typeface="华文楷体" panose="02010600040101010101" pitchFamily="2" charset="-122"/>
            </a:endParaRPr>
          </a:p>
        </p:txBody>
      </p:sp>
      <p:pic>
        <p:nvPicPr>
          <p:cNvPr id="12290" name="图片占位符 4" descr="timgCA2TJ9CQ.jpg"/>
          <p:cNvPicPr>
            <a:picLocks noGrp="1" noChangeAspect="1" noChangeArrowheads="1"/>
          </p:cNvPicPr>
          <p:nvPr>
            <p:ph type="pic" idx="1"/>
          </p:nvPr>
        </p:nvPicPr>
        <p:blipFill>
          <a:blip r:embed="rId1" cstate="email"/>
          <a:srcRect/>
          <a:stretch>
            <a:fillRect/>
          </a:stretch>
        </p:blipFill>
        <p:spPr>
          <a:xfrm>
            <a:off x="1017589" y="2571750"/>
            <a:ext cx="3500437" cy="1327151"/>
          </a:xfrm>
          <a:prstGeom prst="rect">
            <a:avLst/>
          </a:prstGeom>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·flew</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·fly</a:t>
            </a:r>
            <a:r>
              <a:rPr lang="zh-CN" altLang="en-US" sz="3300" noProof="1">
                <a:solidFill>
                  <a:schemeClr val="bg1"/>
                </a:solidFill>
                <a:latin typeface="华文楷体" panose="02010600040101010101" pitchFamily="2" charset="-122"/>
                <a:ea typeface="华文楷体" panose="02010600040101010101" pitchFamily="2" charset="-122"/>
              </a:rPr>
              <a:t>的过去式</a:t>
            </a:r>
            <a:endParaRPr lang="en-US" altLang="zh-CN" sz="3300" noProof="1">
              <a:solidFill>
                <a:schemeClr val="bg1"/>
              </a:solidFill>
              <a:latin typeface="华文楷体" panose="02010600040101010101" pitchFamily="2" charset="-122"/>
              <a:ea typeface="华文楷体" panose="02010600040101010101" pitchFamily="2" charset="-122"/>
            </a:endParaRPr>
          </a:p>
          <a:p>
            <a:r>
              <a:rPr lang="zh-CN" altLang="en-US" sz="3300" noProof="1">
                <a:solidFill>
                  <a:schemeClr val="bg1"/>
                </a:solidFill>
                <a:latin typeface="华文楷体" panose="02010600040101010101" pitchFamily="2" charset="-122"/>
                <a:ea typeface="华文楷体" panose="02010600040101010101" pitchFamily="2" charset="-122"/>
              </a:rPr>
              <a:t>飞，飞行</a:t>
            </a:r>
            <a:endParaRPr lang="zh-CN" altLang="en-US" sz="3300" noProof="1">
              <a:latin typeface="华文楷体" panose="02010600040101010101" pitchFamily="2" charset="-122"/>
              <a:ea typeface="华文楷体" panose="02010600040101010101" pitchFamily="2" charset="-122"/>
            </a:endParaRPr>
          </a:p>
        </p:txBody>
      </p:sp>
      <p:pic>
        <p:nvPicPr>
          <p:cNvPr id="14338" name="图片占位符 4" descr="timgCAEQW62G.jpg"/>
          <p:cNvPicPr>
            <a:picLocks noGrp="1" noChangeAspect="1" noChangeArrowheads="1"/>
          </p:cNvPicPr>
          <p:nvPr>
            <p:ph type="pic" idx="1"/>
          </p:nvPr>
        </p:nvPicPr>
        <p:blipFill>
          <a:blip r:embed="rId1" cstate="email"/>
          <a:srcRect/>
          <a:stretch>
            <a:fillRect/>
          </a:stretch>
        </p:blipFill>
        <p:spPr>
          <a:xfrm>
            <a:off x="803275" y="1928813"/>
            <a:ext cx="3911600" cy="2768600"/>
          </a:xfrm>
          <a:prstGeom prst="rect">
            <a:avLst/>
          </a:prstGeom>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·October</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十月</a:t>
            </a:r>
            <a:endParaRPr lang="zh-CN" altLang="en-US" sz="3300" noProof="1">
              <a:latin typeface="华文楷体" panose="02010600040101010101" pitchFamily="2" charset="-122"/>
              <a:ea typeface="华文楷体" panose="02010600040101010101" pitchFamily="2" charset="-122"/>
            </a:endParaRPr>
          </a:p>
        </p:txBody>
      </p:sp>
      <p:pic>
        <p:nvPicPr>
          <p:cNvPr id="16386" name="图片占位符 4" descr="timgCAY5L210.jpg"/>
          <p:cNvPicPr>
            <a:picLocks noGrp="1" noChangeAspect="1" noChangeArrowheads="1"/>
          </p:cNvPicPr>
          <p:nvPr>
            <p:ph type="pic" idx="1"/>
          </p:nvPr>
        </p:nvPicPr>
        <p:blipFill>
          <a:blip r:embed="rId1" cstate="email"/>
          <a:srcRect/>
          <a:stretch>
            <a:fillRect/>
          </a:stretch>
        </p:blipFill>
        <p:spPr>
          <a:xfrm>
            <a:off x="757238" y="1874839"/>
            <a:ext cx="3910012" cy="2936875"/>
          </a:xfrm>
          <a:prstGeom prst="rect">
            <a:avLst/>
          </a:prstGeom>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·video</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录像</a:t>
            </a:r>
            <a:endParaRPr lang="zh-CN" altLang="en-US" sz="3300" noProof="1">
              <a:latin typeface="华文楷体" panose="02010600040101010101" pitchFamily="2" charset="-122"/>
              <a:ea typeface="华文楷体" panose="02010600040101010101" pitchFamily="2" charset="-122"/>
            </a:endParaRPr>
          </a:p>
        </p:txBody>
      </p:sp>
      <p:pic>
        <p:nvPicPr>
          <p:cNvPr id="18434" name="图片占位符 4" descr="timgCAGUUXW0.jpg"/>
          <p:cNvPicPr>
            <a:picLocks noGrp="1" noChangeAspect="1" noChangeArrowheads="1"/>
          </p:cNvPicPr>
          <p:nvPr>
            <p:ph type="pic" idx="1"/>
          </p:nvPr>
        </p:nvPicPr>
        <p:blipFill>
          <a:blip r:embed="rId1" cstate="email"/>
          <a:srcRect/>
          <a:stretch>
            <a:fillRect/>
          </a:stretch>
        </p:blipFill>
        <p:spPr>
          <a:xfrm>
            <a:off x="731838" y="2000251"/>
            <a:ext cx="3911600" cy="2697163"/>
          </a:xfrm>
          <a:prstGeom prst="rect">
            <a:avLst/>
          </a:prstGeom>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·proud</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感到自豪的，感到骄傲的</a:t>
            </a:r>
            <a:endParaRPr lang="en-US" altLang="zh-CN" sz="3300" noProof="1">
              <a:solidFill>
                <a:schemeClr val="bg1"/>
              </a:solidFill>
              <a:latin typeface="华文楷体" panose="02010600040101010101" pitchFamily="2" charset="-122"/>
              <a:ea typeface="华文楷体" panose="02010600040101010101" pitchFamily="2" charset="-122"/>
            </a:endParaRPr>
          </a:p>
          <a:p>
            <a:endParaRPr lang="zh-CN" altLang="en-US" sz="3300" noProof="1">
              <a:latin typeface="华文楷体" panose="02010600040101010101" pitchFamily="2" charset="-122"/>
              <a:ea typeface="华文楷体" panose="02010600040101010101" pitchFamily="2" charset="-122"/>
            </a:endParaRPr>
          </a:p>
        </p:txBody>
      </p:sp>
      <p:pic>
        <p:nvPicPr>
          <p:cNvPr id="20482" name="图片占位符 5" descr="timgCA1OOMKK.jpg"/>
          <p:cNvPicPr>
            <a:picLocks noGrp="1" noChangeAspect="1" noChangeArrowheads="1"/>
          </p:cNvPicPr>
          <p:nvPr>
            <p:ph type="pic" idx="1"/>
          </p:nvPr>
        </p:nvPicPr>
        <p:blipFill>
          <a:blip r:embed="rId1" cstate="email"/>
          <a:srcRect/>
          <a:stretch>
            <a:fillRect/>
          </a:stretch>
        </p:blipFill>
        <p:spPr>
          <a:xfrm>
            <a:off x="757238" y="1874839"/>
            <a:ext cx="3910012" cy="2936875"/>
          </a:xfrm>
          <a:prstGeom prst="rect">
            <a:avLst/>
          </a:prstGeom>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·someday</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有朝一日</a:t>
            </a:r>
            <a:endParaRPr lang="zh-CN" altLang="en-US" sz="3300" noProof="1">
              <a:latin typeface="华文楷体" panose="02010600040101010101" pitchFamily="2" charset="-122"/>
              <a:ea typeface="华文楷体" panose="02010600040101010101" pitchFamily="2" charset="-122"/>
            </a:endParaRPr>
          </a:p>
        </p:txBody>
      </p:sp>
      <p:pic>
        <p:nvPicPr>
          <p:cNvPr id="22530" name="图片占位符 4" descr="timgCA77HOKE.jpg"/>
          <p:cNvPicPr>
            <a:picLocks noGrp="1" noChangeAspect="1" noChangeArrowheads="1"/>
          </p:cNvPicPr>
          <p:nvPr>
            <p:ph type="pic" idx="1"/>
          </p:nvPr>
        </p:nvPicPr>
        <p:blipFill>
          <a:blip r:embed="rId1" cstate="email"/>
          <a:srcRect/>
          <a:stretch>
            <a:fillRect/>
          </a:stretch>
        </p:blipFill>
        <p:spPr>
          <a:xfrm>
            <a:off x="757238" y="1874839"/>
            <a:ext cx="3910012" cy="2936875"/>
          </a:xfrm>
          <a:prstGeom prst="rect">
            <a:avLst/>
          </a:prstGeom>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WordArt 3"/>
          <p:cNvSpPr>
            <a:spLocks noChangeArrowheads="1" noChangeShapeType="1" noTextEdit="1"/>
          </p:cNvSpPr>
          <p:nvPr/>
        </p:nvSpPr>
        <p:spPr bwMode="auto">
          <a:xfrm>
            <a:off x="469901" y="1196977"/>
            <a:ext cx="2819400" cy="1800225"/>
          </a:xfrm>
          <a:prstGeom prst="rect">
            <a:avLst/>
          </a:prstGeom>
        </p:spPr>
        <p:txBody>
          <a:bodyPr wrap="none" lIns="91433" tIns="45716" rIns="91433" bIns="45716" fromWordArt="1">
            <a:prstTxWarp prst="textSlantUp">
              <a:avLst>
                <a:gd name="adj" fmla="val 32056"/>
              </a:avLst>
            </a:prstTxWarp>
          </a:bodyPr>
          <a:lstStyle/>
          <a:p>
            <a:r>
              <a:rPr lang="zh-CN" altLang="en-US" sz="3600"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8998"/>
                    </a:srgbClr>
                  </a:outerShdw>
                </a:effectLst>
                <a:latin typeface="宋体" panose="02010600030101010101" pitchFamily="2" charset="-122"/>
                <a:ea typeface="宋体" panose="02010600030101010101" pitchFamily="2" charset="-122"/>
              </a:rPr>
              <a:t> </a:t>
            </a:r>
            <a:endParaRPr lang="zh-CN" altLang="en-US" sz="3600"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8998"/>
                  </a:srgbClr>
                </a:outerShdw>
              </a:effectLst>
              <a:latin typeface="宋体" panose="02010600030101010101" pitchFamily="2" charset="-122"/>
              <a:ea typeface="宋体" panose="02010600030101010101" pitchFamily="2" charset="-122"/>
            </a:endParaRPr>
          </a:p>
        </p:txBody>
      </p:sp>
      <p:sp>
        <p:nvSpPr>
          <p:cNvPr id="24578" name="WordArt 4"/>
          <p:cNvSpPr>
            <a:spLocks noChangeArrowheads="1" noChangeShapeType="1" noTextEdit="1"/>
          </p:cNvSpPr>
          <p:nvPr/>
        </p:nvSpPr>
        <p:spPr bwMode="auto">
          <a:xfrm>
            <a:off x="3155950" y="1214438"/>
            <a:ext cx="4986338" cy="1657351"/>
          </a:xfrm>
          <a:prstGeom prst="rect">
            <a:avLst/>
          </a:prstGeom>
        </p:spPr>
        <p:txBody>
          <a:bodyPr wrap="none" lIns="91433" tIns="45716" rIns="91433" bIns="45716" fromWordArt="1">
            <a:prstTxWarp prst="textDoubleWave1">
              <a:avLst>
                <a:gd name="adj1" fmla="val 6500"/>
                <a:gd name="adj2" fmla="val 0"/>
              </a:avLst>
            </a:prstTxWarp>
          </a:bodyPr>
          <a:lstStyle/>
          <a:p>
            <a:endParaRPr lang="zh-CN" altLang="en-US" sz="5400" kern="10" spc="-540">
              <a:ln w="12700">
                <a:solidFill>
                  <a:srgbClr val="000099"/>
                </a:solidFill>
                <a:round/>
              </a:ln>
              <a:solidFill>
                <a:srgbClr val="33CCFF"/>
              </a:solidFill>
              <a:effectLst>
                <a:outerShdw dist="125724" dir="18900000" algn="ctr" rotWithShape="0">
                  <a:srgbClr val="000099"/>
                </a:outerShdw>
              </a:effectLst>
              <a:latin typeface="宋体" panose="02010600030101010101" pitchFamily="2" charset="-122"/>
              <a:ea typeface="宋体" panose="02010600030101010101" pitchFamily="2" charset="-122"/>
            </a:endParaRPr>
          </a:p>
        </p:txBody>
      </p:sp>
      <p:sp>
        <p:nvSpPr>
          <p:cNvPr id="9221" name="TextBox 6"/>
          <p:cNvSpPr txBox="1">
            <a:spLocks noChangeArrowheads="1"/>
          </p:cNvSpPr>
          <p:nvPr/>
        </p:nvSpPr>
        <p:spPr bwMode="auto">
          <a:xfrm>
            <a:off x="269956" y="1004889"/>
            <a:ext cx="5164058" cy="332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r>
              <a:rPr lang="zh-CN" altLang="en-US" dirty="0"/>
              <a:t> </a:t>
            </a:r>
            <a:r>
              <a:rPr lang="zh-CN" altLang="en-US" sz="1600" dirty="0"/>
              <a:t>神舟五号飞船是在无人飞船基础上研制的我国第</a:t>
            </a:r>
            <a:r>
              <a:rPr lang="en-US" altLang="zh-CN" sz="1600" dirty="0"/>
              <a:t>1</a:t>
            </a:r>
            <a:r>
              <a:rPr lang="zh-CN" altLang="en-US" sz="1600" dirty="0"/>
              <a:t>艘载人飞船，乘有</a:t>
            </a:r>
            <a:r>
              <a:rPr lang="en-US" altLang="zh-CN" sz="1600" dirty="0"/>
              <a:t>1</a:t>
            </a:r>
            <a:r>
              <a:rPr lang="zh-CN" altLang="en-US" sz="1600" dirty="0"/>
              <a:t>名航天员，在轨运行</a:t>
            </a:r>
            <a:r>
              <a:rPr lang="en-US" altLang="zh-CN" sz="1600" dirty="0"/>
              <a:t>1</a:t>
            </a:r>
            <a:r>
              <a:rPr lang="zh-CN" altLang="en-US" sz="1600" dirty="0"/>
              <a:t>天。整个飞行期间为航天员提供必要的生活和工作条件，同时将航天员的生理数据、电视图像发送地面，并确保航天员安全返回。</a:t>
            </a:r>
            <a:endParaRPr lang="zh-CN" altLang="en-US" sz="1600" dirty="0"/>
          </a:p>
          <a:p>
            <a:r>
              <a:rPr lang="zh-CN" altLang="en-US" sz="1600" dirty="0"/>
              <a:t>    飞船由轨道舱、返回舱、推进舱和附加段组成，总长</a:t>
            </a:r>
            <a:r>
              <a:rPr lang="en-US" altLang="zh-CN" sz="1600" dirty="0"/>
              <a:t>8860mm</a:t>
            </a:r>
            <a:r>
              <a:rPr lang="zh-CN" altLang="en-US" sz="1600" dirty="0"/>
              <a:t>，总重</a:t>
            </a:r>
            <a:r>
              <a:rPr lang="en-US" altLang="zh-CN" sz="1600" dirty="0"/>
              <a:t>7840kg</a:t>
            </a:r>
            <a:r>
              <a:rPr lang="zh-CN" altLang="en-US" sz="1600" dirty="0"/>
              <a:t>。飞船的手动控制功能和环境控制与生命保障分系统为航天员的安全提供了保障。</a:t>
            </a:r>
            <a:endParaRPr lang="zh-CN" altLang="en-US" sz="1600" dirty="0"/>
          </a:p>
          <a:p>
            <a:r>
              <a:rPr lang="zh-CN" altLang="en-US" sz="1600" dirty="0"/>
              <a:t>     飞船由长征－</a:t>
            </a:r>
            <a:r>
              <a:rPr lang="en-US" altLang="zh-CN" sz="1600" dirty="0"/>
              <a:t>2f</a:t>
            </a:r>
            <a:r>
              <a:rPr lang="zh-CN" altLang="en-US" sz="1600" dirty="0"/>
              <a:t>运载火箭发射到近地点</a:t>
            </a:r>
            <a:r>
              <a:rPr lang="en-US" altLang="zh-CN" sz="1600" dirty="0"/>
              <a:t>200km</a:t>
            </a:r>
            <a:r>
              <a:rPr lang="zh-CN" altLang="en-US" sz="1600" dirty="0"/>
              <a:t>、远地点</a:t>
            </a:r>
            <a:r>
              <a:rPr lang="en-US" altLang="zh-CN" sz="1600" dirty="0"/>
              <a:t>350km</a:t>
            </a:r>
            <a:r>
              <a:rPr lang="zh-CN" altLang="en-US" sz="1600" dirty="0"/>
              <a:t>、倾角</a:t>
            </a:r>
            <a:r>
              <a:rPr lang="en-US" altLang="zh-CN" sz="1600" dirty="0"/>
              <a:t>42.4°</a:t>
            </a:r>
            <a:r>
              <a:rPr lang="zh-CN" altLang="en-US" sz="1600" dirty="0"/>
              <a:t>初始轨道，实施变轨后，进入</a:t>
            </a:r>
            <a:r>
              <a:rPr lang="en-US" altLang="zh-CN" sz="1600" dirty="0"/>
              <a:t>343km</a:t>
            </a:r>
            <a:r>
              <a:rPr lang="zh-CN" altLang="en-US" sz="1600" dirty="0"/>
              <a:t>的圆轨道。飞船环绕地球</a:t>
            </a:r>
            <a:r>
              <a:rPr lang="en-US" altLang="zh-CN" sz="1600" dirty="0"/>
              <a:t>14</a:t>
            </a:r>
            <a:r>
              <a:rPr lang="zh-CN" altLang="en-US" sz="1600" dirty="0"/>
              <a:t>圈后在预定地区着陆。</a:t>
            </a:r>
            <a:endParaRPr lang="zh-CN" altLang="en-US" sz="1600" dirty="0"/>
          </a:p>
          <a:p>
            <a:r>
              <a:rPr lang="zh-CN" altLang="en-US" sz="1600" dirty="0"/>
              <a:t>       神舟</a:t>
            </a:r>
            <a:r>
              <a:rPr lang="en-US" altLang="zh-CN" sz="1600" dirty="0"/>
              <a:t>5</a:t>
            </a:r>
            <a:r>
              <a:rPr lang="zh-CN" altLang="en-US" sz="1600" dirty="0"/>
              <a:t>号飞船载人航天飞行实现了中华民族千年飞天的愿望，是中华民族智慧和精神的高度凝聚，是中国航天事业在新世纪的一座新的里程碑。</a:t>
            </a:r>
            <a:endParaRPr lang="zh-CN" altLang="en-US" sz="1600" dirty="0"/>
          </a:p>
        </p:txBody>
      </p:sp>
      <p:pic>
        <p:nvPicPr>
          <p:cNvPr id="9222" name="图片 4"/>
          <p:cNvPicPr>
            <a:picLocks noChangeAspect="1" noChangeArrowheads="1"/>
          </p:cNvPicPr>
          <p:nvPr/>
        </p:nvPicPr>
        <p:blipFill>
          <a:blip r:embed="rId1" cstate="email"/>
          <a:srcRect/>
          <a:stretch>
            <a:fillRect/>
          </a:stretch>
        </p:blipFill>
        <p:spPr bwMode="auto">
          <a:xfrm>
            <a:off x="5434014" y="1000126"/>
            <a:ext cx="374650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Effect transition="in" filter="barn(inVertical)">
                                      <p:cBhvr>
                                        <p:cTn id="7" dur="500"/>
                                        <p:tgtEl>
                                          <p:spTgt spid="9222"/>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9221">
                                            <p:txEl>
                                              <p:pRg st="0" end="0"/>
                                            </p:txEl>
                                          </p:spTgt>
                                        </p:tgtEl>
                                        <p:attrNameLst>
                                          <p:attrName>style.visibility</p:attrName>
                                        </p:attrNameLst>
                                      </p:cBhvr>
                                      <p:to>
                                        <p:strVal val="visible"/>
                                      </p:to>
                                    </p:set>
                                    <p:anim calcmode="lin" valueType="num">
                                      <p:cBhvr>
                                        <p:cTn id="12" dur="500" decel="50000" fill="hold">
                                          <p:stCondLst>
                                            <p:cond delay="0"/>
                                          </p:stCondLst>
                                        </p:cTn>
                                        <p:tgtEl>
                                          <p:spTgt spid="9221">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9221">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9221">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9221">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9221">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9221">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9221">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9221">
                                            <p:txEl>
                                              <p:pRg st="0" end="0"/>
                                            </p:txEl>
                                          </p:spTgt>
                                        </p:tgtEl>
                                      </p:cBhvr>
                                    </p:animEffect>
                                  </p:childTnLst>
                                </p:cTn>
                              </p:par>
                              <p:par>
                                <p:cTn id="20" presetID="25" presetClass="entr" presetSubtype="0" fill="hold" nodeType="withEffect">
                                  <p:stCondLst>
                                    <p:cond delay="0"/>
                                  </p:stCondLst>
                                  <p:childTnLst>
                                    <p:set>
                                      <p:cBhvr>
                                        <p:cTn id="21" dur="1" fill="hold">
                                          <p:stCondLst>
                                            <p:cond delay="0"/>
                                          </p:stCondLst>
                                        </p:cTn>
                                        <p:tgtEl>
                                          <p:spTgt spid="9221">
                                            <p:txEl>
                                              <p:pRg st="1" end="1"/>
                                            </p:txEl>
                                          </p:spTgt>
                                        </p:tgtEl>
                                        <p:attrNameLst>
                                          <p:attrName>style.visibility</p:attrName>
                                        </p:attrNameLst>
                                      </p:cBhvr>
                                      <p:to>
                                        <p:strVal val="visible"/>
                                      </p:to>
                                    </p:set>
                                    <p:anim calcmode="lin" valueType="num">
                                      <p:cBhvr>
                                        <p:cTn id="22" dur="500" decel="50000" fill="hold">
                                          <p:stCondLst>
                                            <p:cond delay="0"/>
                                          </p:stCondLst>
                                        </p:cTn>
                                        <p:tgtEl>
                                          <p:spTgt spid="9221">
                                            <p:txEl>
                                              <p:pRg st="1" end="1"/>
                                            </p:txEl>
                                          </p:spTgt>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9221">
                                            <p:txEl>
                                              <p:pRg st="1" end="1"/>
                                            </p:txEl>
                                          </p:spTgt>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9221">
                                            <p:txEl>
                                              <p:pRg st="1" end="1"/>
                                            </p:txEl>
                                          </p:spTgt>
                                        </p:tgtEl>
                                        <p:attrNameLst>
                                          <p:attrName>ppt_w</p:attrName>
                                        </p:attrNameLst>
                                      </p:cBhvr>
                                      <p:tavLst>
                                        <p:tav tm="0">
                                          <p:val>
                                            <p:strVal val="#ppt_w*.05"/>
                                          </p:val>
                                        </p:tav>
                                        <p:tav tm="100000">
                                          <p:val>
                                            <p:strVal val="#ppt_w"/>
                                          </p:val>
                                        </p:tav>
                                      </p:tavLst>
                                    </p:anim>
                                    <p:anim calcmode="lin" valueType="num">
                                      <p:cBhvr>
                                        <p:cTn id="25" dur="1000" fill="hold"/>
                                        <p:tgtEl>
                                          <p:spTgt spid="9221">
                                            <p:txEl>
                                              <p:pRg st="1" end="1"/>
                                            </p:txEl>
                                          </p:spTgt>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9221">
                                            <p:txEl>
                                              <p:pRg st="1" end="1"/>
                                            </p:txEl>
                                          </p:spTgt>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9221">
                                            <p:txEl>
                                              <p:pRg st="1" end="1"/>
                                            </p:txEl>
                                          </p:spTgt>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9221">
                                            <p:txEl>
                                              <p:pRg st="1" end="1"/>
                                            </p:txEl>
                                          </p:spTgt>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9221">
                                            <p:txEl>
                                              <p:pRg st="1" end="1"/>
                                            </p:txEl>
                                          </p:spTgt>
                                        </p:tgtEl>
                                      </p:cBhvr>
                                    </p:animEffect>
                                  </p:childTnLst>
                                </p:cTn>
                              </p:par>
                              <p:par>
                                <p:cTn id="30" presetID="25" presetClass="entr" presetSubtype="0" fill="hold" nodeType="withEffect">
                                  <p:stCondLst>
                                    <p:cond delay="0"/>
                                  </p:stCondLst>
                                  <p:childTnLst>
                                    <p:set>
                                      <p:cBhvr>
                                        <p:cTn id="31" dur="1" fill="hold">
                                          <p:stCondLst>
                                            <p:cond delay="0"/>
                                          </p:stCondLst>
                                        </p:cTn>
                                        <p:tgtEl>
                                          <p:spTgt spid="9221">
                                            <p:txEl>
                                              <p:pRg st="2" end="2"/>
                                            </p:txEl>
                                          </p:spTgt>
                                        </p:tgtEl>
                                        <p:attrNameLst>
                                          <p:attrName>style.visibility</p:attrName>
                                        </p:attrNameLst>
                                      </p:cBhvr>
                                      <p:to>
                                        <p:strVal val="visible"/>
                                      </p:to>
                                    </p:set>
                                    <p:anim calcmode="lin" valueType="num">
                                      <p:cBhvr>
                                        <p:cTn id="32" dur="500" decel="50000" fill="hold">
                                          <p:stCondLst>
                                            <p:cond delay="0"/>
                                          </p:stCondLst>
                                        </p:cTn>
                                        <p:tgtEl>
                                          <p:spTgt spid="9221">
                                            <p:txEl>
                                              <p:pRg st="2" end="2"/>
                                            </p:txEl>
                                          </p:spTgt>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9221">
                                            <p:txEl>
                                              <p:pRg st="2" end="2"/>
                                            </p:txEl>
                                          </p:spTgt>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9221">
                                            <p:txEl>
                                              <p:pRg st="2" end="2"/>
                                            </p:txEl>
                                          </p:spTgt>
                                        </p:tgtEl>
                                        <p:attrNameLst>
                                          <p:attrName>ppt_w</p:attrName>
                                        </p:attrNameLst>
                                      </p:cBhvr>
                                      <p:tavLst>
                                        <p:tav tm="0">
                                          <p:val>
                                            <p:strVal val="#ppt_w*.05"/>
                                          </p:val>
                                        </p:tav>
                                        <p:tav tm="100000">
                                          <p:val>
                                            <p:strVal val="#ppt_w"/>
                                          </p:val>
                                        </p:tav>
                                      </p:tavLst>
                                    </p:anim>
                                    <p:anim calcmode="lin" valueType="num">
                                      <p:cBhvr>
                                        <p:cTn id="35" dur="1000" fill="hold"/>
                                        <p:tgtEl>
                                          <p:spTgt spid="9221">
                                            <p:txEl>
                                              <p:pRg st="2" end="2"/>
                                            </p:txEl>
                                          </p:spTgt>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9221">
                                            <p:txEl>
                                              <p:pRg st="2" end="2"/>
                                            </p:txEl>
                                          </p:spTgt>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9221">
                                            <p:txEl>
                                              <p:pRg st="2" end="2"/>
                                            </p:txEl>
                                          </p:spTgt>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9221">
                                            <p:txEl>
                                              <p:pRg st="2" end="2"/>
                                            </p:txEl>
                                          </p:spTgt>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9221">
                                            <p:txEl>
                                              <p:pRg st="2" end="2"/>
                                            </p:txEl>
                                          </p:spTgt>
                                        </p:tgtEl>
                                      </p:cBhvr>
                                    </p:animEffect>
                                  </p:childTnLst>
                                </p:cTn>
                              </p:par>
                              <p:par>
                                <p:cTn id="40" presetID="25" presetClass="entr" presetSubtype="0" fill="hold" nodeType="withEffect">
                                  <p:stCondLst>
                                    <p:cond delay="0"/>
                                  </p:stCondLst>
                                  <p:childTnLst>
                                    <p:set>
                                      <p:cBhvr>
                                        <p:cTn id="41" dur="1" fill="hold">
                                          <p:stCondLst>
                                            <p:cond delay="0"/>
                                          </p:stCondLst>
                                        </p:cTn>
                                        <p:tgtEl>
                                          <p:spTgt spid="9221">
                                            <p:txEl>
                                              <p:pRg st="3" end="3"/>
                                            </p:txEl>
                                          </p:spTgt>
                                        </p:tgtEl>
                                        <p:attrNameLst>
                                          <p:attrName>style.visibility</p:attrName>
                                        </p:attrNameLst>
                                      </p:cBhvr>
                                      <p:to>
                                        <p:strVal val="visible"/>
                                      </p:to>
                                    </p:set>
                                    <p:anim calcmode="lin" valueType="num">
                                      <p:cBhvr>
                                        <p:cTn id="42" dur="500" decel="50000" fill="hold">
                                          <p:stCondLst>
                                            <p:cond delay="0"/>
                                          </p:stCondLst>
                                        </p:cTn>
                                        <p:tgtEl>
                                          <p:spTgt spid="9221">
                                            <p:txEl>
                                              <p:pRg st="3" end="3"/>
                                            </p:txEl>
                                          </p:spTgt>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9221">
                                            <p:txEl>
                                              <p:pRg st="3" end="3"/>
                                            </p:txEl>
                                          </p:spTgt>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9221">
                                            <p:txEl>
                                              <p:pRg st="3" end="3"/>
                                            </p:txEl>
                                          </p:spTgt>
                                        </p:tgtEl>
                                        <p:attrNameLst>
                                          <p:attrName>ppt_w</p:attrName>
                                        </p:attrNameLst>
                                      </p:cBhvr>
                                      <p:tavLst>
                                        <p:tav tm="0">
                                          <p:val>
                                            <p:strVal val="#ppt_w*.05"/>
                                          </p:val>
                                        </p:tav>
                                        <p:tav tm="100000">
                                          <p:val>
                                            <p:strVal val="#ppt_w"/>
                                          </p:val>
                                        </p:tav>
                                      </p:tavLst>
                                    </p:anim>
                                    <p:anim calcmode="lin" valueType="num">
                                      <p:cBhvr>
                                        <p:cTn id="45" dur="1000" fill="hold"/>
                                        <p:tgtEl>
                                          <p:spTgt spid="9221">
                                            <p:txEl>
                                              <p:pRg st="3" end="3"/>
                                            </p:txEl>
                                          </p:spTgt>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9221">
                                            <p:txEl>
                                              <p:pRg st="3" end="3"/>
                                            </p:txEl>
                                          </p:spTgt>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9221">
                                            <p:txEl>
                                              <p:pRg st="3" end="3"/>
                                            </p:txEl>
                                          </p:spTgt>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9221">
                                            <p:txEl>
                                              <p:pRg st="3" end="3"/>
                                            </p:txEl>
                                          </p:spTgt>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922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PP_MARK_KEY" val="a719ee57-aeb1-4f6b-a2ad-bde42b8a342b"/>
  <p:tag name="COMMONDATA" val="eyJoZGlkIjoiNTEwZDYwYjA4ODUyYzA2MmI0M2EzZjhhMWY0NWI4YWEifQ=="/>
</p:tagLst>
</file>

<file path=ppt/theme/theme1.xml><?xml version="1.0" encoding="utf-8"?>
<a:theme xmlns:a="http://schemas.openxmlformats.org/drawingml/2006/main" name="第一PPT模板网-WWW.1PPT.COM">
  <a:themeElements>
    <a:clrScheme name="ChildrenFriends">
      <a:dk1>
        <a:srgbClr val="404040"/>
      </a:dk1>
      <a:lt1>
        <a:sysClr val="window" lastClr="FFFFFF"/>
      </a:lt1>
      <a:dk2>
        <a:srgbClr val="000000"/>
      </a:dk2>
      <a:lt2>
        <a:srgbClr val="EAEAEA"/>
      </a:lt2>
      <a:accent1>
        <a:srgbClr val="A63121"/>
      </a:accent1>
      <a:accent2>
        <a:srgbClr val="318DCB"/>
      </a:accent2>
      <a:accent3>
        <a:srgbClr val="F28330"/>
      </a:accent3>
      <a:accent4>
        <a:srgbClr val="50B852"/>
      </a:accent4>
      <a:accent5>
        <a:srgbClr val="EEAD1D"/>
      </a:accent5>
      <a:accent6>
        <a:srgbClr val="A68555"/>
      </a:accent6>
      <a:hlink>
        <a:srgbClr val="F28330"/>
      </a:hlink>
      <a:folHlink>
        <a:srgbClr val="969696"/>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tf03896101</Template>
  <TotalTime>0</TotalTime>
  <Words>1728</Words>
  <Application>WPS 演示</Application>
  <PresentationFormat>自定义</PresentationFormat>
  <Paragraphs>124</Paragraphs>
  <Slides>17</Slides>
  <Notes>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微软雅黑</vt:lpstr>
      <vt:lpstr>Calibri</vt:lpstr>
      <vt:lpstr>Calibri</vt:lpstr>
      <vt:lpstr>Times New Roman</vt:lpstr>
      <vt:lpstr>华文彩云</vt:lpstr>
      <vt:lpstr>华文楷体</vt:lpstr>
      <vt:lpstr>黑体</vt:lpstr>
      <vt:lpstr>Comic Sans MS</vt:lpstr>
      <vt:lpstr>Arial</vt:lpstr>
      <vt:lpstr>Arial Unicode MS</vt:lpstr>
      <vt:lpstr>第一PPT模板网-WWW.1PPT.COM</vt:lpstr>
      <vt:lpstr>Module 7 Unit 1 </vt:lpstr>
      <vt:lpstr>认识新单词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7 Unit 1 </dc:title>
  <dc:creator>第一PPT模板网-WWW.1PPT.COM</dc:creator>
  <cp:lastModifiedBy>小树</cp:lastModifiedBy>
  <cp:revision>61</cp:revision>
  <dcterms:created xsi:type="dcterms:W3CDTF">2017-09-13T08:22:00Z</dcterms:created>
  <dcterms:modified xsi:type="dcterms:W3CDTF">2023-02-22T05:59:05Z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38326EA0C2394F81A3673532F82F86DE</vt:lpwstr>
  </property>
</Properties>
</file>