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50" r:id="rId6"/>
    <p:sldId id="351" r:id="rId7"/>
    <p:sldId id="352" r:id="rId8"/>
    <p:sldId id="267" r:id="rId9"/>
    <p:sldId id="271" r:id="rId10"/>
    <p:sldId id="358" r:id="rId11"/>
    <p:sldId id="359" r:id="rId12"/>
    <p:sldId id="289" r:id="rId13"/>
    <p:sldId id="363" r:id="rId14"/>
    <p:sldId id="361" r:id="rId15"/>
    <p:sldId id="360" r:id="rId16"/>
    <p:sldId id="353" r:id="rId17"/>
    <p:sldId id="354" r:id="rId18"/>
    <p:sldId id="362" r:id="rId19"/>
    <p:sldId id="355" r:id="rId20"/>
    <p:sldId id="364" r:id="rId21"/>
    <p:sldId id="365" r:id="rId22"/>
    <p:sldId id="292" r:id="rId23"/>
    <p:sldId id="278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205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tags" Target="../tags/tag14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5" Type="http://schemas.openxmlformats.org/officeDocument/2006/relationships/tags" Target="../tags/tag182.xml"/><Relationship Id="rId4" Type="http://schemas.openxmlformats.org/officeDocument/2006/relationships/tags" Target="../tags/tag181.xml"/><Relationship Id="rId3" Type="http://schemas.openxmlformats.org/officeDocument/2006/relationships/tags" Target="../tags/tag18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5" Type="http://schemas.openxmlformats.org/officeDocument/2006/relationships/tags" Target="../tags/tag198.xml"/><Relationship Id="rId4" Type="http://schemas.openxmlformats.org/officeDocument/2006/relationships/tags" Target="../tags/tag197.xml"/><Relationship Id="rId3" Type="http://schemas.openxmlformats.org/officeDocument/2006/relationships/tags" Target="../tags/tag1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20.xml"/><Relationship Id="rId11" Type="http://schemas.openxmlformats.org/officeDocument/2006/relationships/tags" Target="../tags/tag19.xml"/><Relationship Id="rId10" Type="http://schemas.openxmlformats.org/officeDocument/2006/relationships/tags" Target="../tags/tag18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20.png"/><Relationship Id="rId1" Type="http://schemas.openxmlformats.org/officeDocument/2006/relationships/tags" Target="../tags/tag10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2" Type="http://schemas.openxmlformats.org/officeDocument/2006/relationships/image" Target="../media/image27.jpeg"/><Relationship Id="rId1" Type="http://schemas.openxmlformats.org/officeDocument/2006/relationships/tags" Target="../tags/tag10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image" Target="../media/image28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5.xml"/><Relationship Id="rId10" Type="http://schemas.openxmlformats.org/officeDocument/2006/relationships/image" Target="../media/image29.jpeg"/><Relationship Id="rId1" Type="http://schemas.openxmlformats.org/officeDocument/2006/relationships/tags" Target="../tags/tag113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hyperlink" Target="file:///D:\&#36805;&#38647;&#19979;&#36733;\ms09u1-1.swf" TargetMode="Externa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6" Type="http://schemas.openxmlformats.org/officeDocument/2006/relationships/notesSlide" Target="../notesSlides/notesSlide13.xml"/><Relationship Id="rId15" Type="http://schemas.openxmlformats.org/officeDocument/2006/relationships/slideLayout" Target="../slideLayouts/slideLayout5.xml"/><Relationship Id="rId14" Type="http://schemas.openxmlformats.org/officeDocument/2006/relationships/tags" Target="../tags/tag135.xml"/><Relationship Id="rId13" Type="http://schemas.openxmlformats.org/officeDocument/2006/relationships/image" Target="../media/image20.png"/><Relationship Id="rId12" Type="http://schemas.openxmlformats.org/officeDocument/2006/relationships/tags" Target="../tags/tag134.xml"/><Relationship Id="rId11" Type="http://schemas.openxmlformats.org/officeDocument/2006/relationships/tags" Target="../tags/tag133.xml"/><Relationship Id="rId10" Type="http://schemas.openxmlformats.org/officeDocument/2006/relationships/tags" Target="../tags/tag132.xml"/><Relationship Id="rId1" Type="http://schemas.openxmlformats.org/officeDocument/2006/relationships/tags" Target="../tags/tag1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5.xml"/><Relationship Id="rId6" Type="http://schemas.openxmlformats.org/officeDocument/2006/relationships/tags" Target="../tags/tag143.xml"/><Relationship Id="rId5" Type="http://schemas.openxmlformats.org/officeDocument/2006/relationships/image" Target="../media/image20.png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31.jpeg"/><Relationship Id="rId6" Type="http://schemas.openxmlformats.org/officeDocument/2006/relationships/tags" Target="../tags/tag151.xml"/><Relationship Id="rId5" Type="http://schemas.openxmlformats.org/officeDocument/2006/relationships/image" Target="../media/image30.png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3.jpeg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tags" Target="../tags/tag172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35.jpeg"/><Relationship Id="rId1" Type="http://schemas.openxmlformats.org/officeDocument/2006/relationships/tags" Target="../tags/tag17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187.xml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image" Target="../media/image20.png"/><Relationship Id="rId2" Type="http://schemas.openxmlformats.org/officeDocument/2006/relationships/tags" Target="../tags/tag184.xml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6.png"/><Relationship Id="rId11" Type="http://schemas.openxmlformats.org/officeDocument/2006/relationships/tags" Target="../tags/tag188.xml"/><Relationship Id="rId10" Type="http://schemas.microsoft.com/office/2007/relationships/hdphoto" Target="../media/image22.wdp"/><Relationship Id="rId1" Type="http://schemas.openxmlformats.org/officeDocument/2006/relationships/tags" Target="../tags/tag183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6.jpeg"/><Relationship Id="rId7" Type="http://schemas.openxmlformats.org/officeDocument/2006/relationships/tags" Target="../tags/tag34.xml"/><Relationship Id="rId6" Type="http://schemas.openxmlformats.org/officeDocument/2006/relationships/image" Target="../media/image5.jpeg"/><Relationship Id="rId5" Type="http://schemas.openxmlformats.org/officeDocument/2006/relationships/tags" Target="../tags/tag33.xml"/><Relationship Id="rId4" Type="http://schemas.openxmlformats.org/officeDocument/2006/relationships/image" Target="../media/image4.jpeg"/><Relationship Id="rId3" Type="http://schemas.openxmlformats.org/officeDocument/2006/relationships/tags" Target="../tags/tag32.xml"/><Relationship Id="rId25" Type="http://schemas.openxmlformats.org/officeDocument/2006/relationships/notesSlide" Target="../notesSlides/notesSlide3.xml"/><Relationship Id="rId24" Type="http://schemas.openxmlformats.org/officeDocument/2006/relationships/slideLayout" Target="../slideLayouts/slideLayout5.xml"/><Relationship Id="rId23" Type="http://schemas.openxmlformats.org/officeDocument/2006/relationships/tags" Target="../tags/tag45.xml"/><Relationship Id="rId22" Type="http://schemas.openxmlformats.org/officeDocument/2006/relationships/tags" Target="../tags/tag44.xml"/><Relationship Id="rId21" Type="http://schemas.openxmlformats.org/officeDocument/2006/relationships/tags" Target="../tags/tag43.xml"/><Relationship Id="rId20" Type="http://schemas.openxmlformats.org/officeDocument/2006/relationships/tags" Target="../tags/tag42.xml"/><Relationship Id="rId2" Type="http://schemas.openxmlformats.org/officeDocument/2006/relationships/image" Target="../media/image3.jpeg"/><Relationship Id="rId19" Type="http://schemas.openxmlformats.org/officeDocument/2006/relationships/tags" Target="../tags/tag41.xml"/><Relationship Id="rId18" Type="http://schemas.openxmlformats.org/officeDocument/2006/relationships/tags" Target="../tags/tag40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image" Target="../media/image9.jpeg"/><Relationship Id="rId14" Type="http://schemas.openxmlformats.org/officeDocument/2006/relationships/tags" Target="../tags/tag37.xml"/><Relationship Id="rId13" Type="http://schemas.openxmlformats.org/officeDocument/2006/relationships/image" Target="../media/image8.jpeg"/><Relationship Id="rId12" Type="http://schemas.openxmlformats.org/officeDocument/2006/relationships/tags" Target="../tags/tag36.xml"/><Relationship Id="rId11" Type="http://schemas.openxmlformats.org/officeDocument/2006/relationships/image" Target="../media/image7.jpeg"/><Relationship Id="rId10" Type="http://schemas.openxmlformats.org/officeDocument/2006/relationships/tags" Target="../tags/tag35.xml"/><Relationship Id="rId1" Type="http://schemas.openxmlformats.org/officeDocument/2006/relationships/tags" Target="../tags/tag3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tags" Target="../tags/tag52.xml"/><Relationship Id="rId7" Type="http://schemas.openxmlformats.org/officeDocument/2006/relationships/slide" Target="slide2.xml"/><Relationship Id="rId6" Type="http://schemas.openxmlformats.org/officeDocument/2006/relationships/image" Target="../media/image12.jpeg"/><Relationship Id="rId5" Type="http://schemas.openxmlformats.org/officeDocument/2006/relationships/tags" Target="../tags/tag51.xml"/><Relationship Id="rId4" Type="http://schemas.openxmlformats.org/officeDocument/2006/relationships/image" Target="../media/image11.jpeg"/><Relationship Id="rId3" Type="http://schemas.openxmlformats.org/officeDocument/2006/relationships/tags" Target="../tags/tag50.xml"/><Relationship Id="rId2" Type="http://schemas.openxmlformats.org/officeDocument/2006/relationships/image" Target="../media/image10.jpeg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5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tags" Target="../tags/tag4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17.png"/><Relationship Id="rId7" Type="http://schemas.openxmlformats.org/officeDocument/2006/relationships/tags" Target="../tags/tag63.xml"/><Relationship Id="rId6" Type="http://schemas.openxmlformats.org/officeDocument/2006/relationships/image" Target="../media/image16.png"/><Relationship Id="rId5" Type="http://schemas.openxmlformats.org/officeDocument/2006/relationships/tags" Target="../tags/tag62.xml"/><Relationship Id="rId4" Type="http://schemas.openxmlformats.org/officeDocument/2006/relationships/image" Target="../media/image15.png"/><Relationship Id="rId3" Type="http://schemas.openxmlformats.org/officeDocument/2006/relationships/tags" Target="../tags/tag61.xml"/><Relationship Id="rId21" Type="http://schemas.openxmlformats.org/officeDocument/2006/relationships/notesSlide" Target="../notesSlides/notesSlide5.xml"/><Relationship Id="rId20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tags" Target="../tags/tag67.xml"/><Relationship Id="rId14" Type="http://schemas.openxmlformats.org/officeDocument/2006/relationships/tags" Target="../tags/tag66.xml"/><Relationship Id="rId13" Type="http://schemas.openxmlformats.org/officeDocument/2006/relationships/image" Target="../media/image19.jpeg"/><Relationship Id="rId12" Type="http://schemas.openxmlformats.org/officeDocument/2006/relationships/tags" Target="../tags/tag65.xml"/><Relationship Id="rId11" Type="http://schemas.openxmlformats.org/officeDocument/2006/relationships/hyperlink" Target="http://image.baidu.com/i?ct=503316480&amp;tn=baiduimagedetail&amp;statnum=emotion&amp;ipn=d&amp;cs=1555654406,365555498&amp;cg=emotion&amp;word=%E5%AE%B3%E6%80%95%E8%A1%A8%E6%83%85&amp;ie=utf-8&amp;in=3354&amp;cl=2&amp;lm=-1&amp;st=&amp;pn=54&amp;rn=1&amp;di=&amp;ln=608&amp;&amp;fmq=1378374347070_R&amp;ic=&amp;s=&amp;se=&amp;sme=0&amp;tab=&amp;face=&amp;is=&amp;istype=&amp;ist=&amp;jit=&amp;objurl=http://t11.baidu.com/it/u=538403818,1056797004&amp;fm=56" TargetMode="External"/><Relationship Id="rId10" Type="http://schemas.openxmlformats.org/officeDocument/2006/relationships/image" Target="../media/image18.jpeg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tags" Target="../tags/tag79.xml"/><Relationship Id="rId5" Type="http://schemas.openxmlformats.org/officeDocument/2006/relationships/image" Target="../media/image20.png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.xml"/><Relationship Id="rId11" Type="http://schemas.microsoft.com/office/2007/relationships/hdphoto" Target="../media/image22.wdp"/><Relationship Id="rId10" Type="http://schemas.openxmlformats.org/officeDocument/2006/relationships/image" Target="../media/image21.png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image" Target="../media/image23.pn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5.xml"/><Relationship Id="rId3" Type="http://schemas.openxmlformats.org/officeDocument/2006/relationships/tags" Target="../tags/tag91.xml"/><Relationship Id="rId2" Type="http://schemas.openxmlformats.org/officeDocument/2006/relationships/image" Target="../media/image24.png"/><Relationship Id="rId1" Type="http://schemas.openxmlformats.org/officeDocument/2006/relationships/tags" Target="../tags/tag9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image" Target="../media/image25.png"/><Relationship Id="rId1" Type="http://schemas.openxmlformats.org/officeDocument/2006/relationships/tags" Target="../tags/tag9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0" y="1509601"/>
            <a:ext cx="914594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</a:t>
            </a: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have cups on your heads? </a:t>
            </a:r>
            <a:endParaRPr lang="zh-CN" altLang="en-US" sz="4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6084168" y="692696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3082884" y="166663"/>
            <a:ext cx="253627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23604" y="4789813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baseball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766658" y="1340768"/>
            <a:ext cx="334327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02.tooopen.com/images/20151217/tooopen_sy_151847673786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634468" y="836712"/>
            <a:ext cx="3185592" cy="3597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59832" y="4789813"/>
            <a:ext cx="30972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200" smtClean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smile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755650" y="1108949"/>
            <a:ext cx="3086018" cy="2655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55650" y="3500438"/>
            <a:ext cx="25923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幼圆" pitchFamily="49" charset="-122"/>
              </a:rPr>
              <a:t>a c</a:t>
            </a:r>
            <a:r>
              <a:rPr lang="en-US" altLang="zh-CN" sz="6000" u="sng">
                <a:latin typeface="幼圆" pitchFamily="49" charset="-122"/>
              </a:rPr>
              <a:t>a</a:t>
            </a:r>
            <a:r>
              <a:rPr lang="en-US" altLang="zh-CN" sz="6000">
                <a:latin typeface="幼圆" pitchFamily="49" charset="-122"/>
              </a:rPr>
              <a:t>p</a:t>
            </a:r>
            <a:endParaRPr lang="en-US" altLang="zh-CN" sz="6000">
              <a:latin typeface="幼圆" pitchFamily="49" charset="-122"/>
            </a:endParaRPr>
          </a:p>
        </p:txBody>
      </p:sp>
      <p:sp>
        <p:nvSpPr>
          <p:cNvPr id="3379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92725" y="3429000"/>
            <a:ext cx="20478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>
                <a:latin typeface="幼圆" pitchFamily="49" charset="-122"/>
              </a:rPr>
              <a:t>a c</a:t>
            </a:r>
            <a:r>
              <a:rPr lang="en-US" altLang="zh-CN" sz="6000" u="sng">
                <a:latin typeface="幼圆" pitchFamily="49" charset="-122"/>
              </a:rPr>
              <a:t>u</a:t>
            </a:r>
            <a:r>
              <a:rPr lang="en-US" altLang="zh-CN" sz="6000">
                <a:latin typeface="幼圆" pitchFamily="49" charset="-122"/>
              </a:rPr>
              <a:t>p</a:t>
            </a:r>
            <a:endParaRPr lang="en-US" altLang="zh-CN" sz="6000">
              <a:latin typeface="幼圆" pitchFamily="49" charset="-122"/>
            </a:endParaRPr>
          </a:p>
        </p:txBody>
      </p:sp>
      <p:sp>
        <p:nvSpPr>
          <p:cNvPr id="33797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276600" y="4365625"/>
            <a:ext cx="19446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3798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35375" y="3573463"/>
            <a:ext cx="1655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幼圆" pitchFamily="49" charset="-122"/>
              </a:rPr>
              <a:t>not</a:t>
            </a:r>
            <a:endParaRPr lang="en-US" altLang="zh-CN" sz="4000">
              <a:solidFill>
                <a:srgbClr val="FF0000"/>
              </a:solidFill>
              <a:latin typeface="幼圆" pitchFamily="49" charset="-122"/>
            </a:endParaRPr>
          </a:p>
        </p:txBody>
      </p:sp>
      <p:sp>
        <p:nvSpPr>
          <p:cNvPr id="33799" name="文本框 3379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867400" y="3995738"/>
            <a:ext cx="187325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>
                <a:latin typeface="幼圆" pitchFamily="49" charset="-122"/>
              </a:rPr>
              <a:t>/ </a:t>
            </a:r>
            <a:r>
              <a:rPr lang="en-US" altLang="zh-CN" sz="6600" b="1">
                <a:solidFill>
                  <a:srgbClr val="FF0000"/>
                </a:solidFill>
                <a:latin typeface="幼圆" pitchFamily="49" charset="-122"/>
              </a:rPr>
              <a:t>ʌ</a:t>
            </a:r>
            <a:r>
              <a:rPr lang="en-US" altLang="zh-CN" sz="6000">
                <a:latin typeface="幼圆" pitchFamily="49" charset="-122"/>
              </a:rPr>
              <a:t> /  </a:t>
            </a:r>
            <a:endParaRPr lang="en-US" altLang="zh-CN" sz="6000">
              <a:latin typeface="幼圆" pitchFamily="49" charset="-122"/>
            </a:endParaRPr>
          </a:p>
          <a:p>
            <a:endParaRPr lang="en-US" altLang="zh-CN" sz="6000">
              <a:latin typeface="幼圆" pitchFamily="49" charset="-122"/>
            </a:endParaRPr>
          </a:p>
        </p:txBody>
      </p:sp>
      <p:sp>
        <p:nvSpPr>
          <p:cNvPr id="33800" name="文本框 3379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6375" y="4365625"/>
            <a:ext cx="12842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>
                <a:latin typeface="幼圆" pitchFamily="49" charset="-122"/>
              </a:rPr>
              <a:t>/</a:t>
            </a:r>
            <a:r>
              <a:rPr lang="en-US" altLang="zh-CN" sz="6000">
                <a:solidFill>
                  <a:srgbClr val="FF0000"/>
                </a:solidFill>
                <a:latin typeface="幼圆" pitchFamily="49" charset="-122"/>
              </a:rPr>
              <a:t>æ</a:t>
            </a:r>
            <a:r>
              <a:rPr lang="en-US" altLang="zh-CN" sz="6000">
                <a:latin typeface="幼圆" pitchFamily="49" charset="-122"/>
              </a:rPr>
              <a:t>/</a:t>
            </a:r>
            <a:endParaRPr lang="en-US" altLang="zh-CN" sz="6000">
              <a:latin typeface="幼圆" pitchFamily="49" charset="-122"/>
            </a:endParaRPr>
          </a:p>
        </p:txBody>
      </p:sp>
      <p:pic>
        <p:nvPicPr>
          <p:cNvPr id="34824" name="图片 33800" descr="12340805_161619329191_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4892151" y="1080354"/>
            <a:ext cx="3457401" cy="232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  <p:bldP spid="33796" grpId="0"/>
      <p:bldP spid="33799" grpId="0"/>
      <p:bldP spid="338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3276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67419" y="1095945"/>
            <a:ext cx="6486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Why are they laughing? </a:t>
            </a:r>
            <a:endParaRPr lang="en-US" altLang="zh-CN" sz="2400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4" name="文本框 3277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7419" y="2535808"/>
            <a:ext cx="7097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What did they plan to do?</a:t>
            </a:r>
            <a:endParaRPr lang="en-US" altLang="zh-CN" sz="2400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5" name="文本框 3277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7419" y="3645024"/>
            <a:ext cx="6985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What was in Sam’s bag?</a:t>
            </a:r>
            <a:endParaRPr lang="en-US" altLang="zh-CN" sz="2400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6" name="文本框 32772">
            <a:hlinkClick r:id="rId4" action="ppaction://hlinkfile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7418" y="4865912"/>
            <a:ext cx="7521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What did they do at last?</a:t>
            </a:r>
            <a:endParaRPr lang="en-US" altLang="zh-CN" sz="2400" dirty="0">
              <a:solidFill>
                <a:srgbClr val="00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4" name="文本框 3277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1600" y="3003390"/>
            <a:ext cx="802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planned to play a baseball game.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5" name="文本框 3277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59797" y="4172705"/>
            <a:ext cx="741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were baseball caps.</a:t>
            </a:r>
            <a:endParaRPr lang="en-US" altLang="zh-CN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文本框 3277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27584" y="531119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They went to the playground and played baseball.</a:t>
            </a:r>
            <a:endParaRPr lang="en-US" altLang="zh-CN" sz="2400" dirty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7" name="矩形 3277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936080" y="1743644"/>
            <a:ext cx="8893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made a mistake.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课文理解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>
            <p:custDataLst>
              <p:tags r:id="rId11"/>
            </p:custDataLst>
          </p:nvPr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12" name="图片 11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13" name="矩形 12"/>
            <p:cNvSpPr/>
            <p:nvPr>
              <p:custDataLst>
                <p:tags r:id="rId14"/>
              </p:custDataLst>
            </p:nvPr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课文理解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5" grpId="0"/>
      <p:bldP spid="32776" grpId="0"/>
      <p:bldP spid="327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4294967295"/>
            <p:custDataLst>
              <p:tags r:id="rId1"/>
            </p:custDataLst>
          </p:nvPr>
        </p:nvSpPr>
        <p:spPr>
          <a:xfrm>
            <a:off x="467544" y="1700808"/>
            <a:ext cx="8136904" cy="4248472"/>
          </a:xfrm>
        </p:spPr>
        <p:txBody>
          <a:bodyPr>
            <a:normAutofit/>
          </a:bodyPr>
          <a:lstStyle/>
          <a:p>
            <a:pPr marL="68580" indent="0" eaLnBrk="1" hangingPunct="1">
              <a:buNone/>
            </a:pP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表示“为什么”，用来询问原因，一般要用</a:t>
            </a: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because…</a:t>
            </a:r>
            <a:r>
              <a:rPr lang="zh-CN" altLang="en-US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来回答。</a:t>
            </a:r>
            <a:endParaRPr lang="en-US" altLang="zh-CN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" indent="0" eaLnBrk="1" hangingPunct="1">
              <a:buNone/>
            </a:pPr>
            <a:endParaRPr lang="zh-CN" altLang="en-US" sz="2400" b="1" dirty="0" smtClean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" indent="0" eaLnBrk="1" hangingPunct="1">
              <a:buNone/>
            </a:pPr>
            <a:r>
              <a:rPr lang="en-US" altLang="zh-CN" sz="2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—Why are you laughing?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" indent="0"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—Because I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happy.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—Why are you late?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" indent="0"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—Because I get up late.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3779912" y="166663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课文理解</a:t>
            </a:r>
            <a:endParaRPr lang="zh-CN" alt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8" name="矩形 7"/>
            <p:cNvSpPr/>
            <p:nvPr>
              <p:custDataLst>
                <p:tags r:id="rId6"/>
              </p:custDataLst>
            </p:nvPr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重要句型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48263" y="1341438"/>
            <a:ext cx="21425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crying----sad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0825" y="4508500"/>
            <a:ext cx="8351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—Why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he crying?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23528" y="5054898"/>
            <a:ext cx="8388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Because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he is sad.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7" name="Picture 20" descr="复件 荷花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6858000" y="5257800"/>
            <a:ext cx="2286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 descr="20130318110038_297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67544" y="836712"/>
            <a:ext cx="4305154" cy="347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25870" y="1469380"/>
            <a:ext cx="2579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running---afraid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1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086" y="4226514"/>
            <a:ext cx="8351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Why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he running?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652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2054" y="4912022"/>
            <a:ext cx="8388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Because 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he is afraid.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6" name="图片 27652" descr="Img26619078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27289" y="1052736"/>
            <a:ext cx="4393067" cy="3039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87636" y="1041813"/>
            <a:ext cx="2355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sleeping--tired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2749" y="4281900"/>
            <a:ext cx="8351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—Why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she sleeping?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536" y="4901323"/>
            <a:ext cx="8388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—Because 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she is tired.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Picture 5" descr="5428L9D3K76K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69016" y="980728"/>
            <a:ext cx="4463876" cy="2993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287636" y="1041813"/>
            <a:ext cx="2114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shout--angry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2749" y="4281900"/>
            <a:ext cx="8351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—Why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you shouting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5536" y="4901323"/>
            <a:ext cx="8388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—Because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angry.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8" name="Picture 4" descr="https://i02picsos.sogoucdn.com/9b4b102516df87a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56234" y="908721"/>
            <a:ext cx="3827734" cy="265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9ztj.com/file/upload/image/201607/09/20160709111929_15847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539552" y="908720"/>
            <a:ext cx="4762500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87636" y="1041813"/>
            <a:ext cx="19510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eat--hungry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2749" y="4281900"/>
            <a:ext cx="8351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—Why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 you eating</a:t>
            </a:r>
            <a:r>
              <a:rPr lang="en-US" altLang="zh-CN" sz="2400" b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95536" y="4901323"/>
            <a:ext cx="8388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—Because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2400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hungry.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502732" y="2276872"/>
            <a:ext cx="83177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cup, planned, baseball, more, smile, mistake, with, said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能够掌握句子：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Why do you have cups on your heads?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Why are you laughing?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“Why …?”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对不理解的事情进行询问并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>
            <p:custDataLst>
              <p:tags r:id="rId1"/>
            </p:custDataLst>
          </p:nvPr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523593" y="1268760"/>
            <a:ext cx="29024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Listen and say.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M8-U1-3 Listen and say.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92280" y="843136"/>
            <a:ext cx="1312912" cy="1312912"/>
          </a:xfrm>
          <a:prstGeom prst="rect">
            <a:avLst/>
          </a:prstGeom>
        </p:spPr>
      </p:pic>
      <p:pic>
        <p:nvPicPr>
          <p:cNvPr id="18434" name="Picture 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611560" y="2420888"/>
            <a:ext cx="7289813" cy="3432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>
            <p:custDataLst>
              <p:tags r:id="rId2"/>
            </p:custDataLst>
          </p:nvPr>
        </p:nvSpPr>
        <p:spPr>
          <a:xfrm>
            <a:off x="435240" y="2204864"/>
            <a:ext cx="86125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Recite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Try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make a poster talk about your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hero.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319000" y="12674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9218" descr="外套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684213" y="620713"/>
            <a:ext cx="2232025" cy="167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9219" descr="T恤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851920" y="692696"/>
            <a:ext cx="1656184" cy="150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9220" descr="icon2_0619369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 bwMode="auto">
          <a:xfrm>
            <a:off x="3419475" y="4076700"/>
            <a:ext cx="20891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9221" descr="200781910273920_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6443663" y="620713"/>
            <a:ext cx="1646237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9222" descr="icon2_08264084">
            <a:hlinkClick r:id="rId9" action="ppaction://hlinksldjump"/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 bwMode="auto">
          <a:xfrm>
            <a:off x="6227763" y="2924175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图片 9223" descr="7871662_094156195112_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 bwMode="auto">
          <a:xfrm>
            <a:off x="3563938" y="2636838"/>
            <a:ext cx="1873250" cy="12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图片 9224" descr="u=1257674343,2987648263&amp;fm=21&amp;gp=0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 bwMode="auto">
          <a:xfrm>
            <a:off x="611188" y="3141663"/>
            <a:ext cx="2590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文本框 9225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5650" y="2420938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coat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7" name="文本框 9226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3132138" y="1844675"/>
            <a:ext cx="2303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T-shirt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8" name="文本框 9227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156325" y="2420938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dress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29" name="文本框 9228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4427538" y="5445125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cap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30" name="文本框 9229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492500" y="3789363"/>
            <a:ext cx="23764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sweater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31" name="文本框 9230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84213" y="5157788"/>
            <a:ext cx="24479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raincoat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9232" name="文本框 9231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156325" y="4652963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shoes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6"/>
          <p:cNvSpPr txBox="1"/>
          <p:nvPr>
            <p:custDataLst>
              <p:tags r:id="rId23"/>
            </p:custDataLst>
          </p:nvPr>
        </p:nvSpPr>
        <p:spPr>
          <a:xfrm>
            <a:off x="1800225" y="9884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28" grpId="0"/>
      <p:bldP spid="9229" grpId="0"/>
      <p:bldP spid="9230" grpId="0"/>
      <p:bldP spid="9231" grpId="0"/>
      <p:bldP spid="92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0242" descr="足球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971550" y="620713"/>
            <a:ext cx="2592388" cy="216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10243" descr="乒乓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580063" y="549275"/>
            <a:ext cx="2736850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10244" descr="篮球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476375" y="3573463"/>
            <a:ext cx="2159000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10245" descr="棒球">
            <a:hlinkClick r:id="rId7" action="ppaction://hlinksldjump"/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156325" y="3284538"/>
            <a:ext cx="2232025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文本框 1024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00113" y="2781300"/>
            <a:ext cx="28082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football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48" name="文本框 1024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995738" y="4292600"/>
            <a:ext cx="24495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baseball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49" name="文本框 10248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787900" y="2565400"/>
            <a:ext cx="3671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table tennis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250" name="文本框 10249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403350" y="5516563"/>
            <a:ext cx="30972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basketball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  <p:bldP spid="10249" grpId="0"/>
      <p:bldP spid="102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1266" descr="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755650" y="692150"/>
            <a:ext cx="2160588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1267" descr="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563938" y="549275"/>
            <a:ext cx="20161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图片 11268" descr="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227763" y="549275"/>
            <a:ext cx="213360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图片 11269" descr="1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755650" y="3068638"/>
            <a:ext cx="2306638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图片 11270" descr="8948226-1_w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 bwMode="auto">
          <a:xfrm>
            <a:off x="6443663" y="3213100"/>
            <a:ext cx="1893887" cy="189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图片 11271" descr="u=538403818,1056797004&amp;fm=56">
            <a:hlinkClick r:id="rId11"/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 bwMode="auto">
          <a:xfrm>
            <a:off x="3779838" y="306863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文本框 11272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55650" y="2420938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happy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4" name="文本框 11273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63938" y="2420938"/>
            <a:ext cx="17287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sad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5" name="文本框 1127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011863" y="4941888"/>
            <a:ext cx="2232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hungry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6" name="文本框 1127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372225" y="2565400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bored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7" name="文本框 11276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708400" y="5157788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afraid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  <p:sp>
        <p:nvSpPr>
          <p:cNvPr id="11278" name="文本框 11277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87450" y="5157788"/>
            <a:ext cx="1728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3300"/>
                </a:solidFill>
                <a:latin typeface="Comic Sans MS" panose="030F0702030302020204" pitchFamily="66" charset="0"/>
              </a:rPr>
              <a:t>angry</a:t>
            </a:r>
            <a:endParaRPr lang="en-US" altLang="zh-CN" sz="4000" b="1">
              <a:solidFill>
                <a:srgbClr val="FF33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  <p:bldP spid="11274" grpId="0"/>
      <p:bldP spid="11275" grpId="0"/>
      <p:bldP spid="11276" grpId="0"/>
      <p:bldP spid="11277" grpId="0"/>
      <p:bldP spid="112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08892" y="1268760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39552" y="1903264"/>
            <a:ext cx="5775162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Where's my bag?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put it on your bed.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Why can't I see it?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Oh, it's under my bed.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5" name="M8-U1-1 Look,listen and say.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8264" y="906335"/>
            <a:ext cx="1384920" cy="1384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6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323528" y="829396"/>
            <a:ext cx="292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787" y="1628800"/>
            <a:ext cx="4764063" cy="21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536" y="3986480"/>
            <a:ext cx="9144000" cy="168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Sam came into the classroom and saw some friends there . They had cups on their heads. “Why do you have cups on your heads ?Why are you laughing?”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09652" y="908720"/>
            <a:ext cx="5184576" cy="243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568" y="3501008"/>
            <a:ext cx="820891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err="1">
                <a:latin typeface="微软雅黑" panose="020B0503020204020204" pitchFamily="34" charset="-122"/>
                <a:ea typeface="微软雅黑" panose="020B0503020204020204" pitchFamily="34" charset="-122"/>
              </a:rPr>
              <a:t>Daming told him the story. They planned to play a baseball game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Amy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asked Lingling to bring some caps for the game. But Lingling brought some cups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They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all laughed. Then they put the cups on their heads and laughed more.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688" y="692696"/>
            <a:ext cx="5024791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0793" y="2924944"/>
            <a:ext cx="841168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Sam  smiled. “It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easy to make mistakes with English words,”he said. “I make lots of mistakes with Chinese words too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Now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look what</a:t>
            </a:r>
            <a:r>
              <a:rPr lang="en-US" altLang="zh-CN" sz="240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s in my bag!” Sam opened  his bag  .There were baseball caps!“Hooray!” everyone shouted . They put the caps 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on.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Then they went to the playground and played baseball together.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139"/>
</p:tagLst>
</file>

<file path=ppt/tags/tag10.xml><?xml version="1.0" encoding="utf-8"?>
<p:tagLst xmlns:p="http://schemas.openxmlformats.org/presentationml/2006/main">
  <p:tag name="AS_UNIQUEID" val="150"/>
</p:tagLst>
</file>

<file path=ppt/tags/tag100.xml><?xml version="1.0" encoding="utf-8"?>
<p:tagLst xmlns:p="http://schemas.openxmlformats.org/presentationml/2006/main">
  <p:tag name="AS_UNIQUEID" val="11"/>
</p:tagLst>
</file>

<file path=ppt/tags/tag101.xml><?xml version="1.0" encoding="utf-8"?>
<p:tagLst xmlns:p="http://schemas.openxmlformats.org/presentationml/2006/main">
  <p:tag name="AS_UNIQUEID" val="21"/>
</p:tagLst>
</file>

<file path=ppt/tags/tag102.xml><?xml version="1.0" encoding="utf-8"?>
<p:tagLst xmlns:p="http://schemas.openxmlformats.org/presentationml/2006/main">
  <p:tag name="AS_UNIQUEID" val="22"/>
</p:tagLst>
</file>

<file path=ppt/tags/tag103.xml><?xml version="1.0" encoding="utf-8"?>
<p:tagLst xmlns:p="http://schemas.openxmlformats.org/presentationml/2006/main">
  <p:tag name="AS_UNIQUEID" val="23"/>
</p:tagLst>
</file>

<file path=ppt/tags/tag104.xml><?xml version="1.0" encoding="utf-8"?>
<p:tagLst xmlns:p="http://schemas.openxmlformats.org/presentationml/2006/main">
  <p:tag name="AS_UNIQUEID" val="24"/>
</p:tagLst>
</file>

<file path=ppt/tags/tag105.xml><?xml version="1.0" encoding="utf-8"?>
<p:tagLst xmlns:p="http://schemas.openxmlformats.org/presentationml/2006/main">
  <p:tag name="AS_UNIQUEID" val="17"/>
</p:tagLst>
</file>

<file path=ppt/tags/tag106.xml><?xml version="1.0" encoding="utf-8"?>
<p:tagLst xmlns:p="http://schemas.openxmlformats.org/presentationml/2006/main">
  <p:tag name="AS_UNIQUEID" val="18"/>
</p:tagLst>
</file>

<file path=ppt/tags/tag107.xml><?xml version="1.0" encoding="utf-8"?>
<p:tagLst xmlns:p="http://schemas.openxmlformats.org/presentationml/2006/main">
  <p:tag name="AS_UNIQUEID" val="19"/>
</p:tagLst>
</file>

<file path=ppt/tags/tag108.xml><?xml version="1.0" encoding="utf-8"?>
<p:tagLst xmlns:p="http://schemas.openxmlformats.org/presentationml/2006/main">
  <p:tag name="AS_UNIQUEID" val="30"/>
</p:tagLst>
</file>

<file path=ppt/tags/tag109.xml><?xml version="1.0" encoding="utf-8"?>
<p:tagLst xmlns:p="http://schemas.openxmlformats.org/presentationml/2006/main">
  <p:tag name="AS_UNIQUEID" val="31"/>
</p:tagLst>
</file>

<file path=ppt/tags/tag11.xml><?xml version="1.0" encoding="utf-8"?>
<p:tagLst xmlns:p="http://schemas.openxmlformats.org/presentationml/2006/main">
  <p:tag name="AS_UNIQUEID" val="151"/>
</p:tagLst>
</file>

<file path=ppt/tags/tag110.xml><?xml version="1.0" encoding="utf-8"?>
<p:tagLst xmlns:p="http://schemas.openxmlformats.org/presentationml/2006/main">
  <p:tag name="AS_UNIQUEID" val="26"/>
</p:tagLst>
</file>

<file path=ppt/tags/tag111.xml><?xml version="1.0" encoding="utf-8"?>
<p:tagLst xmlns:p="http://schemas.openxmlformats.org/presentationml/2006/main">
  <p:tag name="AS_UNIQUEID" val="27"/>
</p:tagLst>
</file>

<file path=ppt/tags/tag112.xml><?xml version="1.0" encoding="utf-8"?>
<p:tagLst xmlns:p="http://schemas.openxmlformats.org/presentationml/2006/main">
  <p:tag name="AS_UNIQUEID" val="28"/>
</p:tagLst>
</file>

<file path=ppt/tags/tag113.xml><?xml version="1.0" encoding="utf-8"?>
<p:tagLst xmlns:p="http://schemas.openxmlformats.org/presentationml/2006/main">
  <p:tag name="AS_UNIQUEID" val="37"/>
</p:tagLst>
</file>

<file path=ppt/tags/tag114.xml><?xml version="1.0" encoding="utf-8"?>
<p:tagLst xmlns:p="http://schemas.openxmlformats.org/presentationml/2006/main">
  <p:tag name="AS_UNIQUEID" val="38"/>
</p:tagLst>
</file>

<file path=ppt/tags/tag115.xml><?xml version="1.0" encoding="utf-8"?>
<p:tagLst xmlns:p="http://schemas.openxmlformats.org/presentationml/2006/main">
  <p:tag name="AS_UNIQUEID" val="39"/>
</p:tagLst>
</file>

<file path=ppt/tags/tag116.xml><?xml version="1.0" encoding="utf-8"?>
<p:tagLst xmlns:p="http://schemas.openxmlformats.org/presentationml/2006/main">
  <p:tag name="AS_UNIQUEID" val="40"/>
</p:tagLst>
</file>

<file path=ppt/tags/tag117.xml><?xml version="1.0" encoding="utf-8"?>
<p:tagLst xmlns:p="http://schemas.openxmlformats.org/presentationml/2006/main">
  <p:tag name="AS_UNIQUEID" val="41"/>
</p:tagLst>
</file>

<file path=ppt/tags/tag118.xml><?xml version="1.0" encoding="utf-8"?>
<p:tagLst xmlns:p="http://schemas.openxmlformats.org/presentationml/2006/main">
  <p:tag name="AS_UNIQUEID" val="42"/>
</p:tagLst>
</file>

<file path=ppt/tags/tag119.xml><?xml version="1.0" encoding="utf-8"?>
<p:tagLst xmlns:p="http://schemas.openxmlformats.org/presentationml/2006/main">
  <p:tag name="AS_UNIQUEID" val="43"/>
</p:tagLst>
</file>

<file path=ppt/tags/tag12.xml><?xml version="1.0" encoding="utf-8"?>
<p:tagLst xmlns:p="http://schemas.openxmlformats.org/presentationml/2006/main">
  <p:tag name="AS_UNIQUEID" val="152"/>
</p:tagLst>
</file>

<file path=ppt/tags/tag120.xml><?xml version="1.0" encoding="utf-8"?>
<p:tagLst xmlns:p="http://schemas.openxmlformats.org/presentationml/2006/main">
  <p:tag name="AS_UNIQUEID" val="44"/>
</p:tagLst>
</file>

<file path=ppt/tags/tag121.xml><?xml version="1.0" encoding="utf-8"?>
<p:tagLst xmlns:p="http://schemas.openxmlformats.org/presentationml/2006/main">
  <p:tag name="AS_UNIQUEID" val="33"/>
</p:tagLst>
</file>

<file path=ppt/tags/tag122.xml><?xml version="1.0" encoding="utf-8"?>
<p:tagLst xmlns:p="http://schemas.openxmlformats.org/presentationml/2006/main">
  <p:tag name="AS_UNIQUEID" val="34"/>
</p:tagLst>
</file>

<file path=ppt/tags/tag123.xml><?xml version="1.0" encoding="utf-8"?>
<p:tagLst xmlns:p="http://schemas.openxmlformats.org/presentationml/2006/main">
  <p:tag name="AS_UNIQUEID" val="35"/>
</p:tagLst>
</file>

<file path=ppt/tags/tag124.xml><?xml version="1.0" encoding="utf-8"?>
<p:tagLst xmlns:p="http://schemas.openxmlformats.org/presentationml/2006/main">
  <p:tag name="AS_UNIQUEID" val="50"/>
</p:tagLst>
</file>

<file path=ppt/tags/tag125.xml><?xml version="1.0" encoding="utf-8"?>
<p:tagLst xmlns:p="http://schemas.openxmlformats.org/presentationml/2006/main">
  <p:tag name="AS_UNIQUEID" val="51"/>
</p:tagLst>
</file>

<file path=ppt/tags/tag126.xml><?xml version="1.0" encoding="utf-8"?>
<p:tagLst xmlns:p="http://schemas.openxmlformats.org/presentationml/2006/main">
  <p:tag name="AS_UNIQUEID" val="52"/>
</p:tagLst>
</file>

<file path=ppt/tags/tag127.xml><?xml version="1.0" encoding="utf-8"?>
<p:tagLst xmlns:p="http://schemas.openxmlformats.org/presentationml/2006/main">
  <p:tag name="AS_UNIQUEID" val="53"/>
</p:tagLst>
</file>

<file path=ppt/tags/tag128.xml><?xml version="1.0" encoding="utf-8"?>
<p:tagLst xmlns:p="http://schemas.openxmlformats.org/presentationml/2006/main">
  <p:tag name="AS_UNIQUEID" val="54"/>
</p:tagLst>
</file>

<file path=ppt/tags/tag129.xml><?xml version="1.0" encoding="utf-8"?>
<p:tagLst xmlns:p="http://schemas.openxmlformats.org/presentationml/2006/main">
  <p:tag name="AS_UNIQUEID" val="55"/>
</p:tagLst>
</file>

<file path=ppt/tags/tag13.xml><?xml version="1.0" encoding="utf-8"?>
<p:tagLst xmlns:p="http://schemas.openxmlformats.org/presentationml/2006/main">
  <p:tag name="AS_UNIQUEID" val="155"/>
</p:tagLst>
</file>

<file path=ppt/tags/tag130.xml><?xml version="1.0" encoding="utf-8"?>
<p:tagLst xmlns:p="http://schemas.openxmlformats.org/presentationml/2006/main">
  <p:tag name="AS_UNIQUEID" val="56"/>
</p:tagLst>
</file>

<file path=ppt/tags/tag131.xml><?xml version="1.0" encoding="utf-8"?>
<p:tagLst xmlns:p="http://schemas.openxmlformats.org/presentationml/2006/main">
  <p:tag name="AS_UNIQUEID" val="57"/>
</p:tagLst>
</file>

<file path=ppt/tags/tag132.xml><?xml version="1.0" encoding="utf-8"?>
<p:tagLst xmlns:p="http://schemas.openxmlformats.org/presentationml/2006/main">
  <p:tag name="AS_UNIQUEID" val="58"/>
</p:tagLst>
</file>

<file path=ppt/tags/tag133.xml><?xml version="1.0" encoding="utf-8"?>
<p:tagLst xmlns:p="http://schemas.openxmlformats.org/presentationml/2006/main">
  <p:tag name="AS_UNIQUEID" val="59"/>
</p:tagLst>
</file>

<file path=ppt/tags/tag134.xml><?xml version="1.0" encoding="utf-8"?>
<p:tagLst xmlns:p="http://schemas.openxmlformats.org/presentationml/2006/main">
  <p:tag name="AS_UNIQUEID" val="60"/>
</p:tagLst>
</file>

<file path=ppt/tags/tag135.xml><?xml version="1.0" encoding="utf-8"?>
<p:tagLst xmlns:p="http://schemas.openxmlformats.org/presentationml/2006/main">
  <p:tag name="AS_UNIQUEID" val="61"/>
</p:tagLst>
</file>

<file path=ppt/tags/tag136.xml><?xml version="1.0" encoding="utf-8"?>
<p:tagLst xmlns:p="http://schemas.openxmlformats.org/presentationml/2006/main">
  <p:tag name="AS_UNIQUEID" val="46"/>
</p:tagLst>
</file>

<file path=ppt/tags/tag137.xml><?xml version="1.0" encoding="utf-8"?>
<p:tagLst xmlns:p="http://schemas.openxmlformats.org/presentationml/2006/main">
  <p:tag name="AS_UNIQUEID" val="47"/>
</p:tagLst>
</file>

<file path=ppt/tags/tag138.xml><?xml version="1.0" encoding="utf-8"?>
<p:tagLst xmlns:p="http://schemas.openxmlformats.org/presentationml/2006/main">
  <p:tag name="AS_UNIQUEID" val="48"/>
</p:tagLst>
</file>

<file path=ppt/tags/tag139.xml><?xml version="1.0" encoding="utf-8"?>
<p:tagLst xmlns:p="http://schemas.openxmlformats.org/presentationml/2006/main">
  <p:tag name="AS_UNIQUEID" val="67"/>
</p:tagLst>
</file>

<file path=ppt/tags/tag14.xml><?xml version="1.0" encoding="utf-8"?>
<p:tagLst xmlns:p="http://schemas.openxmlformats.org/presentationml/2006/main">
  <p:tag name="AS_UNIQUEID" val="156"/>
</p:tagLst>
</file>

<file path=ppt/tags/tag140.xml><?xml version="1.0" encoding="utf-8"?>
<p:tagLst xmlns:p="http://schemas.openxmlformats.org/presentationml/2006/main">
  <p:tag name="AS_UNIQUEID" val="68"/>
</p:tagLst>
</file>

<file path=ppt/tags/tag141.xml><?xml version="1.0" encoding="utf-8"?>
<p:tagLst xmlns:p="http://schemas.openxmlformats.org/presentationml/2006/main">
  <p:tag name="AS_UNIQUEID" val="69"/>
</p:tagLst>
</file>

<file path=ppt/tags/tag142.xml><?xml version="1.0" encoding="utf-8"?>
<p:tagLst xmlns:p="http://schemas.openxmlformats.org/presentationml/2006/main">
  <p:tag name="AS_UNIQUEID" val="70"/>
</p:tagLst>
</file>

<file path=ppt/tags/tag143.xml><?xml version="1.0" encoding="utf-8"?>
<p:tagLst xmlns:p="http://schemas.openxmlformats.org/presentationml/2006/main">
  <p:tag name="AS_UNIQUEID" val="71"/>
</p:tagLst>
</file>

<file path=ppt/tags/tag144.xml><?xml version="1.0" encoding="utf-8"?>
<p:tagLst xmlns:p="http://schemas.openxmlformats.org/presentationml/2006/main">
  <p:tag name="AS_UNIQUEID" val="63"/>
</p:tagLst>
</file>

<file path=ppt/tags/tag145.xml><?xml version="1.0" encoding="utf-8"?>
<p:tagLst xmlns:p="http://schemas.openxmlformats.org/presentationml/2006/main">
  <p:tag name="AS_UNIQUEID" val="64"/>
</p:tagLst>
</file>

<file path=ppt/tags/tag146.xml><?xml version="1.0" encoding="utf-8"?>
<p:tagLst xmlns:p="http://schemas.openxmlformats.org/presentationml/2006/main">
  <p:tag name="AS_UNIQUEID" val="65"/>
</p:tagLst>
</file>

<file path=ppt/tags/tag147.xml><?xml version="1.0" encoding="utf-8"?>
<p:tagLst xmlns:p="http://schemas.openxmlformats.org/presentationml/2006/main">
  <p:tag name="AS_UNIQUEID" val="77"/>
</p:tagLst>
</file>

<file path=ppt/tags/tag148.xml><?xml version="1.0" encoding="utf-8"?>
<p:tagLst xmlns:p="http://schemas.openxmlformats.org/presentationml/2006/main">
  <p:tag name="AS_UNIQUEID" val="78"/>
</p:tagLst>
</file>

<file path=ppt/tags/tag149.xml><?xml version="1.0" encoding="utf-8"?>
<p:tagLst xmlns:p="http://schemas.openxmlformats.org/presentationml/2006/main">
  <p:tag name="AS_UNIQUEID" val="79"/>
</p:tagLst>
</file>

<file path=ppt/tags/tag15.xml><?xml version="1.0" encoding="utf-8"?>
<p:tagLst xmlns:p="http://schemas.openxmlformats.org/presentationml/2006/main">
  <p:tag name="AS_UNIQUEID" val="157"/>
</p:tagLst>
</file>

<file path=ppt/tags/tag150.xml><?xml version="1.0" encoding="utf-8"?>
<p:tagLst xmlns:p="http://schemas.openxmlformats.org/presentationml/2006/main">
  <p:tag name="AS_UNIQUEID" val="80"/>
</p:tagLst>
</file>

<file path=ppt/tags/tag151.xml><?xml version="1.0" encoding="utf-8"?>
<p:tagLst xmlns:p="http://schemas.openxmlformats.org/presentationml/2006/main">
  <p:tag name="AS_UNIQUEID" val="81"/>
</p:tagLst>
</file>

<file path=ppt/tags/tag152.xml><?xml version="1.0" encoding="utf-8"?>
<p:tagLst xmlns:p="http://schemas.openxmlformats.org/presentationml/2006/main">
  <p:tag name="AS_UNIQUEID" val="73"/>
</p:tagLst>
</file>

<file path=ppt/tags/tag153.xml><?xml version="1.0" encoding="utf-8"?>
<p:tagLst xmlns:p="http://schemas.openxmlformats.org/presentationml/2006/main">
  <p:tag name="AS_UNIQUEID" val="74"/>
</p:tagLst>
</file>

<file path=ppt/tags/tag154.xml><?xml version="1.0" encoding="utf-8"?>
<p:tagLst xmlns:p="http://schemas.openxmlformats.org/presentationml/2006/main">
  <p:tag name="AS_UNIQUEID" val="75"/>
</p:tagLst>
</file>

<file path=ppt/tags/tag155.xml><?xml version="1.0" encoding="utf-8"?>
<p:tagLst xmlns:p="http://schemas.openxmlformats.org/presentationml/2006/main">
  <p:tag name="AS_UNIQUEID" val="87"/>
</p:tagLst>
</file>

<file path=ppt/tags/tag156.xml><?xml version="1.0" encoding="utf-8"?>
<p:tagLst xmlns:p="http://schemas.openxmlformats.org/presentationml/2006/main">
  <p:tag name="AS_UNIQUEID" val="88"/>
</p:tagLst>
</file>

<file path=ppt/tags/tag157.xml><?xml version="1.0" encoding="utf-8"?>
<p:tagLst xmlns:p="http://schemas.openxmlformats.org/presentationml/2006/main">
  <p:tag name="AS_UNIQUEID" val="89"/>
</p:tagLst>
</file>

<file path=ppt/tags/tag158.xml><?xml version="1.0" encoding="utf-8"?>
<p:tagLst xmlns:p="http://schemas.openxmlformats.org/presentationml/2006/main">
  <p:tag name="AS_UNIQUEID" val="90"/>
</p:tagLst>
</file>

<file path=ppt/tags/tag159.xml><?xml version="1.0" encoding="utf-8"?>
<p:tagLst xmlns:p="http://schemas.openxmlformats.org/presentationml/2006/main">
  <p:tag name="AS_UNIQUEID" val="83"/>
</p:tagLst>
</file>

<file path=ppt/tags/tag16.xml><?xml version="1.0" encoding="utf-8"?>
<p:tagLst xmlns:p="http://schemas.openxmlformats.org/presentationml/2006/main">
  <p:tag name="AS_UNIQUEID" val="160"/>
</p:tagLst>
</file>

<file path=ppt/tags/tag160.xml><?xml version="1.0" encoding="utf-8"?>
<p:tagLst xmlns:p="http://schemas.openxmlformats.org/presentationml/2006/main">
  <p:tag name="AS_UNIQUEID" val="84"/>
</p:tagLst>
</file>

<file path=ppt/tags/tag161.xml><?xml version="1.0" encoding="utf-8"?>
<p:tagLst xmlns:p="http://schemas.openxmlformats.org/presentationml/2006/main">
  <p:tag name="AS_UNIQUEID" val="85"/>
</p:tagLst>
</file>

<file path=ppt/tags/tag162.xml><?xml version="1.0" encoding="utf-8"?>
<p:tagLst xmlns:p="http://schemas.openxmlformats.org/presentationml/2006/main">
  <p:tag name="AS_UNIQUEID" val="96"/>
</p:tagLst>
</file>

<file path=ppt/tags/tag163.xml><?xml version="1.0" encoding="utf-8"?>
<p:tagLst xmlns:p="http://schemas.openxmlformats.org/presentationml/2006/main">
  <p:tag name="AS_UNIQUEID" val="97"/>
</p:tagLst>
</file>

<file path=ppt/tags/tag164.xml><?xml version="1.0" encoding="utf-8"?>
<p:tagLst xmlns:p="http://schemas.openxmlformats.org/presentationml/2006/main">
  <p:tag name="AS_UNIQUEID" val="98"/>
</p:tagLst>
</file>

<file path=ppt/tags/tag165.xml><?xml version="1.0" encoding="utf-8"?>
<p:tagLst xmlns:p="http://schemas.openxmlformats.org/presentationml/2006/main">
  <p:tag name="AS_UNIQUEID" val="99"/>
</p:tagLst>
</file>

<file path=ppt/tags/tag166.xml><?xml version="1.0" encoding="utf-8"?>
<p:tagLst xmlns:p="http://schemas.openxmlformats.org/presentationml/2006/main">
  <p:tag name="AS_UNIQUEID" val="92"/>
</p:tagLst>
</file>

<file path=ppt/tags/tag167.xml><?xml version="1.0" encoding="utf-8"?>
<p:tagLst xmlns:p="http://schemas.openxmlformats.org/presentationml/2006/main">
  <p:tag name="AS_UNIQUEID" val="93"/>
</p:tagLst>
</file>

<file path=ppt/tags/tag168.xml><?xml version="1.0" encoding="utf-8"?>
<p:tagLst xmlns:p="http://schemas.openxmlformats.org/presentationml/2006/main">
  <p:tag name="AS_UNIQUEID" val="94"/>
</p:tagLst>
</file>

<file path=ppt/tags/tag169.xml><?xml version="1.0" encoding="utf-8"?>
<p:tagLst xmlns:p="http://schemas.openxmlformats.org/presentationml/2006/main">
  <p:tag name="AS_UNIQUEID" val="105"/>
</p:tagLst>
</file>

<file path=ppt/tags/tag17.xml><?xml version="1.0" encoding="utf-8"?>
<p:tagLst xmlns:p="http://schemas.openxmlformats.org/presentationml/2006/main">
  <p:tag name="AS_UNIQUEID" val="161"/>
</p:tagLst>
</file>

<file path=ppt/tags/tag170.xml><?xml version="1.0" encoding="utf-8"?>
<p:tagLst xmlns:p="http://schemas.openxmlformats.org/presentationml/2006/main">
  <p:tag name="AS_UNIQUEID" val="106"/>
</p:tagLst>
</file>

<file path=ppt/tags/tag171.xml><?xml version="1.0" encoding="utf-8"?>
<p:tagLst xmlns:p="http://schemas.openxmlformats.org/presentationml/2006/main">
  <p:tag name="AS_UNIQUEID" val="107"/>
</p:tagLst>
</file>

<file path=ppt/tags/tag172.xml><?xml version="1.0" encoding="utf-8"?>
<p:tagLst xmlns:p="http://schemas.openxmlformats.org/presentationml/2006/main">
  <p:tag name="AS_UNIQUEID" val="108"/>
</p:tagLst>
</file>

<file path=ppt/tags/tag173.xml><?xml version="1.0" encoding="utf-8"?>
<p:tagLst xmlns:p="http://schemas.openxmlformats.org/presentationml/2006/main">
  <p:tag name="AS_UNIQUEID" val="101"/>
</p:tagLst>
</file>

<file path=ppt/tags/tag174.xml><?xml version="1.0" encoding="utf-8"?>
<p:tagLst xmlns:p="http://schemas.openxmlformats.org/presentationml/2006/main">
  <p:tag name="AS_UNIQUEID" val="102"/>
</p:tagLst>
</file>

<file path=ppt/tags/tag175.xml><?xml version="1.0" encoding="utf-8"?>
<p:tagLst xmlns:p="http://schemas.openxmlformats.org/presentationml/2006/main">
  <p:tag name="AS_UNIQUEID" val="103"/>
</p:tagLst>
</file>

<file path=ppt/tags/tag176.xml><?xml version="1.0" encoding="utf-8"?>
<p:tagLst xmlns:p="http://schemas.openxmlformats.org/presentationml/2006/main">
  <p:tag name="AS_UNIQUEID" val="114"/>
</p:tagLst>
</file>

<file path=ppt/tags/tag177.xml><?xml version="1.0" encoding="utf-8"?>
<p:tagLst xmlns:p="http://schemas.openxmlformats.org/presentationml/2006/main">
  <p:tag name="AS_UNIQUEID" val="115"/>
</p:tagLst>
</file>

<file path=ppt/tags/tag178.xml><?xml version="1.0" encoding="utf-8"?>
<p:tagLst xmlns:p="http://schemas.openxmlformats.org/presentationml/2006/main">
  <p:tag name="AS_UNIQUEID" val="116"/>
</p:tagLst>
</file>

<file path=ppt/tags/tag179.xml><?xml version="1.0" encoding="utf-8"?>
<p:tagLst xmlns:p="http://schemas.openxmlformats.org/presentationml/2006/main">
  <p:tag name="AS_UNIQUEID" val="117"/>
</p:tagLst>
</file>

<file path=ppt/tags/tag18.xml><?xml version="1.0" encoding="utf-8"?>
<p:tagLst xmlns:p="http://schemas.openxmlformats.org/presentationml/2006/main">
  <p:tag name="AS_UNIQUEID" val="162"/>
</p:tagLst>
</file>

<file path=ppt/tags/tag180.xml><?xml version="1.0" encoding="utf-8"?>
<p:tagLst xmlns:p="http://schemas.openxmlformats.org/presentationml/2006/main">
  <p:tag name="AS_UNIQUEID" val="110"/>
</p:tagLst>
</file>

<file path=ppt/tags/tag181.xml><?xml version="1.0" encoding="utf-8"?>
<p:tagLst xmlns:p="http://schemas.openxmlformats.org/presentationml/2006/main">
  <p:tag name="AS_UNIQUEID" val="111"/>
</p:tagLst>
</file>

<file path=ppt/tags/tag182.xml><?xml version="1.0" encoding="utf-8"?>
<p:tagLst xmlns:p="http://schemas.openxmlformats.org/presentationml/2006/main">
  <p:tag name="AS_UNIQUEID" val="112"/>
</p:tagLst>
</file>

<file path=ppt/tags/tag183.xml><?xml version="1.0" encoding="utf-8"?>
<p:tagLst xmlns:p="http://schemas.openxmlformats.org/presentationml/2006/main">
  <p:tag name="AS_UNIQUEID" val="123"/>
</p:tagLst>
</file>

<file path=ppt/tags/tag184.xml><?xml version="1.0" encoding="utf-8"?>
<p:tagLst xmlns:p="http://schemas.openxmlformats.org/presentationml/2006/main">
  <p:tag name="AS_UNIQUEID" val="124"/>
</p:tagLst>
</file>

<file path=ppt/tags/tag185.xml><?xml version="1.0" encoding="utf-8"?>
<p:tagLst xmlns:p="http://schemas.openxmlformats.org/presentationml/2006/main">
  <p:tag name="AS_UNIQUEID" val="125"/>
</p:tagLst>
</file>

<file path=ppt/tags/tag186.xml><?xml version="1.0" encoding="utf-8"?>
<p:tagLst xmlns:p="http://schemas.openxmlformats.org/presentationml/2006/main">
  <p:tag name="AS_UNIQUEID" val="126"/>
</p:tagLst>
</file>

<file path=ppt/tags/tag187.xml><?xml version="1.0" encoding="utf-8"?>
<p:tagLst xmlns:p="http://schemas.openxmlformats.org/presentationml/2006/main">
  <p:tag name="AS_UNIQUEID" val="127"/>
</p:tagLst>
</file>

<file path=ppt/tags/tag188.xml><?xml version="1.0" encoding="utf-8"?>
<p:tagLst xmlns:p="http://schemas.openxmlformats.org/presentationml/2006/main">
  <p:tag name="AS_UNIQUEID" val="128"/>
</p:tagLst>
</file>

<file path=ppt/tags/tag189.xml><?xml version="1.0" encoding="utf-8"?>
<p:tagLst xmlns:p="http://schemas.openxmlformats.org/presentationml/2006/main">
  <p:tag name="AS_UNIQUEID" val="119"/>
</p:tagLst>
</file>

<file path=ppt/tags/tag19.xml><?xml version="1.0" encoding="utf-8"?>
<p:tagLst xmlns:p="http://schemas.openxmlformats.org/presentationml/2006/main">
  <p:tag name="AS_UNIQUEID" val="163"/>
</p:tagLst>
</file>

<file path=ppt/tags/tag190.xml><?xml version="1.0" encoding="utf-8"?>
<p:tagLst xmlns:p="http://schemas.openxmlformats.org/presentationml/2006/main">
  <p:tag name="AS_UNIQUEID" val="120"/>
</p:tagLst>
</file>

<file path=ppt/tags/tag191.xml><?xml version="1.0" encoding="utf-8"?>
<p:tagLst xmlns:p="http://schemas.openxmlformats.org/presentationml/2006/main">
  <p:tag name="AS_UNIQUEID" val="121"/>
</p:tagLst>
</file>

<file path=ppt/tags/tag192.xml><?xml version="1.0" encoding="utf-8"?>
<p:tagLst xmlns:p="http://schemas.openxmlformats.org/presentationml/2006/main">
  <p:tag name="AS_UNIQUEID" val="134"/>
</p:tagLst>
</file>

<file path=ppt/tags/tag193.xml><?xml version="1.0" encoding="utf-8"?>
<p:tagLst xmlns:p="http://schemas.openxmlformats.org/presentationml/2006/main">
  <p:tag name="AS_UNIQUEID" val="135"/>
</p:tagLst>
</file>

<file path=ppt/tags/tag194.xml><?xml version="1.0" encoding="utf-8"?>
<p:tagLst xmlns:p="http://schemas.openxmlformats.org/presentationml/2006/main">
  <p:tag name="AS_UNIQUEID" val="136"/>
</p:tagLst>
</file>

<file path=ppt/tags/tag195.xml><?xml version="1.0" encoding="utf-8"?>
<p:tagLst xmlns:p="http://schemas.openxmlformats.org/presentationml/2006/main">
  <p:tag name="AS_UNIQUEID" val="137"/>
</p:tagLst>
</file>

<file path=ppt/tags/tag196.xml><?xml version="1.0" encoding="utf-8"?>
<p:tagLst xmlns:p="http://schemas.openxmlformats.org/presentationml/2006/main">
  <p:tag name="AS_UNIQUEID" val="130"/>
</p:tagLst>
</file>

<file path=ppt/tags/tag197.xml><?xml version="1.0" encoding="utf-8"?>
<p:tagLst xmlns:p="http://schemas.openxmlformats.org/presentationml/2006/main">
  <p:tag name="AS_UNIQUEID" val="131"/>
</p:tagLst>
</file>

<file path=ppt/tags/tag198.xml><?xml version="1.0" encoding="utf-8"?>
<p:tagLst xmlns:p="http://schemas.openxmlformats.org/presentationml/2006/main">
  <p:tag name="AS_UNIQUEID" val="132"/>
</p:tagLst>
</file>

<file path=ppt/tags/tag199.xml><?xml version="1.0" encoding="utf-8"?>
<p:tagLst xmlns:p="http://schemas.openxmlformats.org/presentationml/2006/main">
  <p:tag name="AS_UNIQUEID" val="166"/>
</p:tagLst>
</file>

<file path=ppt/tags/tag2.xml><?xml version="1.0" encoding="utf-8"?>
<p:tagLst xmlns:p="http://schemas.openxmlformats.org/presentationml/2006/main">
  <p:tag name="AS_UNIQUEID" val="140"/>
</p:tagLst>
</file>

<file path=ppt/tags/tag20.xml><?xml version="1.0" encoding="utf-8"?>
<p:tagLst xmlns:p="http://schemas.openxmlformats.org/presentationml/2006/main">
  <p:tag name="AS_UNIQUEID" val="164"/>
</p:tagLst>
</file>

<file path=ppt/tags/tag200.xml><?xml version="1.0" encoding="utf-8"?>
<p:tagLst xmlns:p="http://schemas.openxmlformats.org/presentationml/2006/main">
  <p:tag name="AS_UNIQUEID" val="167"/>
</p:tagLst>
</file>

<file path=ppt/tags/tag201.xml><?xml version="1.0" encoding="utf-8"?>
<p:tagLst xmlns:p="http://schemas.openxmlformats.org/presentationml/2006/main">
  <p:tag name="AS_UNIQUEID" val="168"/>
</p:tagLst>
</file>

<file path=ppt/tags/tag202.xml><?xml version="1.0" encoding="utf-8"?>
<p:tagLst xmlns:p="http://schemas.openxmlformats.org/presentationml/2006/main">
  <p:tag name="AS_UNIQUEID" val="169"/>
</p:tagLst>
</file>

<file path=ppt/tags/tag203.xml><?xml version="1.0" encoding="utf-8"?>
<p:tagLst xmlns:p="http://schemas.openxmlformats.org/presentationml/2006/main">
  <p:tag name="AS_UNIQUEID" val="170"/>
</p:tagLst>
</file>

<file path=ppt/tags/tag204.xml><?xml version="1.0" encoding="utf-8"?>
<p:tagLst xmlns:p="http://schemas.openxmlformats.org/presentationml/2006/main">
  <p:tag name="AS_UNIQUEID" val="171"/>
</p:tagLst>
</file>

<file path=ppt/tags/tag20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6ec1a91-0bf2-4601-b147-6f15afaa8421"/>
  <p:tag name="COMMONDATA" val="eyJoZGlkIjoiNTEwZDYwYjA4ODUyYzA2MmI0M2EzZjhhMWY0NWI4YWEifQ=="/>
</p:tagLst>
</file>

<file path=ppt/tags/tag21.xml><?xml version="1.0" encoding="utf-8"?>
<p:tagLst xmlns:p="http://schemas.openxmlformats.org/presentationml/2006/main">
  <p:tag name="AS_UNIQUEID" val="177"/>
</p:tagLst>
</file>

<file path=ppt/tags/tag22.xml><?xml version="1.0" encoding="utf-8"?>
<p:tagLst xmlns:p="http://schemas.openxmlformats.org/presentationml/2006/main">
  <p:tag name="AS_UNIQUEID" val="179"/>
</p:tagLst>
</file>

<file path=ppt/tags/tag23.xml><?xml version="1.0" encoding="utf-8"?>
<p:tagLst xmlns:p="http://schemas.openxmlformats.org/presentationml/2006/main">
  <p:tag name="AS_UNIQUEID" val="173"/>
</p:tagLst>
</file>

<file path=ppt/tags/tag24.xml><?xml version="1.0" encoding="utf-8"?>
<p:tagLst xmlns:p="http://schemas.openxmlformats.org/presentationml/2006/main">
  <p:tag name="AS_UNIQUEID" val="174"/>
</p:tagLst>
</file>

<file path=ppt/tags/tag25.xml><?xml version="1.0" encoding="utf-8"?>
<p:tagLst xmlns:p="http://schemas.openxmlformats.org/presentationml/2006/main">
  <p:tag name="AS_UNIQUEID" val="175"/>
</p:tagLst>
</file>

<file path=ppt/tags/tag26.xml><?xml version="1.0" encoding="utf-8"?>
<p:tagLst xmlns:p="http://schemas.openxmlformats.org/presentationml/2006/main">
  <p:tag name="AS_UNIQUEID" val="185"/>
</p:tagLst>
</file>

<file path=ppt/tags/tag27.xml><?xml version="1.0" encoding="utf-8"?>
<p:tagLst xmlns:p="http://schemas.openxmlformats.org/presentationml/2006/main">
  <p:tag name="AS_UNIQUEID" val="186"/>
</p:tagLst>
</file>

<file path=ppt/tags/tag28.xml><?xml version="1.0" encoding="utf-8"?>
<p:tagLst xmlns:p="http://schemas.openxmlformats.org/presentationml/2006/main">
  <p:tag name="AS_UNIQUEID" val="181"/>
</p:tagLst>
</file>

<file path=ppt/tags/tag29.xml><?xml version="1.0" encoding="utf-8"?>
<p:tagLst xmlns:p="http://schemas.openxmlformats.org/presentationml/2006/main">
  <p:tag name="AS_UNIQUEID" val="182"/>
</p:tagLst>
</file>

<file path=ppt/tags/tag3.xml><?xml version="1.0" encoding="utf-8"?>
<p:tagLst xmlns:p="http://schemas.openxmlformats.org/presentationml/2006/main">
  <p:tag name="AS_UNIQUEID" val="141"/>
</p:tagLst>
</file>

<file path=ppt/tags/tag30.xml><?xml version="1.0" encoding="utf-8"?>
<p:tagLst xmlns:p="http://schemas.openxmlformats.org/presentationml/2006/main">
  <p:tag name="AS_UNIQUEID" val="183"/>
</p:tagLst>
</file>

<file path=ppt/tags/tag31.xml><?xml version="1.0" encoding="utf-8"?>
<p:tagLst xmlns:p="http://schemas.openxmlformats.org/presentationml/2006/main">
  <p:tag name="AS_UNIQUEID" val="192"/>
</p:tagLst>
</file>

<file path=ppt/tags/tag32.xml><?xml version="1.0" encoding="utf-8"?>
<p:tagLst xmlns:p="http://schemas.openxmlformats.org/presentationml/2006/main">
  <p:tag name="AS_UNIQUEID" val="193"/>
</p:tagLst>
</file>

<file path=ppt/tags/tag33.xml><?xml version="1.0" encoding="utf-8"?>
<p:tagLst xmlns:p="http://schemas.openxmlformats.org/presentationml/2006/main">
  <p:tag name="AS_UNIQUEID" val="194"/>
</p:tagLst>
</file>

<file path=ppt/tags/tag34.xml><?xml version="1.0" encoding="utf-8"?>
<p:tagLst xmlns:p="http://schemas.openxmlformats.org/presentationml/2006/main">
  <p:tag name="AS_UNIQUEID" val="195"/>
</p:tagLst>
</file>

<file path=ppt/tags/tag35.xml><?xml version="1.0" encoding="utf-8"?>
<p:tagLst xmlns:p="http://schemas.openxmlformats.org/presentationml/2006/main">
  <p:tag name="AS_UNIQUEID" val="196"/>
</p:tagLst>
</file>

<file path=ppt/tags/tag36.xml><?xml version="1.0" encoding="utf-8"?>
<p:tagLst xmlns:p="http://schemas.openxmlformats.org/presentationml/2006/main">
  <p:tag name="AS_UNIQUEID" val="197"/>
</p:tagLst>
</file>

<file path=ppt/tags/tag37.xml><?xml version="1.0" encoding="utf-8"?>
<p:tagLst xmlns:p="http://schemas.openxmlformats.org/presentationml/2006/main">
  <p:tag name="AS_UNIQUEID" val="198"/>
</p:tagLst>
</file>

<file path=ppt/tags/tag38.xml><?xml version="1.0" encoding="utf-8"?>
<p:tagLst xmlns:p="http://schemas.openxmlformats.org/presentationml/2006/main">
  <p:tag name="AS_UNIQUEID" val="199"/>
</p:tagLst>
</file>

<file path=ppt/tags/tag39.xml><?xml version="1.0" encoding="utf-8"?>
<p:tagLst xmlns:p="http://schemas.openxmlformats.org/presentationml/2006/main">
  <p:tag name="AS_UNIQUEID" val="200"/>
</p:tagLst>
</file>

<file path=ppt/tags/tag4.xml><?xml version="1.0" encoding="utf-8"?>
<p:tagLst xmlns:p="http://schemas.openxmlformats.org/presentationml/2006/main">
  <p:tag name="AS_UNIQUEID" val="142"/>
</p:tagLst>
</file>

<file path=ppt/tags/tag40.xml><?xml version="1.0" encoding="utf-8"?>
<p:tagLst xmlns:p="http://schemas.openxmlformats.org/presentationml/2006/main">
  <p:tag name="AS_UNIQUEID" val="201"/>
</p:tagLst>
</file>

<file path=ppt/tags/tag41.xml><?xml version="1.0" encoding="utf-8"?>
<p:tagLst xmlns:p="http://schemas.openxmlformats.org/presentationml/2006/main">
  <p:tag name="AS_UNIQUEID" val="202"/>
</p:tagLst>
</file>

<file path=ppt/tags/tag42.xml><?xml version="1.0" encoding="utf-8"?>
<p:tagLst xmlns:p="http://schemas.openxmlformats.org/presentationml/2006/main">
  <p:tag name="AS_UNIQUEID" val="203"/>
</p:tagLst>
</file>

<file path=ppt/tags/tag43.xml><?xml version="1.0" encoding="utf-8"?>
<p:tagLst xmlns:p="http://schemas.openxmlformats.org/presentationml/2006/main">
  <p:tag name="AS_UNIQUEID" val="204"/>
</p:tagLst>
</file>

<file path=ppt/tags/tag44.xml><?xml version="1.0" encoding="utf-8"?>
<p:tagLst xmlns:p="http://schemas.openxmlformats.org/presentationml/2006/main">
  <p:tag name="AS_UNIQUEID" val="205"/>
</p:tagLst>
</file>

<file path=ppt/tags/tag45.xml><?xml version="1.0" encoding="utf-8"?>
<p:tagLst xmlns:p="http://schemas.openxmlformats.org/presentationml/2006/main">
  <p:tag name="AS_UNIQUEID" val="206"/>
</p:tagLst>
</file>

<file path=ppt/tags/tag46.xml><?xml version="1.0" encoding="utf-8"?>
<p:tagLst xmlns:p="http://schemas.openxmlformats.org/presentationml/2006/main">
  <p:tag name="AS_UNIQUEID" val="188"/>
</p:tagLst>
</file>

<file path=ppt/tags/tag47.xml><?xml version="1.0" encoding="utf-8"?>
<p:tagLst xmlns:p="http://schemas.openxmlformats.org/presentationml/2006/main">
  <p:tag name="AS_UNIQUEID" val="189"/>
</p:tagLst>
</file>

<file path=ppt/tags/tag48.xml><?xml version="1.0" encoding="utf-8"?>
<p:tagLst xmlns:p="http://schemas.openxmlformats.org/presentationml/2006/main">
  <p:tag name="AS_UNIQUEID" val="190"/>
</p:tagLst>
</file>

<file path=ppt/tags/tag49.xml><?xml version="1.0" encoding="utf-8"?>
<p:tagLst xmlns:p="http://schemas.openxmlformats.org/presentationml/2006/main">
  <p:tag name="AS_UNIQUEID" val="212"/>
</p:tagLst>
</file>

<file path=ppt/tags/tag5.xml><?xml version="1.0" encoding="utf-8"?>
<p:tagLst xmlns:p="http://schemas.openxmlformats.org/presentationml/2006/main">
  <p:tag name="AS_UNIQUEID" val="143"/>
</p:tagLst>
</file>

<file path=ppt/tags/tag50.xml><?xml version="1.0" encoding="utf-8"?>
<p:tagLst xmlns:p="http://schemas.openxmlformats.org/presentationml/2006/main">
  <p:tag name="AS_UNIQUEID" val="213"/>
</p:tagLst>
</file>

<file path=ppt/tags/tag51.xml><?xml version="1.0" encoding="utf-8"?>
<p:tagLst xmlns:p="http://schemas.openxmlformats.org/presentationml/2006/main">
  <p:tag name="AS_UNIQUEID" val="214"/>
</p:tagLst>
</file>

<file path=ppt/tags/tag52.xml><?xml version="1.0" encoding="utf-8"?>
<p:tagLst xmlns:p="http://schemas.openxmlformats.org/presentationml/2006/main">
  <p:tag name="AS_UNIQUEID" val="215"/>
</p:tagLst>
</file>

<file path=ppt/tags/tag53.xml><?xml version="1.0" encoding="utf-8"?>
<p:tagLst xmlns:p="http://schemas.openxmlformats.org/presentationml/2006/main">
  <p:tag name="AS_UNIQUEID" val="216"/>
</p:tagLst>
</file>

<file path=ppt/tags/tag54.xml><?xml version="1.0" encoding="utf-8"?>
<p:tagLst xmlns:p="http://schemas.openxmlformats.org/presentationml/2006/main">
  <p:tag name="AS_UNIQUEID" val="217"/>
</p:tagLst>
</file>

<file path=ppt/tags/tag55.xml><?xml version="1.0" encoding="utf-8"?>
<p:tagLst xmlns:p="http://schemas.openxmlformats.org/presentationml/2006/main">
  <p:tag name="AS_UNIQUEID" val="218"/>
</p:tagLst>
</file>

<file path=ppt/tags/tag56.xml><?xml version="1.0" encoding="utf-8"?>
<p:tagLst xmlns:p="http://schemas.openxmlformats.org/presentationml/2006/main">
  <p:tag name="AS_UNIQUEID" val="219"/>
</p:tagLst>
</file>

<file path=ppt/tags/tag57.xml><?xml version="1.0" encoding="utf-8"?>
<p:tagLst xmlns:p="http://schemas.openxmlformats.org/presentationml/2006/main">
  <p:tag name="AS_UNIQUEID" val="208"/>
</p:tagLst>
</file>

<file path=ppt/tags/tag58.xml><?xml version="1.0" encoding="utf-8"?>
<p:tagLst xmlns:p="http://schemas.openxmlformats.org/presentationml/2006/main">
  <p:tag name="AS_UNIQUEID" val="209"/>
</p:tagLst>
</file>

<file path=ppt/tags/tag59.xml><?xml version="1.0" encoding="utf-8"?>
<p:tagLst xmlns:p="http://schemas.openxmlformats.org/presentationml/2006/main">
  <p:tag name="AS_UNIQUEID" val="210"/>
</p:tagLst>
</file>

<file path=ppt/tags/tag6.xml><?xml version="1.0" encoding="utf-8"?>
<p:tagLst xmlns:p="http://schemas.openxmlformats.org/presentationml/2006/main">
  <p:tag name="AS_UNIQUEID" val="145"/>
</p:tagLst>
</file>

<file path=ppt/tags/tag60.xml><?xml version="1.0" encoding="utf-8"?>
<p:tagLst xmlns:p="http://schemas.openxmlformats.org/presentationml/2006/main">
  <p:tag name="AS_UNIQUEID" val="225"/>
</p:tagLst>
</file>

<file path=ppt/tags/tag61.xml><?xml version="1.0" encoding="utf-8"?>
<p:tagLst xmlns:p="http://schemas.openxmlformats.org/presentationml/2006/main">
  <p:tag name="AS_UNIQUEID" val="226"/>
</p:tagLst>
</file>

<file path=ppt/tags/tag62.xml><?xml version="1.0" encoding="utf-8"?>
<p:tagLst xmlns:p="http://schemas.openxmlformats.org/presentationml/2006/main">
  <p:tag name="AS_UNIQUEID" val="227"/>
</p:tagLst>
</file>

<file path=ppt/tags/tag63.xml><?xml version="1.0" encoding="utf-8"?>
<p:tagLst xmlns:p="http://schemas.openxmlformats.org/presentationml/2006/main">
  <p:tag name="AS_UNIQUEID" val="228"/>
</p:tagLst>
</file>

<file path=ppt/tags/tag64.xml><?xml version="1.0" encoding="utf-8"?>
<p:tagLst xmlns:p="http://schemas.openxmlformats.org/presentationml/2006/main">
  <p:tag name="AS_UNIQUEID" val="229"/>
</p:tagLst>
</file>

<file path=ppt/tags/tag65.xml><?xml version="1.0" encoding="utf-8"?>
<p:tagLst xmlns:p="http://schemas.openxmlformats.org/presentationml/2006/main">
  <p:tag name="AS_UNIQUEID" val="230"/>
</p:tagLst>
</file>

<file path=ppt/tags/tag66.xml><?xml version="1.0" encoding="utf-8"?>
<p:tagLst xmlns:p="http://schemas.openxmlformats.org/presentationml/2006/main">
  <p:tag name="AS_UNIQUEID" val="231"/>
</p:tagLst>
</file>

<file path=ppt/tags/tag67.xml><?xml version="1.0" encoding="utf-8"?>
<p:tagLst xmlns:p="http://schemas.openxmlformats.org/presentationml/2006/main">
  <p:tag name="AS_UNIQUEID" val="232"/>
</p:tagLst>
</file>

<file path=ppt/tags/tag68.xml><?xml version="1.0" encoding="utf-8"?>
<p:tagLst xmlns:p="http://schemas.openxmlformats.org/presentationml/2006/main">
  <p:tag name="AS_UNIQUEID" val="233"/>
</p:tagLst>
</file>

<file path=ppt/tags/tag69.xml><?xml version="1.0" encoding="utf-8"?>
<p:tagLst xmlns:p="http://schemas.openxmlformats.org/presentationml/2006/main">
  <p:tag name="AS_UNIQUEID" val="234"/>
</p:tagLst>
</file>

<file path=ppt/tags/tag7.xml><?xml version="1.0" encoding="utf-8"?>
<p:tagLst xmlns:p="http://schemas.openxmlformats.org/presentationml/2006/main">
  <p:tag name="AS_UNIQUEID" val="146"/>
</p:tagLst>
</file>

<file path=ppt/tags/tag70.xml><?xml version="1.0" encoding="utf-8"?>
<p:tagLst xmlns:p="http://schemas.openxmlformats.org/presentationml/2006/main">
  <p:tag name="AS_UNIQUEID" val="235"/>
</p:tagLst>
</file>

<file path=ppt/tags/tag71.xml><?xml version="1.0" encoding="utf-8"?>
<p:tagLst xmlns:p="http://schemas.openxmlformats.org/presentationml/2006/main">
  <p:tag name="AS_UNIQUEID" val="236"/>
</p:tagLst>
</file>

<file path=ppt/tags/tag72.xml><?xml version="1.0" encoding="utf-8"?>
<p:tagLst xmlns:p="http://schemas.openxmlformats.org/presentationml/2006/main">
  <p:tag name="AS_UNIQUEID" val="221"/>
</p:tagLst>
</file>

<file path=ppt/tags/tag73.xml><?xml version="1.0" encoding="utf-8"?>
<p:tagLst xmlns:p="http://schemas.openxmlformats.org/presentationml/2006/main">
  <p:tag name="AS_UNIQUEID" val="222"/>
</p:tagLst>
</file>

<file path=ppt/tags/tag74.xml><?xml version="1.0" encoding="utf-8"?>
<p:tagLst xmlns:p="http://schemas.openxmlformats.org/presentationml/2006/main">
  <p:tag name="AS_UNIQUEID" val="223"/>
</p:tagLst>
</file>

<file path=ppt/tags/tag75.xml><?xml version="1.0" encoding="utf-8"?>
<p:tagLst xmlns:p="http://schemas.openxmlformats.org/presentationml/2006/main">
  <p:tag name="AS_UNIQUEID" val="242"/>
</p:tagLst>
</file>

<file path=ppt/tags/tag76.xml><?xml version="1.0" encoding="utf-8"?>
<p:tagLst xmlns:p="http://schemas.openxmlformats.org/presentationml/2006/main">
  <p:tag name="AS_UNIQUEID" val="243"/>
</p:tagLst>
</file>

<file path=ppt/tags/tag77.xml><?xml version="1.0" encoding="utf-8"?>
<p:tagLst xmlns:p="http://schemas.openxmlformats.org/presentationml/2006/main">
  <p:tag name="AS_UNIQUEID" val="244"/>
</p:tagLst>
</file>

<file path=ppt/tags/tag78.xml><?xml version="1.0" encoding="utf-8"?>
<p:tagLst xmlns:p="http://schemas.openxmlformats.org/presentationml/2006/main">
  <p:tag name="AS_UNIQUEID" val="245"/>
</p:tagLst>
</file>

<file path=ppt/tags/tag79.xml><?xml version="1.0" encoding="utf-8"?>
<p:tagLst xmlns:p="http://schemas.openxmlformats.org/presentationml/2006/main">
  <p:tag name="AS_UNIQUEID" val="246"/>
</p:tagLst>
</file>

<file path=ppt/tags/tag8.xml><?xml version="1.0" encoding="utf-8"?>
<p:tagLst xmlns:p="http://schemas.openxmlformats.org/presentationml/2006/main">
  <p:tag name="AS_UNIQUEID" val="148"/>
</p:tagLst>
</file>

<file path=ppt/tags/tag80.xml><?xml version="1.0" encoding="utf-8"?>
<p:tagLst xmlns:p="http://schemas.openxmlformats.org/presentationml/2006/main">
  <p:tag name="AS_UNIQUEID" val="247"/>
</p:tagLst>
</file>

<file path=ppt/tags/tag81.xml><?xml version="1.0" encoding="utf-8"?>
<p:tagLst xmlns:p="http://schemas.openxmlformats.org/presentationml/2006/main">
  <p:tag name="AS_UNIQUEID" val="238"/>
</p:tagLst>
</file>

<file path=ppt/tags/tag82.xml><?xml version="1.0" encoding="utf-8"?>
<p:tagLst xmlns:p="http://schemas.openxmlformats.org/presentationml/2006/main">
  <p:tag name="AS_UNIQUEID" val="239"/>
</p:tagLst>
</file>

<file path=ppt/tags/tag83.xml><?xml version="1.0" encoding="utf-8"?>
<p:tagLst xmlns:p="http://schemas.openxmlformats.org/presentationml/2006/main">
  <p:tag name="AS_UNIQUEID" val="240"/>
</p:tagLst>
</file>

<file path=ppt/tags/tag84.xml><?xml version="1.0" encoding="utf-8"?>
<p:tagLst xmlns:p="http://schemas.openxmlformats.org/presentationml/2006/main">
  <p:tag name="AS_UNIQUEID" val="253"/>
</p:tagLst>
</file>

<file path=ppt/tags/tag85.xml><?xml version="1.0" encoding="utf-8"?>
<p:tagLst xmlns:p="http://schemas.openxmlformats.org/presentationml/2006/main">
  <p:tag name="AS_UNIQUEID" val="255"/>
</p:tagLst>
</file>

<file path=ppt/tags/tag86.xml><?xml version="1.0" encoding="utf-8"?>
<p:tagLst xmlns:p="http://schemas.openxmlformats.org/presentationml/2006/main">
  <p:tag name="AS_UNIQUEID" val="256"/>
</p:tagLst>
</file>

<file path=ppt/tags/tag87.xml><?xml version="1.0" encoding="utf-8"?>
<p:tagLst xmlns:p="http://schemas.openxmlformats.org/presentationml/2006/main">
  <p:tag name="AS_UNIQUEID" val="249"/>
</p:tagLst>
</file>

<file path=ppt/tags/tag88.xml><?xml version="1.0" encoding="utf-8"?>
<p:tagLst xmlns:p="http://schemas.openxmlformats.org/presentationml/2006/main">
  <p:tag name="AS_UNIQUEID" val="250"/>
</p:tagLst>
</file>

<file path=ppt/tags/tag89.xml><?xml version="1.0" encoding="utf-8"?>
<p:tagLst xmlns:p="http://schemas.openxmlformats.org/presentationml/2006/main">
  <p:tag name="AS_UNIQUEID" val="251"/>
</p:tagLst>
</file>

<file path=ppt/tags/tag9.xml><?xml version="1.0" encoding="utf-8"?>
<p:tagLst xmlns:p="http://schemas.openxmlformats.org/presentationml/2006/main">
  <p:tag name="AS_UNIQUEID" val="149"/>
</p:tagLst>
</file>

<file path=ppt/tags/tag90.xml><?xml version="1.0" encoding="utf-8"?>
<p:tagLst xmlns:p="http://schemas.openxmlformats.org/presentationml/2006/main">
  <p:tag name="AS_UNIQUEID" val="6"/>
</p:tagLst>
</file>

<file path=ppt/tags/tag91.xml><?xml version="1.0" encoding="utf-8"?>
<p:tagLst xmlns:p="http://schemas.openxmlformats.org/presentationml/2006/main">
  <p:tag name="AS_UNIQUEID" val="7"/>
</p:tagLst>
</file>

<file path=ppt/tags/tag92.xml><?xml version="1.0" encoding="utf-8"?>
<p:tagLst xmlns:p="http://schemas.openxmlformats.org/presentationml/2006/main">
  <p:tag name="AS_UNIQUEID" val="2"/>
</p:tagLst>
</file>

<file path=ppt/tags/tag93.xml><?xml version="1.0" encoding="utf-8"?>
<p:tagLst xmlns:p="http://schemas.openxmlformats.org/presentationml/2006/main">
  <p:tag name="AS_UNIQUEID" val="3"/>
</p:tagLst>
</file>

<file path=ppt/tags/tag94.xml><?xml version="1.0" encoding="utf-8"?>
<p:tagLst xmlns:p="http://schemas.openxmlformats.org/presentationml/2006/main">
  <p:tag name="AS_UNIQUEID" val="4"/>
</p:tagLst>
</file>

<file path=ppt/tags/tag95.xml><?xml version="1.0" encoding="utf-8"?>
<p:tagLst xmlns:p="http://schemas.openxmlformats.org/presentationml/2006/main">
  <p:tag name="AS_UNIQUEID" val="13"/>
</p:tagLst>
</file>

<file path=ppt/tags/tag96.xml><?xml version="1.0" encoding="utf-8"?>
<p:tagLst xmlns:p="http://schemas.openxmlformats.org/presentationml/2006/main">
  <p:tag name="AS_UNIQUEID" val="14"/>
</p:tagLst>
</file>

<file path=ppt/tags/tag97.xml><?xml version="1.0" encoding="utf-8"?>
<p:tagLst xmlns:p="http://schemas.openxmlformats.org/presentationml/2006/main">
  <p:tag name="AS_UNIQUEID" val="15"/>
</p:tagLst>
</file>

<file path=ppt/tags/tag98.xml><?xml version="1.0" encoding="utf-8"?>
<p:tagLst xmlns:p="http://schemas.openxmlformats.org/presentationml/2006/main">
  <p:tag name="AS_UNIQUEID" val="9"/>
</p:tagLst>
</file>

<file path=ppt/tags/tag99.xml><?xml version="1.0" encoding="utf-8"?>
<p:tagLst xmlns:p="http://schemas.openxmlformats.org/presentationml/2006/main">
  <p:tag name="AS_UNIQUEID" val="1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1950</Words>
  <Application>WPS 演示</Application>
  <PresentationFormat>全屏显示(4:3)</PresentationFormat>
  <Paragraphs>152</Paragraphs>
  <Slides>21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微软雅黑</vt:lpstr>
      <vt:lpstr>Comic Sans MS</vt:lpstr>
      <vt:lpstr>Calibri</vt:lpstr>
      <vt:lpstr>Arial</vt:lpstr>
      <vt:lpstr>华文新魏</vt:lpstr>
      <vt:lpstr>Arial Unicode MS</vt:lpstr>
      <vt:lpstr>Arial Unicode MS</vt:lpstr>
      <vt:lpstr>幼圆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小树</cp:lastModifiedBy>
  <cp:revision>2</cp:revision>
  <cp:lastPrinted>2021-02-09T05:31:00Z</cp:lastPrinted>
  <dcterms:created xsi:type="dcterms:W3CDTF">2021-02-09T05:31:00Z</dcterms:created>
  <dcterms:modified xsi:type="dcterms:W3CDTF">2023-02-22T06:00:53Z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BF3A95C383B449318D9EEDBA3F473685</vt:lpwstr>
  </property>
  <property fmtid="{D5CDD505-2E9C-101B-9397-08002B2CF9AE}" pid="7" name="KSOProductBuildVer">
    <vt:lpwstr>2052-11.1.0.13703</vt:lpwstr>
  </property>
</Properties>
</file>