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6"/>
  </p:notesMasterIdLst>
  <p:sldIdLst>
    <p:sldId id="256" r:id="rId4"/>
    <p:sldId id="259" r:id="rId5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74" r:id="rId15"/>
  </p:sldIdLst>
  <p:sldSz cx="9180195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12A"/>
    <a:srgbClr val="F3C867"/>
    <a:srgbClr val="F0B83C"/>
    <a:srgbClr val="C7EBD7"/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>
        <p:scale>
          <a:sx n="100" d="100"/>
          <a:sy n="100" d="100"/>
        </p:scale>
        <p:origin x="-1146" y="-354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35063" y="685800"/>
            <a:ext cx="4587875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AEC7014-2A95-4F0B-9DBE-FDFA4ECF56C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5063" y="685800"/>
            <a:ext cx="4587875" cy="3429000"/>
          </a:xfrm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DDAD1C-A073-4DDE-97C3-250B4DC0CC9A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9" y="0"/>
            <a:ext cx="9177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60" y="533400"/>
            <a:ext cx="6368981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1160" y="2438400"/>
            <a:ext cx="5336173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9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90975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791200"/>
            <a:ext cx="6110868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7301" y="1113028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6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64491" y="1113028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91707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9" y="933450"/>
            <a:ext cx="4016375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62501" y="966788"/>
            <a:ext cx="2252663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62501" y="3060701"/>
            <a:ext cx="2252663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305430"/>
            <a:ext cx="610233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6889" y="1113028"/>
            <a:ext cx="3670265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99006" y="1109743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99006" y="3203381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7" y="5919255"/>
            <a:ext cx="610233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" y="0"/>
            <a:ext cx="9177337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49601" y="265115"/>
            <a:ext cx="3940175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5951" y="384177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5951" y="2478090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5951" y="4572000"/>
            <a:ext cx="2366963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49601" y="3448052"/>
            <a:ext cx="3940175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7032" y="365126"/>
            <a:ext cx="160659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31579" y="436318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62804" y="538232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62804" y="2631870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62804" y="4725508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31579" y="3619788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E2BF5-1489-4E13-AC09-2813B19A9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55873" y="365125"/>
            <a:ext cx="1377076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7566" y="365125"/>
            <a:ext cx="5164039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E8C6E-D86E-478D-B368-6F5537E2E3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8539" y="2130430"/>
            <a:ext cx="7803436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7077" y="3886200"/>
            <a:ext cx="642635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2FF3B-C74D-41F7-83B1-A19951A609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DC29B-D46E-4174-8CB8-4EADDE099B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197" y="4406905"/>
            <a:ext cx="780343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5197" y="2906713"/>
            <a:ext cx="7803436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FE210-9FD7-4231-9492-6BE0690081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9025" y="1600205"/>
            <a:ext cx="405472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6763" y="1600205"/>
            <a:ext cx="405472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218BF-2505-4FFA-A2BC-235CE294F7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9028" y="1535113"/>
            <a:ext cx="405632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028" y="2174875"/>
            <a:ext cx="405632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63576" y="1535113"/>
            <a:ext cx="40579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576" y="2174875"/>
            <a:ext cx="40579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73E3D-2A6E-48E7-BBA5-8AF2B603F4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D99E2-9BB2-45F4-8309-00F6043684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C0661-F29D-4F8D-8DD2-CE2E73B3F5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C6346-E33B-4B3C-8720-88ED2CC58B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28" y="273050"/>
            <a:ext cx="302032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9325" y="273055"/>
            <a:ext cx="51321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9028" y="1435103"/>
            <a:ext cx="302032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D1E0B-FA12-47DB-B0AD-E32A012FFFA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445" y="4800600"/>
            <a:ext cx="550830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9445" y="612775"/>
            <a:ext cx="550830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9445" y="5367338"/>
            <a:ext cx="550830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F776C-8979-4D7F-A64B-3FCD9EB50B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3DA0A-7E4E-481A-A42C-8CDD2C7E59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5872" y="274643"/>
            <a:ext cx="2065615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9026" y="274643"/>
            <a:ext cx="6043838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CD4CF-143B-4173-97F3-6BDF2C7F09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"/>
            <a:ext cx="91789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4641" y="533400"/>
            <a:ext cx="5508308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24641" y="2438400"/>
            <a:ext cx="4131231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7566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7964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A71B8-8F8B-4D32-9A1B-ED4955DF59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7566" y="1828805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7566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27964" y="1828805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27964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B475C-B982-4D40-9C23-8257A2A40D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5667F-0C7C-4E6D-967A-E7BBD1785B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40BD9-AD88-40B1-9CA0-E4860A62F9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7449" y="1828806"/>
            <a:ext cx="44755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7563" y="1828806"/>
            <a:ext cx="2203323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97848-58C1-4CF9-8A11-7AF89B24AE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6426" y="1695450"/>
            <a:ext cx="4213225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7533" y="1874520"/>
            <a:ext cx="391036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8795" y="2245995"/>
            <a:ext cx="2754154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83938-AFB3-4052-AD67-D25C16A804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" y="0"/>
            <a:ext cx="9178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1825" y="365125"/>
            <a:ext cx="740092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7763" y="1828800"/>
            <a:ext cx="6884987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63700" y="6416677"/>
            <a:ext cx="3443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78438" y="6416677"/>
            <a:ext cx="1033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83351" y="6416677"/>
            <a:ext cx="6318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1B51EC4-314B-44E0-BDCC-976AADD0219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8789" y="274638"/>
            <a:ext cx="82629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8789" y="1600202"/>
            <a:ext cx="826293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8789" y="6356352"/>
            <a:ext cx="21431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noProof="1">
                <a:solidFill>
                  <a:srgbClr val="898989"/>
                </a:solidFill>
                <a:latin typeface="+mn-lt"/>
              </a:defRPr>
            </a:lvl1pPr>
          </a:lstStyle>
          <a:p>
            <a:fld id="{2DBEDDAC-E708-412B-A056-FE90804B0980}" type="datetimeFigureOut">
              <a:rPr lang="zh-CN" altLang="en-US"/>
            </a:fld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6900" y="6356352"/>
            <a:ext cx="290671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noProof="1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78601" y="6356352"/>
            <a:ext cx="21431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5FB8470-9BD7-4E9E-8D02-659A8B4EAA7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9982" y="1052835"/>
            <a:ext cx="2883255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effectLst/>
                <a:latin typeface="Comic Sans MS" panose="030F0702030302020204" pitchFamily="66" charset="0"/>
              </a:rPr>
              <a:t>Module </a:t>
            </a:r>
            <a:r>
              <a:rPr lang="en-US" altLang="zh-CN" sz="5400" noProof="1" smtClean="0">
                <a:effectLst/>
                <a:latin typeface="Comic Sans MS" panose="030F0702030302020204" pitchFamily="66" charset="0"/>
              </a:rPr>
              <a:t>8</a:t>
            </a:r>
            <a:r>
              <a:rPr lang="en-US" altLang="zh-CN" sz="5400" noProof="1">
                <a:effectLst/>
                <a:latin typeface="Comic Sans MS" panose="030F0702030302020204" pitchFamily="66" charset="0"/>
              </a:rPr>
              <a:t> Unit 2 </a:t>
            </a:r>
            <a:endParaRPr lang="zh-CN" altLang="en-US" sz="5400" noProof="1">
              <a:effectLst/>
              <a:latin typeface="Comic Sans MS" panose="030F07020303020202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976" y="2348926"/>
            <a:ext cx="72005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noProof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are you wearing a hat?</a:t>
            </a:r>
            <a:endParaRPr lang="zh-CN" altLang="en-US" sz="4400" b="1" noProof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274638"/>
            <a:ext cx="5143500" cy="1143000"/>
          </a:xfrm>
        </p:spPr>
        <p:txBody>
          <a:bodyPr/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Write the story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1" y="1600202"/>
            <a:ext cx="7770813" cy="4525963"/>
          </a:xfrm>
        </p:spPr>
        <p:txBody>
          <a:bodyPr/>
          <a:lstStyle/>
          <a:p>
            <a:r>
              <a:rPr lang="en-US" altLang="zh-CN" sz="4400" b="1" dirty="0" err="1" smtClean="0"/>
              <a:t>Lingling</a:t>
            </a:r>
            <a:r>
              <a:rPr lang="en-US" altLang="zh-CN" sz="4400" b="1" dirty="0" smtClean="0"/>
              <a:t> is going to have a picnic. There is a dog behind </a:t>
            </a:r>
            <a:r>
              <a:rPr lang="en-US" altLang="zh-CN" sz="4400" b="1" dirty="0" err="1" smtClean="0"/>
              <a:t>Lingling</a:t>
            </a:r>
            <a:r>
              <a:rPr lang="en-US" altLang="zh-CN" sz="4400" b="1" dirty="0" smtClean="0"/>
              <a:t>. </a:t>
            </a:r>
            <a:r>
              <a:rPr lang="en-US" altLang="zh-CN" sz="4400" b="1" dirty="0" err="1" smtClean="0"/>
              <a:t>Lingling</a:t>
            </a:r>
            <a:r>
              <a:rPr lang="en-US" altLang="zh-CN" sz="4400" b="1" dirty="0" smtClean="0"/>
              <a:t> is running……</a:t>
            </a:r>
            <a:endParaRPr lang="en-US" altLang="zh-CN" sz="4400" b="1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WordArt 5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9025" y="1428752"/>
            <a:ext cx="58705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WordArt 6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9089" y="3571877"/>
            <a:ext cx="50069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8586" y="285733"/>
            <a:ext cx="2940625" cy="857235"/>
          </a:xfrm>
        </p:spPr>
        <p:txBody>
          <a:bodyPr spcFirstLastPara="1">
            <a:prstTxWarp prst="textArchDown">
              <a:avLst/>
            </a:prstTxWarp>
          </a:bodyPr>
          <a:lstStyle/>
          <a:p>
            <a:r>
              <a:rPr lang="zh-CN" altLang="en-US" sz="4000" noProof="1" smtClean="0">
                <a:solidFill>
                  <a:schemeClr val="tx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sz="4000" noProof="1" smtClean="0">
              <a:solidFill>
                <a:schemeClr val="tx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90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·raincoat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雨衣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267" name="图片占位符 5" descr="timgCAH1DHU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40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5" descr="rainy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6876" y="3929065"/>
            <a:ext cx="2697163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6" descr="Weather-Seasons-Man_in_Rai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8964" y="827088"/>
            <a:ext cx="2357437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7"/>
          <p:cNvSpPr txBox="1">
            <a:spLocks noChangeArrowheads="1"/>
          </p:cNvSpPr>
          <p:nvPr/>
        </p:nvSpPr>
        <p:spPr bwMode="auto">
          <a:xfrm>
            <a:off x="3684588" y="1341440"/>
            <a:ext cx="54959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a raincoat?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3722688" y="4221165"/>
            <a:ext cx="49895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Because it’s going to rain.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3"/>
          <p:cNvSpPr txBox="1">
            <a:spLocks noChangeArrowheads="1"/>
          </p:cNvSpPr>
          <p:nvPr/>
        </p:nvSpPr>
        <p:spPr bwMode="auto">
          <a:xfrm>
            <a:off x="3360739" y="1412876"/>
            <a:ext cx="51196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a          ?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3649663" y="4724402"/>
            <a:ext cx="5530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Because it’s going to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.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图片 5" descr="tushi2_020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7650" y="4071940"/>
            <a:ext cx="78898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2" descr="http://pic.nipic.com/2007-11-26/20071126151550776_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339" y="620715"/>
            <a:ext cx="23622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445001" y="2060575"/>
            <a:ext cx="75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hat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867150" y="5373688"/>
            <a:ext cx="1847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  sunny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6089" y="3857627"/>
            <a:ext cx="2536825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3289300" y="1125540"/>
            <a:ext cx="51196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A: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   a            ?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289300" y="4508502"/>
            <a:ext cx="52784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B: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Because          going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to                        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4" name="图片 4" descr="clipart02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9900" y="804864"/>
            <a:ext cx="1833564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303714" y="1714500"/>
            <a:ext cx="1379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T-shirt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5734050" y="4500563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I’m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375151" y="5143500"/>
            <a:ext cx="2840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play basketball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0" descr="http://www.animationart.com.au/images/theatre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3644902"/>
            <a:ext cx="3111500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5" descr="http://www1.istockphoto.com/file_thumbview_approve/2772084/2/istockphoto_2772084_cartoon_girl_in_gown_vect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838" y="1000125"/>
            <a:ext cx="198120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3216275" y="1412876"/>
            <a:ext cx="51196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A: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   a                ?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3433763" y="4581527"/>
            <a:ext cx="500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Because           going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to                                .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3803650" y="6000750"/>
            <a:ext cx="3367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['θɪətə] </a:t>
            </a:r>
            <a:r>
              <a:rPr lang="zh-CN" altLang="en-US" sz="2000" b="1">
                <a:solidFill>
                  <a:srgbClr val="FF0000"/>
                </a:solidFill>
              </a:rPr>
              <a:t>电影院，戏院</a:t>
            </a:r>
            <a:r>
              <a:rPr lang="zh-CN" altLang="en-US" sz="2000"/>
              <a:t> 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518026" y="2035177"/>
            <a:ext cx="1203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dress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948363" y="4643438"/>
            <a:ext cx="901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I’m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4662489" y="5229227"/>
            <a:ext cx="3394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go to the theatre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idx="1"/>
          </p:nvPr>
        </p:nvSpPr>
        <p:spPr>
          <a:xfrm>
            <a:off x="396876" y="188915"/>
            <a:ext cx="8783638" cy="6264275"/>
          </a:xfrm>
        </p:spPr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a raincoat?</a:t>
            </a:r>
            <a:endParaRPr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Because it’s going to rain.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a hat?</a:t>
            </a:r>
            <a:endParaRPr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Because it’s going to be  hot.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a T-shirt?</a:t>
            </a:r>
            <a:endParaRPr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Because I’m going to play basketball.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A: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Why are you wearing a dress?</a:t>
            </a:r>
            <a:endParaRPr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B: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Because I’m going to go to the theatre.</a:t>
            </a:r>
            <a:endParaRPr lang="zh-CN" altLang="en-US" b="1" dirty="0" smtClean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E:\好多图\gif\20051017204638387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53050" y="2420938"/>
            <a:ext cx="3827463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矩形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5439" y="620713"/>
            <a:ext cx="85010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矩形 10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875" y="1700214"/>
            <a:ext cx="836136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614363" y="4797427"/>
            <a:ext cx="8566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 girl is sitting on the moon because she wants to pick the stars.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0" y="4076702"/>
            <a:ext cx="1978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合并句</a:t>
            </a:r>
            <a:r>
              <a:rPr lang="en-US" altLang="zh-CN" sz="2800" b="1"/>
              <a:t>子</a:t>
            </a:r>
            <a:r>
              <a:rPr lang="zh-CN" altLang="en-US" sz="2800" b="1"/>
              <a:t>：</a:t>
            </a:r>
            <a:endParaRPr lang="zh-CN" altLang="en-US" sz="28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2"/>
            <a:ext cx="8928100" cy="777875"/>
          </a:xfrm>
        </p:spPr>
        <p:txBody>
          <a:bodyPr/>
          <a:lstStyle/>
          <a:p>
            <a:r>
              <a:rPr lang="zh-CN" altLang="en-US" sz="4000" b="1" dirty="0" smtClean="0"/>
              <a:t>填空练习：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why  because  and  but  so  first  then</a:t>
            </a:r>
            <a:r>
              <a:rPr lang="zh-CN" altLang="en-US" sz="2400" dirty="0" smtClean="0"/>
              <a:t>来填空。</a:t>
            </a:r>
            <a:endParaRPr lang="zh-CN" altLang="en-US" sz="2400" dirty="0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179389" y="908050"/>
            <a:ext cx="9001125" cy="532923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I’m eating a hamburger                       I’m hungry.</a:t>
            </a:r>
            <a:endParaRPr lang="en-US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I’m hungry             I’m eating a hamburger.</a:t>
            </a:r>
            <a:endParaRPr lang="en-US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They are laughing                        they are happy.</a:t>
            </a:r>
            <a:endParaRPr lang="en-US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 smtClean="0"/>
              <a:t>They are English teacher           they are teaching English.</a:t>
            </a:r>
            <a:endParaRPr lang="en-US" altLang="zh-CN" sz="2800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I can speak English         my sister can speak English too.</a:t>
            </a:r>
            <a:endParaRPr lang="en-US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I can speak English            my father can’t.</a:t>
            </a:r>
            <a:endParaRPr lang="en-US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 smtClean="0"/>
              <a:t>                  Helen learnt to read and write,            she wrote a book.</a:t>
            </a:r>
            <a:endParaRPr lang="zh-CN" altLang="en-US" dirty="0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591050" y="98107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u="sng">
                <a:solidFill>
                  <a:srgbClr val="FF0000"/>
                </a:solidFill>
              </a:rPr>
              <a:t>because</a:t>
            </a:r>
            <a:endParaRPr lang="zh-CN" altLang="en-US" sz="2400" b="1" u="sng">
              <a:solidFill>
                <a:srgbClr val="FF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132014" y="1484315"/>
            <a:ext cx="660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u="sng">
                <a:solidFill>
                  <a:srgbClr val="FF0000"/>
                </a:solidFill>
              </a:rPr>
              <a:t>so</a:t>
            </a:r>
            <a:endParaRPr lang="zh-CN" altLang="en-US" sz="3200" b="1" u="sng">
              <a:solidFill>
                <a:srgbClr val="FF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433763" y="206057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u="sng">
                <a:solidFill>
                  <a:srgbClr val="FF0000"/>
                </a:solidFill>
              </a:rPr>
              <a:t>because</a:t>
            </a:r>
            <a:endParaRPr lang="zh-CN" altLang="en-US" sz="2400" b="1" u="sng">
              <a:solidFill>
                <a:srgbClr val="FF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011614" y="2636838"/>
            <a:ext cx="603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u="sng">
                <a:solidFill>
                  <a:srgbClr val="FF0000"/>
                </a:solidFill>
              </a:rPr>
              <a:t>so</a:t>
            </a:r>
            <a:endParaRPr lang="zh-CN" altLang="en-US" sz="2800" b="1" u="sng">
              <a:solidFill>
                <a:srgbClr val="FF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360738" y="3284538"/>
            <a:ext cx="728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u="sng">
                <a:solidFill>
                  <a:srgbClr val="FF0000"/>
                </a:solidFill>
              </a:rPr>
              <a:t>and</a:t>
            </a:r>
            <a:endParaRPr lang="zh-CN" altLang="en-US" sz="2400" b="1" u="sng">
              <a:solidFill>
                <a:srgbClr val="FF0000"/>
              </a:solidFill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506789" y="4437063"/>
            <a:ext cx="741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u="sng">
                <a:solidFill>
                  <a:srgbClr val="FF0000"/>
                </a:solidFill>
              </a:rPr>
              <a:t>but</a:t>
            </a:r>
            <a:endParaRPr lang="zh-CN" altLang="en-US" sz="2800" b="1" u="sng">
              <a:solidFill>
                <a:srgbClr val="FF0000"/>
              </a:solidFill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41338" y="4941890"/>
            <a:ext cx="1068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u="sng">
                <a:solidFill>
                  <a:srgbClr val="FF0000"/>
                </a:solidFill>
              </a:rPr>
              <a:t>First</a:t>
            </a:r>
            <a:endParaRPr lang="zh-CN" altLang="en-US" sz="3200" b="1" u="sng">
              <a:solidFill>
                <a:srgbClr val="FF0000"/>
              </a:solidFill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7264400" y="4797427"/>
            <a:ext cx="941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u="sng">
                <a:solidFill>
                  <a:srgbClr val="FF0000"/>
                </a:solidFill>
              </a:rPr>
              <a:t>then</a:t>
            </a:r>
            <a:endParaRPr lang="zh-CN" altLang="en-US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tags/tag1.xml><?xml version="1.0" encoding="utf-8"?>
<p:tagLst xmlns:p="http://schemas.openxmlformats.org/presentationml/2006/main">
  <p:tag name="KSO_WPP_MARK_KEY" val="1ea0d312-26b4-4c02-9f9f-90da1e2a0f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1437</Words>
  <Application>WPS 演示</Application>
  <PresentationFormat>自定义</PresentationFormat>
  <Paragraphs>97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Times New Roman</vt:lpstr>
      <vt:lpstr>华文彩云</vt:lpstr>
      <vt:lpstr>华文楷体</vt:lpstr>
      <vt:lpstr>黑体</vt:lpstr>
      <vt:lpstr>Arial</vt:lpstr>
      <vt:lpstr>Arial Unicode MS</vt:lpstr>
      <vt:lpstr>第一PPT模板网-WWW.1PPT.COM</vt:lpstr>
      <vt:lpstr>1_Office 主题</vt:lpstr>
      <vt:lpstr>Module 8 Unit 2 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填空练习：用why  because  and  but  so  first  then来填空。</vt:lpstr>
      <vt:lpstr>Write the story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8 Unit 2 </dc:title>
  <dc:creator>第一PPT模板网-WWW.1PPT.COM</dc:creator>
  <cp:lastModifiedBy>小树</cp:lastModifiedBy>
  <cp:revision>58</cp:revision>
  <dcterms:created xsi:type="dcterms:W3CDTF">2017-09-13T08:22:00Z</dcterms:created>
  <dcterms:modified xsi:type="dcterms:W3CDTF">2023-02-22T06:01:58Z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3F13E07863D4441B861071AEBD87CFD0</vt:lpwstr>
  </property>
</Properties>
</file>