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sldIdLst>
    <p:sldId id="256" r:id="rId3"/>
    <p:sldId id="260" r:id="rId5"/>
    <p:sldId id="350" r:id="rId6"/>
    <p:sldId id="352" r:id="rId7"/>
    <p:sldId id="267" r:id="rId8"/>
    <p:sldId id="271" r:id="rId9"/>
    <p:sldId id="358" r:id="rId10"/>
    <p:sldId id="359" r:id="rId11"/>
    <p:sldId id="366" r:id="rId12"/>
    <p:sldId id="367" r:id="rId13"/>
    <p:sldId id="289" r:id="rId14"/>
    <p:sldId id="363" r:id="rId15"/>
    <p:sldId id="373" r:id="rId16"/>
    <p:sldId id="368" r:id="rId17"/>
    <p:sldId id="369" r:id="rId18"/>
    <p:sldId id="374" r:id="rId19"/>
    <p:sldId id="375" r:id="rId20"/>
    <p:sldId id="377" r:id="rId21"/>
    <p:sldId id="292" r:id="rId22"/>
    <p:sldId id="371" r:id="rId23"/>
    <p:sldId id="376" r:id="rId24"/>
    <p:sldId id="278" r:id="rId25"/>
  </p:sldIdLst>
  <p:sldSz cx="9144000" cy="6858000" type="screen4x3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828" autoAdjust="0"/>
    <p:restoredTop sz="94660"/>
  </p:normalViewPr>
  <p:slideViewPr>
    <p:cSldViewPr>
      <p:cViewPr varScale="1">
        <p:scale>
          <a:sx n="109" d="100"/>
          <a:sy n="109" d="100"/>
        </p:scale>
        <p:origin x="-16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commentAuthors" Target="commentAuthors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74010B-E55A-459D-997C-DDBC8832802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936104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27373"/>
            <a:ext cx="8229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5FF163-0A74-472D-8CFB-E3064EEF6BAF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053058-8B23-46A2-9FA4-FAD2D258A5B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png"/><Relationship Id="rId1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9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microsoft.com/office/2007/relationships/hdphoto" Target="../media/image11.wdp"/><Relationship Id="rId4" Type="http://schemas.openxmlformats.org/officeDocument/2006/relationships/image" Target="../media/image10.png"/><Relationship Id="rId3" Type="http://schemas.microsoft.com/office/2007/relationships/media" Target="../media/media2.mp3"/><Relationship Id="rId2" Type="http://schemas.openxmlformats.org/officeDocument/2006/relationships/audio" Target="../media/media2.mp3"/><Relationship Id="rId1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4.png"/><Relationship Id="rId1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7.jpeg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7" Type="http://schemas.openxmlformats.org/officeDocument/2006/relationships/slideLayout" Target="../slideLayouts/slideLayout2.xml"/><Relationship Id="rId6" Type="http://schemas.microsoft.com/office/2007/relationships/hdphoto" Target="../media/image11.wdp"/><Relationship Id="rId5" Type="http://schemas.openxmlformats.org/officeDocument/2006/relationships/image" Target="../media/image10.png"/><Relationship Id="rId4" Type="http://schemas.microsoft.com/office/2007/relationships/media" Target="../media/media1.mp3"/><Relationship Id="rId3" Type="http://schemas.openxmlformats.org/officeDocument/2006/relationships/audio" Target="../media/media1.mp3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1497370"/>
            <a:ext cx="9144000" cy="23544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Module  9 </a:t>
            </a:r>
            <a:r>
              <a:rPr lang="en-US" altLang="zh-CN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Unit 1</a:t>
            </a:r>
            <a:endParaRPr lang="en-US" altLang="zh-CN" sz="4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altLang="zh-CN" sz="5400" b="1" dirty="0" smtClean="0">
                <a:solidFill>
                  <a:srgbClr val="F60A7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Best </a:t>
            </a:r>
            <a:r>
              <a:rPr lang="en-US" altLang="zh-CN" sz="5400" b="1" dirty="0">
                <a:solidFill>
                  <a:srgbClr val="F60A7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wishes to </a:t>
            </a:r>
            <a:r>
              <a:rPr lang="en-US" altLang="zh-CN" sz="5400" b="1" dirty="0" smtClean="0">
                <a:solidFill>
                  <a:srgbClr val="F60A7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you!</a:t>
            </a:r>
            <a:endParaRPr lang="zh-CN" altLang="en-US" sz="5400" b="1" dirty="0">
              <a:solidFill>
                <a:srgbClr val="F60A7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038194" y="1268760"/>
            <a:ext cx="954026" cy="804674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323528" y="764704"/>
            <a:ext cx="5616624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Choose.</a:t>
            </a:r>
            <a:endParaRPr lang="zh-CN" altLang="en-US" sz="2800" b="1">
              <a:solidFill>
                <a:srgbClr val="FF66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28812" y="1517883"/>
            <a:ext cx="89154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（    ）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Did Daming enjoy the time 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with 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his 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friend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r>
              <a:rPr kumimoji="1"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kumimoji="1"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kumimoji="1"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A. Yes, she did.          </a:t>
            </a:r>
            <a:r>
              <a:rPr kumimoji="1"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B</a:t>
            </a:r>
            <a:r>
              <a:rPr kumimoji="1"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kumimoji="1"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1"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Yes, he did.    </a:t>
            </a:r>
            <a:endParaRPr kumimoji="1"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kumimoji="1"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kumimoji="1"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 No</a:t>
            </a:r>
            <a:r>
              <a:rPr kumimoji="1"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, he didn’t.</a:t>
            </a:r>
            <a:endParaRPr kumimoji="1"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107504" y="2804735"/>
            <a:ext cx="91440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defRPr kumimoji="1"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/>
              <a:t>（    </a:t>
            </a:r>
            <a:r>
              <a:rPr lang="zh-CN" altLang="en-US" smtClean="0"/>
              <a:t>）</a:t>
            </a:r>
            <a:r>
              <a:rPr lang="en-US" altLang="zh-CN"/>
              <a:t>Does Lingling think Daming is </a:t>
            </a:r>
            <a:r>
              <a:rPr lang="en-US" altLang="zh-CN" smtClean="0"/>
              <a:t>naughty</a:t>
            </a:r>
            <a:r>
              <a:rPr lang="zh-CN" altLang="en-US"/>
              <a:t>？</a:t>
            </a:r>
            <a:endParaRPr lang="en-US" altLang="zh-CN"/>
          </a:p>
          <a:p>
            <a:r>
              <a:rPr lang="en-US" altLang="zh-CN"/>
              <a:t>             A. Yes, she did.      </a:t>
            </a:r>
            <a:r>
              <a:rPr lang="en-US" altLang="zh-CN" smtClean="0"/>
              <a:t>       B</a:t>
            </a:r>
            <a:r>
              <a:rPr lang="en-US" altLang="zh-CN"/>
              <a:t>. Yes, she do.    </a:t>
            </a:r>
            <a:endParaRPr lang="en-US" altLang="zh-CN"/>
          </a:p>
          <a:p>
            <a:r>
              <a:rPr lang="en-US" altLang="zh-CN"/>
              <a:t>             </a:t>
            </a:r>
            <a:r>
              <a:rPr lang="en-US" altLang="zh-CN" smtClean="0"/>
              <a:t>C</a:t>
            </a:r>
            <a:r>
              <a:rPr lang="en-US" altLang="zh-CN"/>
              <a:t>. Yes, she does.</a:t>
            </a:r>
            <a:endParaRPr lang="en-US" altLang="zh-CN"/>
          </a:p>
        </p:txBody>
      </p:sp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0" y="4038163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defRPr kumimoji="1"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mtClean="0"/>
              <a:t> （    </a:t>
            </a:r>
            <a:r>
              <a:rPr lang="zh-CN" altLang="en-US"/>
              <a:t>）</a:t>
            </a:r>
            <a:r>
              <a:rPr lang="en-US" altLang="zh-CN"/>
              <a:t>What did Daming help Lingling  </a:t>
            </a:r>
            <a:r>
              <a:rPr lang="en-US" altLang="zh-CN" smtClean="0"/>
              <a:t>in </a:t>
            </a:r>
            <a:r>
              <a:rPr lang="en-US" altLang="zh-CN"/>
              <a:t>?</a:t>
            </a:r>
            <a:endParaRPr lang="en-US" altLang="zh-CN"/>
          </a:p>
          <a:p>
            <a:r>
              <a:rPr lang="en-US" altLang="zh-CN"/>
              <a:t> </a:t>
            </a:r>
            <a:r>
              <a:rPr lang="en-US" altLang="zh-CN" smtClean="0"/>
              <a:t>              A</a:t>
            </a:r>
            <a:r>
              <a:rPr lang="en-US" altLang="zh-CN"/>
              <a:t>. Sport.       </a:t>
            </a:r>
            <a:r>
              <a:rPr lang="en-US" altLang="zh-CN" smtClean="0"/>
              <a:t>  B</a:t>
            </a:r>
            <a:r>
              <a:rPr lang="en-US" altLang="zh-CN"/>
              <a:t>. English.          C. Chinese.</a:t>
            </a:r>
            <a:endParaRPr lang="en-US" altLang="zh-CN"/>
          </a:p>
        </p:txBody>
      </p:sp>
      <p:sp>
        <p:nvSpPr>
          <p:cNvPr id="17" name="Text Box 3"/>
          <p:cNvSpPr txBox="1">
            <a:spLocks noChangeArrowheads="1"/>
          </p:cNvSpPr>
          <p:nvPr/>
        </p:nvSpPr>
        <p:spPr bwMode="auto">
          <a:xfrm>
            <a:off x="107504" y="5046275"/>
            <a:ext cx="89154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（   </a:t>
            </a:r>
            <a:r>
              <a:rPr kumimoji="1"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）</a:t>
            </a:r>
            <a:r>
              <a:rPr kumimoji="1"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What </a:t>
            </a:r>
            <a:r>
              <a:rPr kumimoji="1"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did Daming teach Amy</a:t>
            </a:r>
            <a:r>
              <a:rPr kumimoji="1"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kumimoji="1"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kumimoji="1"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kumimoji="1"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A</a:t>
            </a:r>
            <a:r>
              <a:rPr kumimoji="1"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. English.     </a:t>
            </a:r>
            <a:r>
              <a:rPr kumimoji="1"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B</a:t>
            </a:r>
            <a:r>
              <a:rPr kumimoji="1"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. Maths.      </a:t>
            </a:r>
            <a:r>
              <a:rPr kumimoji="1"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C</a:t>
            </a:r>
            <a:r>
              <a:rPr kumimoji="1"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. Chinese.</a:t>
            </a:r>
            <a:endParaRPr kumimoji="1"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555776" y="52291"/>
            <a:ext cx="3765040" cy="936631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082884" y="166663"/>
            <a:ext cx="253627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New words</a:t>
            </a:r>
            <a:endParaRPr lang="zh-CN" alt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323528" y="1700808"/>
            <a:ext cx="8532440" cy="3539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3200" dirty="0">
                <a:solidFill>
                  <a:srgbClr val="FF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best  wishes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最美好的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祝愿           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3200" dirty="0">
                <a:solidFill>
                  <a:srgbClr val="FF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primary  school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小学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3200" dirty="0">
                <a:solidFill>
                  <a:srgbClr val="FF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message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留言          </a:t>
            </a:r>
            <a:r>
              <a:rPr lang="en-US" altLang="zh-CN" sz="3200" dirty="0" smtClean="0">
                <a:solidFill>
                  <a:srgbClr val="FF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keep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保留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3200" dirty="0">
                <a:solidFill>
                  <a:srgbClr val="FF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forever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永远             </a:t>
            </a:r>
            <a:r>
              <a:rPr lang="en-US" altLang="zh-CN" sz="3200" dirty="0" smtClean="0">
                <a:solidFill>
                  <a:srgbClr val="FF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joy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乐趣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3200" dirty="0">
                <a:solidFill>
                  <a:srgbClr val="FF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future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未来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3200" dirty="0" smtClean="0">
                <a:solidFill>
                  <a:srgbClr val="FF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wonderful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出色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endParaRPr lang="en-US" altLang="zh-CN" sz="3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7"/>
          <p:cNvSpPr>
            <a:spLocks noChangeArrowheads="1"/>
          </p:cNvSpPr>
          <p:nvPr/>
        </p:nvSpPr>
        <p:spPr bwMode="auto">
          <a:xfrm>
            <a:off x="1835696" y="5373216"/>
            <a:ext cx="615617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best wishes </a:t>
            </a:r>
            <a:r>
              <a:rPr lang="zh-CN" altLang="en-US" sz="3200" smtClean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最美好的祝愿</a:t>
            </a:r>
            <a:endParaRPr lang="zh-CN" altLang="en-US" sz="3200">
              <a:solidFill>
                <a:srgbClr val="000000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6" name="图片 4" descr="1.jp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2339752" y="1412776"/>
            <a:ext cx="4700020" cy="3528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7"/>
          <p:cNvSpPr>
            <a:spLocks noChangeArrowheads="1"/>
          </p:cNvSpPr>
          <p:nvPr/>
        </p:nvSpPr>
        <p:spPr bwMode="auto">
          <a:xfrm>
            <a:off x="2843808" y="5373216"/>
            <a:ext cx="453650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primary school </a:t>
            </a:r>
            <a:r>
              <a:rPr lang="zh-CN" altLang="en-US" sz="3200" smtClean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小学</a:t>
            </a:r>
            <a:endParaRPr lang="zh-CN" altLang="en-US" sz="3200">
              <a:solidFill>
                <a:srgbClr val="000000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4" name="图片 5126" descr="QQ图片20160413222550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1763688" y="1268760"/>
            <a:ext cx="5832698" cy="3701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7"/>
          <p:cNvSpPr>
            <a:spLocks noChangeArrowheads="1"/>
          </p:cNvSpPr>
          <p:nvPr/>
        </p:nvSpPr>
        <p:spPr bwMode="auto">
          <a:xfrm>
            <a:off x="2915816" y="5445224"/>
            <a:ext cx="309721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message </a:t>
            </a:r>
            <a:r>
              <a:rPr lang="zh-CN" altLang="en-US" sz="3200" smtClean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留言</a:t>
            </a:r>
            <a:endParaRPr lang="zh-CN" altLang="en-US" sz="3200">
              <a:solidFill>
                <a:srgbClr val="000000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6" name="图片 4" descr="QQ图片20150506100215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827585" y="1052736"/>
            <a:ext cx="3024336" cy="3960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5364088" y="1052736"/>
            <a:ext cx="2664296" cy="38505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7"/>
          <p:cNvSpPr>
            <a:spLocks noChangeArrowheads="1"/>
          </p:cNvSpPr>
          <p:nvPr/>
        </p:nvSpPr>
        <p:spPr bwMode="auto">
          <a:xfrm>
            <a:off x="3347864" y="5085184"/>
            <a:ext cx="309721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joy </a:t>
            </a:r>
            <a:r>
              <a:rPr lang="zh-CN" altLang="en-US" sz="3200" smtClean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乐事，乐趣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endParaRPr lang="zh-CN" altLang="en-US" sz="3200">
              <a:solidFill>
                <a:srgbClr val="000000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6" name="Picture 6" descr="17751180553097765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2339751" y="1412776"/>
            <a:ext cx="4978699" cy="3312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7"/>
          <p:cNvSpPr>
            <a:spLocks noChangeArrowheads="1"/>
          </p:cNvSpPr>
          <p:nvPr/>
        </p:nvSpPr>
        <p:spPr bwMode="auto">
          <a:xfrm>
            <a:off x="4788024" y="2852936"/>
            <a:ext cx="3097212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future</a:t>
            </a:r>
            <a:endParaRPr lang="en-US" altLang="zh-CN" sz="3200" smtClean="0">
              <a:solidFill>
                <a:srgbClr val="000000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  <a:p>
            <a:pPr algn="ctr"/>
            <a:r>
              <a:rPr lang="zh-CN" altLang="en-US" sz="3200" smtClean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将来，未来</a:t>
            </a:r>
            <a:endParaRPr lang="zh-CN" altLang="en-US" sz="3200">
              <a:solidFill>
                <a:srgbClr val="000000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4" name="Picture 5" descr="a78d930fa739982c165954723795eb6f845e9971e6e9-vA4R3A_fw580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1115616" y="1124744"/>
            <a:ext cx="3128392" cy="4692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7"/>
          <p:cNvSpPr>
            <a:spLocks noChangeArrowheads="1"/>
          </p:cNvSpPr>
          <p:nvPr/>
        </p:nvSpPr>
        <p:spPr bwMode="auto">
          <a:xfrm>
            <a:off x="1403648" y="5517232"/>
            <a:ext cx="648072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wonderful </a:t>
            </a:r>
            <a:r>
              <a:rPr lang="zh-CN" altLang="en-US" sz="3200" smtClean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了不起的，出色的</a:t>
            </a:r>
            <a:endParaRPr lang="zh-CN" altLang="en-US" sz="3200">
              <a:solidFill>
                <a:srgbClr val="000000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2771800" y="1196752"/>
            <a:ext cx="3888432" cy="38963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3"/>
          <p:cNvSpPr txBox="1">
            <a:spLocks noChangeArrowheads="1"/>
          </p:cNvSpPr>
          <p:nvPr/>
        </p:nvSpPr>
        <p:spPr bwMode="auto">
          <a:xfrm>
            <a:off x="683765" y="2454568"/>
            <a:ext cx="763284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altLang="zh-CN" sz="2800" u="none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en-US" altLang="zh-CN" sz="2800" u="none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’</a:t>
            </a:r>
            <a:r>
              <a:rPr lang="en-US" altLang="zh-CN" sz="2800" u="none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ll never forget our time together.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683765" y="3985900"/>
            <a:ext cx="8640763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 u="none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 u="sng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u="sng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u="sng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u="sng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u="sng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u="sng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u="sng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u="sng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altLang="zh-CN" sz="2800" dirty="0"/>
              <a:t>Good luck for the future!</a:t>
            </a:r>
            <a:endParaRPr lang="zh-CN" altLang="en-US" sz="2800" dirty="0"/>
          </a:p>
        </p:txBody>
      </p:sp>
      <p:sp>
        <p:nvSpPr>
          <p:cNvPr id="7" name="文本框 3"/>
          <p:cNvSpPr txBox="1">
            <a:spLocks noChangeArrowheads="1"/>
          </p:cNvSpPr>
          <p:nvPr/>
        </p:nvSpPr>
        <p:spPr bwMode="auto">
          <a:xfrm>
            <a:off x="683765" y="3193812"/>
            <a:ext cx="561662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altLang="zh-CN" sz="2800" u="none" dirty="0">
                <a:latin typeface="微软雅黑" panose="020B0503020204020204" pitchFamily="34" charset="-122"/>
                <a:ea typeface="微软雅黑" panose="020B0503020204020204" pitchFamily="34" charset="-122"/>
              </a:rPr>
              <a:t>Best wishes to you!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标题 1"/>
          <p:cNvSpPr txBox="1"/>
          <p:nvPr/>
        </p:nvSpPr>
        <p:spPr>
          <a:xfrm>
            <a:off x="683568" y="5426060"/>
            <a:ext cx="6768752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 u="none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 u="sng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u="sng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u="sng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u="sng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u="sng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u="sng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u="sng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u="sng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altLang="zh-CN" sz="2800" dirty="0" smtClean="0"/>
              <a:t>I will miss you!</a:t>
            </a:r>
            <a:endParaRPr lang="zh-CN" altLang="en-US" sz="2800" dirty="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915816" y="44097"/>
            <a:ext cx="3765040" cy="936631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779912" y="166663"/>
            <a:ext cx="255287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Summary 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2" name="标题 4"/>
          <p:cNvSpPr txBox="1"/>
          <p:nvPr/>
        </p:nvSpPr>
        <p:spPr>
          <a:xfrm>
            <a:off x="683765" y="1374448"/>
            <a:ext cx="7886700" cy="1152128"/>
          </a:xfrm>
          <a:prstGeom prst="rect">
            <a:avLst/>
          </a:prstGeom>
        </p:spPr>
        <p:txBody>
          <a:bodyPr anchor="t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 algn="l">
              <a:buFont typeface="Wingdings" panose="05000000000000000000" pitchFamily="2" charset="2"/>
              <a:buChar char="Ø"/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We </a:t>
            </a: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’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re going to say goodbye  to our primary school soon .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标题 1"/>
          <p:cNvSpPr txBox="1"/>
          <p:nvPr/>
        </p:nvSpPr>
        <p:spPr>
          <a:xfrm>
            <a:off x="683568" y="4705980"/>
            <a:ext cx="8640763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 u="none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 u="sng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u="sng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u="sng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u="sng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u="sng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u="sng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u="sng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u="sng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altLang="zh-CN" sz="2800" dirty="0" smtClean="0"/>
              <a:t>Please write a message in this book.</a:t>
            </a:r>
            <a:endParaRPr lang="zh-CN" altLang="en-US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12" grpId="0"/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915816" y="44097"/>
            <a:ext cx="3765040" cy="936631"/>
            <a:chOff x="2915816" y="44097"/>
            <a:chExt cx="3765040" cy="936631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915816" y="44097"/>
              <a:ext cx="3765040" cy="936631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3779912" y="166663"/>
              <a:ext cx="2242922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000" b="1" smtClean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课文学习</a:t>
              </a:r>
              <a:endPara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422390" y="1033572"/>
            <a:ext cx="33575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  Listen and say.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M9-U1-3 Listen and say.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681414" y="870026"/>
            <a:ext cx="1312912" cy="131291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6972" y="2182938"/>
            <a:ext cx="7939144" cy="3743661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01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95536" y="908720"/>
            <a:ext cx="31987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Learning goals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5536" y="1916832"/>
            <a:ext cx="831773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听懂、会读、会说、会用本单元的单词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 wish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best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wishes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primary school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message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keep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forever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joy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future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wonderful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happiness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what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听懂会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说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 Best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wishes to you!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Good luck to you!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学生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能运用已学语言给同学写毕业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祝福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语。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915816" y="44097"/>
            <a:ext cx="3765040" cy="936631"/>
            <a:chOff x="2915816" y="44097"/>
            <a:chExt cx="3765040" cy="936631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915816" y="44097"/>
              <a:ext cx="3765040" cy="936631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3779912" y="166663"/>
              <a:ext cx="2242922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000" b="1" smtClean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课文学习</a:t>
              </a:r>
              <a:endPara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467544" y="980728"/>
            <a:ext cx="22477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  Practise.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标题 1"/>
          <p:cNvSpPr>
            <a:spLocks noGrp="1"/>
          </p:cNvSpPr>
          <p:nvPr>
            <p:ph type="title" idx="4294967295"/>
          </p:nvPr>
        </p:nvSpPr>
        <p:spPr>
          <a:xfrm>
            <a:off x="539552" y="4077072"/>
            <a:ext cx="7847012" cy="2304256"/>
          </a:xfrm>
        </p:spPr>
        <p:txBody>
          <a:bodyPr>
            <a:normAutofit/>
          </a:bodyPr>
          <a:lstStyle/>
          <a:p>
            <a:pPr algn="l"/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en-US" altLang="zh-CN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 Good 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luck for the </a:t>
            </a:r>
            <a:r>
              <a:rPr lang="en-US" altLang="zh-CN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future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b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en-US" altLang="zh-CN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 Thank 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you.</a:t>
            </a:r>
            <a:b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en-US" altLang="zh-CN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 And 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best wishes to you.</a:t>
            </a:r>
            <a:b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en-US" altLang="zh-CN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 Thank 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you.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endParaRPr 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3059832" y="1412776"/>
            <a:ext cx="3384376" cy="2692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661919"/>
            <a:ext cx="9144000" cy="584775"/>
          </a:xfrm>
          <a:noFill/>
        </p:spPr>
        <p:txBody>
          <a:bodyPr>
            <a:spAutoFit/>
          </a:bodyPr>
          <a:lstStyle/>
          <a:p>
            <a:pPr algn="l"/>
            <a:r>
              <a:rPr lang="en-US" altLang="zh-CN" sz="32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Exercise </a:t>
            </a:r>
            <a:endParaRPr lang="en-US" altLang="zh-CN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395288" y="2565400"/>
            <a:ext cx="23764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zh-CN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3492500" y="3716338"/>
            <a:ext cx="11509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zh-CN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AutoShape 9"/>
          <p:cNvSpPr>
            <a:spLocks noChangeArrowheads="1"/>
          </p:cNvSpPr>
          <p:nvPr/>
        </p:nvSpPr>
        <p:spPr bwMode="auto">
          <a:xfrm>
            <a:off x="3995738" y="3933825"/>
            <a:ext cx="914400" cy="609600"/>
          </a:xfrm>
          <a:prstGeom prst="wedgeEllipseCallout">
            <a:avLst>
              <a:gd name="adj1" fmla="val -43750"/>
              <a:gd name="adj2" fmla="val 700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zh-CN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AutoShape 12"/>
          <p:cNvSpPr>
            <a:spLocks noChangeArrowheads="1"/>
          </p:cNvSpPr>
          <p:nvPr/>
        </p:nvSpPr>
        <p:spPr bwMode="auto">
          <a:xfrm>
            <a:off x="900113" y="6858000"/>
            <a:ext cx="914400" cy="609600"/>
          </a:xfrm>
          <a:prstGeom prst="wedgeRoundRectCallout">
            <a:avLst>
              <a:gd name="adj1" fmla="val -43750"/>
              <a:gd name="adj2" fmla="val 70000"/>
              <a:gd name="adj3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zh-CN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AutoShape 13"/>
          <p:cNvSpPr>
            <a:spLocks noChangeArrowheads="1"/>
          </p:cNvSpPr>
          <p:nvPr/>
        </p:nvSpPr>
        <p:spPr bwMode="auto">
          <a:xfrm>
            <a:off x="4932363" y="2781300"/>
            <a:ext cx="914400" cy="609600"/>
          </a:xfrm>
          <a:prstGeom prst="wedgeRoundRectCallout">
            <a:avLst>
              <a:gd name="adj1" fmla="val -492708"/>
              <a:gd name="adj2" fmla="val 738801"/>
              <a:gd name="adj3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zh-CN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AutoShape 15"/>
          <p:cNvSpPr>
            <a:spLocks noChangeArrowheads="1"/>
          </p:cNvSpPr>
          <p:nvPr/>
        </p:nvSpPr>
        <p:spPr bwMode="auto">
          <a:xfrm>
            <a:off x="5076825" y="2133600"/>
            <a:ext cx="2519363" cy="1366838"/>
          </a:xfrm>
          <a:prstGeom prst="wedgeRoundRectCallout">
            <a:avLst>
              <a:gd name="adj1" fmla="val -43750"/>
              <a:gd name="adj2" fmla="val 70000"/>
              <a:gd name="adj3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zh-CN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1"/>
          <p:cNvSpPr txBox="1">
            <a:spLocks noChangeArrowheads="1"/>
          </p:cNvSpPr>
          <p:nvPr/>
        </p:nvSpPr>
        <p:spPr bwMode="auto">
          <a:xfrm>
            <a:off x="683568" y="2564904"/>
            <a:ext cx="7056784" cy="3539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 Best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 _______ </a:t>
            </a:r>
            <a:r>
              <a:rPr lang="en-US" altLang="zh-CN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to you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endParaRPr lang="en-US" altLang="zh-CN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en-US" altLang="zh-CN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 Good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 _______ </a:t>
            </a:r>
            <a:r>
              <a:rPr lang="en-US" altLang="zh-CN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to you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en-US" altLang="zh-CN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en-US" altLang="zh-CN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 You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 _______ </a:t>
            </a:r>
            <a:r>
              <a:rPr lang="en-US" altLang="zh-CN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 great friend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.        </a:t>
            </a:r>
            <a:endParaRPr lang="en-US" altLang="zh-CN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en-US" altLang="zh-CN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 I will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 _______ </a:t>
            </a:r>
            <a:r>
              <a:rPr lang="en-US" altLang="zh-CN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you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en-US" altLang="zh-CN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 You brought 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us </a:t>
            </a:r>
            <a:r>
              <a:rPr lang="en-US" altLang="zh-CN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lots of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 _______</a:t>
            </a:r>
            <a:r>
              <a:rPr lang="en-US" altLang="zh-CN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  </a:t>
            </a:r>
            <a:endParaRPr lang="en-US" altLang="zh-CN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en-US" altLang="zh-CN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6. Good luck for the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 _______</a:t>
            </a:r>
            <a:r>
              <a:rPr lang="en-US" altLang="zh-CN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 </a:t>
            </a:r>
            <a:endParaRPr lang="en-US" altLang="zh-CN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en-US" altLang="zh-CN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7. You</a:t>
            </a:r>
            <a:r>
              <a:rPr lang="en-US" altLang="zh-CN" sz="280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’</a:t>
            </a:r>
            <a:r>
              <a:rPr lang="en-US" altLang="zh-CN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re 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a </a:t>
            </a:r>
            <a:r>
              <a:rPr lang="en-US" altLang="zh-CN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________ friend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en-US" altLang="zh-CN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8. I_______our 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time together. </a:t>
            </a:r>
            <a:endParaRPr lang="en-US" altLang="zh-CN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683568" y="1412776"/>
            <a:ext cx="7344816" cy="95410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future         wishes           luck       enjoyed   are             wonderful      joy         miss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65896E-06 L 0.35417 0.56786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708" y="283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763688" y="242088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467544" y="692696"/>
            <a:ext cx="284162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Homework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2132856"/>
            <a:ext cx="7772400" cy="1143000"/>
          </a:xfrm>
        </p:spPr>
        <p:txBody>
          <a:bodyPr>
            <a:normAutofit/>
          </a:bodyPr>
          <a:lstStyle/>
          <a:p>
            <a:pPr algn="l"/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Write a message to your 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friend.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New picture"/>
          <p:cNvPicPr/>
          <p:nvPr/>
        </p:nvPicPr>
        <p:blipFill>
          <a:blip r:embed="rId1"/>
          <a:stretch>
            <a:fillRect/>
          </a:stretch>
        </p:blipFill>
        <p:spPr>
          <a:xfrm>
            <a:off x="10236200" y="10299700"/>
            <a:ext cx="368300" cy="2667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395536" y="692696"/>
            <a:ext cx="31987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Lead-in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8" name="标题 4"/>
          <p:cNvSpPr txBox="1"/>
          <p:nvPr/>
        </p:nvSpPr>
        <p:spPr>
          <a:xfrm>
            <a:off x="467544" y="1484784"/>
            <a:ext cx="7886700" cy="1152128"/>
          </a:xfrm>
          <a:prstGeom prst="rect">
            <a:avLst/>
          </a:prstGeom>
        </p:spPr>
        <p:txBody>
          <a:bodyPr anchor="t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We </a:t>
            </a:r>
            <a:r>
              <a:rPr lang="en-US" altLang="zh-CN" sz="32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’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re going to say goodbye  to our 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primary school 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soon .</a:t>
            </a:r>
            <a:endParaRPr lang="zh-CN" altLang="en-US" sz="3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9" name="图片 5126" descr="QQ图片20160413222550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1619672" y="2721430"/>
            <a:ext cx="5472608" cy="3473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7" descr="3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 rot="20279092">
            <a:off x="4964765" y="3534242"/>
            <a:ext cx="3724700" cy="243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8" descr="5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 rot="757403">
            <a:off x="4721964" y="888022"/>
            <a:ext cx="4038600" cy="2478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9" descr="6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 rot="20953318">
            <a:off x="696285" y="3349632"/>
            <a:ext cx="4038600" cy="2827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1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 rot="20293252">
            <a:off x="383964" y="1054302"/>
            <a:ext cx="3638671" cy="2729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611560" y="1340768"/>
            <a:ext cx="626586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 Listen and chant. 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71600" y="2302639"/>
            <a:ext cx="577516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Best wishes to you!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Good luck to you!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You are a great friend.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And I will miss you.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915816" y="44097"/>
            <a:ext cx="3765040" cy="936631"/>
            <a:chOff x="2915816" y="44097"/>
            <a:chExt cx="3765040" cy="936631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915816" y="44097"/>
              <a:ext cx="3765040" cy="936631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3779912" y="166663"/>
              <a:ext cx="2031325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b="1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课文学习</a:t>
              </a:r>
              <a:endPara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4572000" y="2780928"/>
            <a:ext cx="3960440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M9-U1-1 Listen and chant.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72200" y="1279540"/>
            <a:ext cx="1168896" cy="116889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257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692696"/>
            <a:ext cx="3382529" cy="662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2 </a:t>
            </a:r>
            <a:r>
              <a:rPr lang="en-US" altLang="zh-CN" sz="2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Listen and read.</a:t>
            </a:r>
            <a:endParaRPr lang="en-US" altLang="zh-CN" sz="2800" b="1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Picture 5" descr="语段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899592" y="2060848"/>
            <a:ext cx="7452320" cy="4222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827584" y="1412776"/>
            <a:ext cx="91440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ts val="500"/>
              </a:spcBef>
            </a:pPr>
            <a:r>
              <a:rPr lang="en-US" sz="240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What does Daming ask his friend to do? </a:t>
            </a:r>
            <a:endParaRPr lang="en-US" sz="2400">
              <a:solidFill>
                <a:srgbClr val="0000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语段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683568" y="1628800"/>
            <a:ext cx="7687983" cy="4228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683568" y="908720"/>
            <a:ext cx="904875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ts val="500"/>
              </a:spcBef>
            </a:pPr>
            <a:r>
              <a:rPr lang="en-US" sz="240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What did Daming help Lingling in?</a:t>
            </a:r>
            <a:endParaRPr lang="en-US" sz="2400">
              <a:solidFill>
                <a:srgbClr val="0000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1102528" y="1103713"/>
            <a:ext cx="504031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9pPr>
          </a:lstStyle>
          <a:p>
            <a:pPr eaLnBrk="1" hangingPunct="1"/>
            <a:endParaRPr lang="zh-CN" altLang="en-US" sz="1800">
              <a:ea typeface="宋体" panose="02010600030101010101" pitchFamily="2" charset="-122"/>
            </a:endParaRPr>
          </a:p>
        </p:txBody>
      </p:sp>
      <p:pic>
        <p:nvPicPr>
          <p:cNvPr id="5" name="Picture 5" descr="语段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683568" y="1628800"/>
            <a:ext cx="7596336" cy="4621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683568" y="908720"/>
            <a:ext cx="60198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ts val="500"/>
              </a:spcBef>
            </a:pPr>
            <a:r>
              <a:rPr lang="en-US" sz="240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What did Daming teach Amy</a:t>
            </a:r>
            <a:r>
              <a:rPr lang="zh-CN" altLang="en-US" sz="240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en-US" sz="2400">
              <a:solidFill>
                <a:srgbClr val="0000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1102528" y="1103713"/>
            <a:ext cx="504031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9pPr>
          </a:lstStyle>
          <a:p>
            <a:pPr eaLnBrk="1" hangingPunct="1"/>
            <a:endParaRPr lang="zh-CN" altLang="en-US" sz="1800">
              <a:ea typeface="宋体" panose="02010600030101010101" pitchFamily="2" charset="-122"/>
            </a:endParaRPr>
          </a:p>
        </p:txBody>
      </p:sp>
      <p:pic>
        <p:nvPicPr>
          <p:cNvPr id="6" name="Picture 5" descr="语段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683568" y="1556792"/>
            <a:ext cx="7884368" cy="4467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662136" y="908720"/>
            <a:ext cx="69342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ts val="500"/>
              </a:spcBef>
            </a:pPr>
            <a:r>
              <a:rPr lang="en-US" sz="240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What does Sam ask Daming to do</a:t>
            </a:r>
            <a:r>
              <a:rPr lang="zh-CN" altLang="en-US" sz="240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en-US" sz="2400">
              <a:solidFill>
                <a:srgbClr val="0000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e3088d76-d343-4dd9-a114-254022fce9b7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1998</Words>
  <Application>WPS 演示</Application>
  <PresentationFormat>全屏显示(4:3)</PresentationFormat>
  <Paragraphs>112</Paragraphs>
  <Slides>22</Slides>
  <Notes>22</Notes>
  <HiddenSlides>0</HiddenSlides>
  <MMClips>2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3" baseType="lpstr">
      <vt:lpstr>Arial</vt:lpstr>
      <vt:lpstr>宋体</vt:lpstr>
      <vt:lpstr>Wingdings</vt:lpstr>
      <vt:lpstr>Times New Roman</vt:lpstr>
      <vt:lpstr>微软雅黑</vt:lpstr>
      <vt:lpstr>Arial Unicode MS</vt:lpstr>
      <vt:lpstr>Calibri</vt:lpstr>
      <vt:lpstr>Arial</vt:lpstr>
      <vt:lpstr>华文新魏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A: Good luck for the future. B: Thank you. A: And best wishes to you. B: Thank you.         </vt:lpstr>
      <vt:lpstr>Exercise </vt:lpstr>
      <vt:lpstr>Write a message to your friend.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第一PPT模板网-WWW.1PPT.COM</dc:creator>
  <cp:lastModifiedBy>小树</cp:lastModifiedBy>
  <cp:revision>2</cp:revision>
  <cp:lastPrinted>2021-02-09T05:33:00Z</cp:lastPrinted>
  <dcterms:created xsi:type="dcterms:W3CDTF">2021-02-09T05:33:00Z</dcterms:created>
  <dcterms:modified xsi:type="dcterms:W3CDTF">2023-02-22T06:02:49Z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DE88E5A296DE4E86BB558B1E445C59C6</vt:lpwstr>
  </property>
  <property fmtid="{D5CDD505-2E9C-101B-9397-08002B2CF9AE}" pid="7" name="KSOProductBuildVer">
    <vt:lpwstr>2052-11.1.0.13703</vt:lpwstr>
  </property>
</Properties>
</file>