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8" r:id="rId3"/>
    <p:sldId id="312" r:id="rId4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2" r:id="rId14"/>
    <p:sldId id="321" r:id="rId15"/>
    <p:sldId id="268" r:id="rId16"/>
    <p:sldId id="269" r:id="rId17"/>
    <p:sldId id="270" r:id="rId18"/>
    <p:sldId id="271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07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14C22674-F8DE-415D-845D-F622A3ACB150}" type="datetime1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A8E59156-8379-456B-AE25-669F28AF0CBC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355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560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7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921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126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331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536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741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945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150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file:///D:\qq&#25991;&#20214;\712321467\Image\C2C\Image2\%7b75232B38-A165-1FB7-499C-2E1C792CACB5%7d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19.png"/><Relationship Id="rId1" Type="http://schemas.openxmlformats.org/officeDocument/2006/relationships/tags" Target="../tags/tag4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image" Target="../media/image23.png"/><Relationship Id="rId7" Type="http://schemas.openxmlformats.org/officeDocument/2006/relationships/tags" Target="../tags/tag56.xml"/><Relationship Id="rId6" Type="http://schemas.openxmlformats.org/officeDocument/2006/relationships/image" Target="../media/image22.png"/><Relationship Id="rId5" Type="http://schemas.openxmlformats.org/officeDocument/2006/relationships/tags" Target="../tags/tag55.xml"/><Relationship Id="rId4" Type="http://schemas.openxmlformats.org/officeDocument/2006/relationships/image" Target="../media/image21.png"/><Relationship Id="rId3" Type="http://schemas.openxmlformats.org/officeDocument/2006/relationships/tags" Target="../tags/tag54.xml"/><Relationship Id="rId23" Type="http://schemas.openxmlformats.org/officeDocument/2006/relationships/notesSlide" Target="../notesSlides/notesSlide10.xml"/><Relationship Id="rId22" Type="http://schemas.openxmlformats.org/officeDocument/2006/relationships/slideLayout" Target="../slideLayouts/slideLayout3.xml"/><Relationship Id="rId21" Type="http://schemas.openxmlformats.org/officeDocument/2006/relationships/tags" Target="../tags/tag65.xml"/><Relationship Id="rId20" Type="http://schemas.openxmlformats.org/officeDocument/2006/relationships/tags" Target="../tags/tag64.xml"/><Relationship Id="rId2" Type="http://schemas.openxmlformats.org/officeDocument/2006/relationships/image" Target="../media/image20.png"/><Relationship Id="rId19" Type="http://schemas.openxmlformats.org/officeDocument/2006/relationships/tags" Target="../tags/tag63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image" Target="../media/image27.png"/><Relationship Id="rId15" Type="http://schemas.openxmlformats.org/officeDocument/2006/relationships/tags" Target="../tags/tag60.xml"/><Relationship Id="rId14" Type="http://schemas.openxmlformats.org/officeDocument/2006/relationships/image" Target="../media/image26.png"/><Relationship Id="rId13" Type="http://schemas.openxmlformats.org/officeDocument/2006/relationships/tags" Target="../tags/tag59.xml"/><Relationship Id="rId12" Type="http://schemas.openxmlformats.org/officeDocument/2006/relationships/image" Target="../media/image25.png"/><Relationship Id="rId11" Type="http://schemas.openxmlformats.org/officeDocument/2006/relationships/tags" Target="../tags/tag58.xml"/><Relationship Id="rId10" Type="http://schemas.openxmlformats.org/officeDocument/2006/relationships/image" Target="../media/image24.png"/><Relationship Id="rId1" Type="http://schemas.openxmlformats.org/officeDocument/2006/relationships/tags" Target="../tags/tag5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image" Target="../media/image28.png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31.png"/><Relationship Id="rId13" Type="http://schemas.openxmlformats.org/officeDocument/2006/relationships/tags" Target="../tags/tag81.xml"/><Relationship Id="rId12" Type="http://schemas.openxmlformats.org/officeDocument/2006/relationships/image" Target="../media/image30.png"/><Relationship Id="rId11" Type="http://schemas.openxmlformats.org/officeDocument/2006/relationships/tags" Target="../tags/tag80.xml"/><Relationship Id="rId10" Type="http://schemas.openxmlformats.org/officeDocument/2006/relationships/image" Target="../media/image29.png"/><Relationship Id="rId1" Type="http://schemas.openxmlformats.org/officeDocument/2006/relationships/tags" Target="../tags/tag7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88.xml"/><Relationship Id="rId7" Type="http://schemas.openxmlformats.org/officeDocument/2006/relationships/image" Target="../media/image32.png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35.png"/><Relationship Id="rId14" Type="http://schemas.openxmlformats.org/officeDocument/2006/relationships/tags" Target="../tags/tag92.xml"/><Relationship Id="rId13" Type="http://schemas.openxmlformats.org/officeDocument/2006/relationships/image" Target="../media/image34.png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tags" Target="../tags/tag8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6.GIF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tags" Target="../tags/tag5.xml"/><Relationship Id="rId3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5.png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png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9.png"/><Relationship Id="rId1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image" Target="../media/image12.png"/><Relationship Id="rId4" Type="http://schemas.openxmlformats.org/officeDocument/2006/relationships/tags" Target="../tags/tag25.xml"/><Relationship Id="rId3" Type="http://schemas.openxmlformats.org/officeDocument/2006/relationships/image" Target="../media/image11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image" Target="../media/image14.png"/><Relationship Id="rId3" Type="http://schemas.openxmlformats.org/officeDocument/2006/relationships/tags" Target="../tags/tag31.xml"/><Relationship Id="rId2" Type="http://schemas.openxmlformats.org/officeDocument/2006/relationships/image" Target="../media/image13.png"/><Relationship Id="rId1" Type="http://schemas.openxmlformats.org/officeDocument/2006/relationships/tags" Target="../tags/tag3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image" Target="../media/image16.png"/><Relationship Id="rId3" Type="http://schemas.openxmlformats.org/officeDocument/2006/relationships/tags" Target="../tags/tag37.xml"/><Relationship Id="rId2" Type="http://schemas.openxmlformats.org/officeDocument/2006/relationships/image" Target="../media/image15.png"/><Relationship Id="rId1" Type="http://schemas.openxmlformats.org/officeDocument/2006/relationships/tags" Target="../tags/tag3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image" Target="../media/image18.png"/><Relationship Id="rId3" Type="http://schemas.openxmlformats.org/officeDocument/2006/relationships/tags" Target="../tags/tag43.xml"/><Relationship Id="rId2" Type="http://schemas.openxmlformats.org/officeDocument/2006/relationships/image" Target="../media/image17.png"/><Relationship Id="rId1" Type="http://schemas.openxmlformats.org/officeDocument/2006/relationships/tags" Target="../tags/tag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矩形 2"/>
          <p:cNvSpPr/>
          <p:nvPr>
            <p:custDataLst>
              <p:tags r:id="rId1"/>
            </p:custDataLst>
          </p:nvPr>
        </p:nvSpPr>
        <p:spPr>
          <a:xfrm>
            <a:off x="1822058" y="908720"/>
            <a:ext cx="8447406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6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Unit </a:t>
            </a:r>
            <a:r>
              <a:rPr lang="en-US" altLang="zh-CN" sz="60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1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  <a:p>
            <a:pPr algn="ctr" fontAlgn="auto"/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  <a:p>
            <a:pPr algn="ctr" fontAlgn="auto"/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 </a:t>
            </a:r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Welcome back to school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!</a:t>
            </a:r>
            <a:endParaRPr lang="en-US" altLang="zh-CN" sz="4400" b="1" strike="noStrike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/>
            <a:endParaRPr lang="en-US" altLang="zh-CN" sz="4400" b="1" strike="noStrike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/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1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课时</a:t>
            </a:r>
            <a:endParaRPr lang="en-US" altLang="zh-CN" sz="4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sym typeface="+mn-ea"/>
            </a:endParaRPr>
          </a:p>
          <a:p>
            <a:pPr algn="ctr" fontAlgn="auto"/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 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485775"/>
            <a:ext cx="11818938" cy="6367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2" name="文本框 13"/>
          <p:cNvSpPr txBox="1"/>
          <p:nvPr>
            <p:custDataLst>
              <p:tags r:id="rId3"/>
            </p:custDataLst>
          </p:nvPr>
        </p:nvSpPr>
        <p:spPr>
          <a:xfrm>
            <a:off x="2063552" y="260648"/>
            <a:ext cx="326231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265" strike="noStrike" noProof="1" smtClean="0">
                <a:latin typeface="Georgia" panose="02040502050405020303" charset="0"/>
                <a:ea typeface="汉仪魏碑简" panose="02010600000101010101" charset="-122"/>
                <a:cs typeface="+mn-cs"/>
              </a:rPr>
              <a:t>Let's chant. </a:t>
            </a:r>
            <a:endParaRPr lang="en-US" altLang="zh-CN" sz="4265" strike="noStrike" noProof="1" smtClean="0">
              <a:latin typeface="Georgia" panose="02040502050405020303" charset="0"/>
              <a:ea typeface="汉仪魏碑简" panose="02010600000101010101" charset="-122"/>
              <a:cs typeface="+mn-cs"/>
            </a:endParaRPr>
          </a:p>
        </p:txBody>
      </p:sp>
      <p:sp>
        <p:nvSpPr>
          <p:cNvPr id="20483" name="文本框 2"/>
          <p:cNvSpPr/>
          <p:nvPr>
            <p:custDataLst>
              <p:tags r:id="rId4"/>
            </p:custDataLst>
          </p:nvPr>
        </p:nvSpPr>
        <p:spPr>
          <a:xfrm>
            <a:off x="3114675" y="1277938"/>
            <a:ext cx="6673850" cy="2946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pitchFamily="34" charset="-122"/>
              </a:rPr>
              <a:t>We are friends. We like to play. </a:t>
            </a:r>
            <a:endParaRPr lang="en-US" altLang="zh-CN" sz="3200" dirty="0">
              <a:latin typeface="Georgia" panose="02040502050405020303" charset="0"/>
              <a:ea typeface="汉仪楷体简" charset="-122"/>
            </a:endParaRPr>
          </a:p>
          <a:p>
            <a:pPr lvl="0">
              <a:spcBef>
                <a:spcPct val="20000"/>
              </a:spcBef>
            </a:pPr>
            <a:r>
              <a: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pitchFamily="34" charset="-122"/>
              </a:rPr>
              <a:t>We are friends. We like to play. </a:t>
            </a:r>
            <a:endParaRPr lang="en-US" altLang="zh-CN" sz="3200" dirty="0">
              <a:latin typeface="Georgia" panose="02040502050405020303" charset="0"/>
              <a:ea typeface="汉仪楷体简" charset="-122"/>
            </a:endParaRPr>
          </a:p>
          <a:p>
            <a:pPr lvl="0">
              <a:spcBef>
                <a:spcPct val="20000"/>
              </a:spcBef>
            </a:pPr>
            <a:r>
              <a: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pitchFamily="34" charset="-122"/>
              </a:rPr>
              <a:t>A boy from Canada, </a:t>
            </a:r>
            <a:endParaRPr lang="en-US" altLang="zh-CN" sz="3200" dirty="0">
              <a:latin typeface="Georgia" panose="02040502050405020303" charset="0"/>
              <a:ea typeface="汉仪楷体简" charset="-122"/>
            </a:endParaRPr>
          </a:p>
          <a:p>
            <a:pPr lvl="0">
              <a:spcBef>
                <a:spcPct val="20000"/>
              </a:spcBef>
            </a:pPr>
            <a:r>
              <a: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pitchFamily="34" charset="-122"/>
              </a:rPr>
              <a:t>A girl from the UK,</a:t>
            </a:r>
            <a:endParaRPr lang="en-US" altLang="zh-CN" sz="3200" dirty="0">
              <a:latin typeface="Georgia" panose="02040502050405020303" charset="0"/>
              <a:ea typeface="汉仪楷体简" charset="-122"/>
            </a:endParaRPr>
          </a:p>
          <a:p>
            <a:pPr lvl="0">
              <a:spcBef>
                <a:spcPct val="20000"/>
              </a:spcBef>
            </a:pPr>
            <a:r>
              <a: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pitchFamily="34" charset="-122"/>
              </a:rPr>
              <a:t>Friends from China and the USA.</a:t>
            </a:r>
            <a:endParaRPr lang="zh-CN" altLang="en-US" sz="3200" dirty="0"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28725" y="1573213"/>
            <a:ext cx="830263" cy="1731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0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287463" y="4497388"/>
            <a:ext cx="712787" cy="1444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1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8021638" y="1501775"/>
            <a:ext cx="1552575" cy="1601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2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8018463" y="3802063"/>
            <a:ext cx="1555750" cy="1571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3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10190163" y="1439863"/>
            <a:ext cx="1635125" cy="15890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4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10190163" y="3829050"/>
            <a:ext cx="1625600" cy="15446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5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2289175" y="1685925"/>
            <a:ext cx="1628775" cy="1619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6" name="图片 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2265363" y="4371975"/>
            <a:ext cx="1677987" cy="1693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7" name="圆角矩形 9"/>
          <p:cNvSpPr/>
          <p:nvPr>
            <p:custDataLst>
              <p:tags r:id="rId17"/>
            </p:custDataLst>
          </p:nvPr>
        </p:nvSpPr>
        <p:spPr>
          <a:xfrm>
            <a:off x="984250" y="1282700"/>
            <a:ext cx="6240463" cy="2424113"/>
          </a:xfrm>
          <a:prstGeom prst="roundRect">
            <a:avLst/>
          </a:prstGeom>
          <a:noFill/>
          <a:ln w="25400">
            <a:solidFill>
              <a:srgbClr val="095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8" name="圆角矩形 10"/>
          <p:cNvSpPr/>
          <p:nvPr>
            <p:custDataLst>
              <p:tags r:id="rId18"/>
            </p:custDataLst>
          </p:nvPr>
        </p:nvSpPr>
        <p:spPr>
          <a:xfrm>
            <a:off x="984250" y="4068763"/>
            <a:ext cx="6240463" cy="2300288"/>
          </a:xfrm>
          <a:prstGeom prst="roundRect">
            <a:avLst/>
          </a:prstGeom>
          <a:noFill/>
          <a:ln w="25400">
            <a:solidFill>
              <a:srgbClr val="EA6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9" name="文本框 11"/>
          <p:cNvSpPr txBox="1"/>
          <p:nvPr>
            <p:custDataLst>
              <p:tags r:id="rId19"/>
            </p:custDataLst>
          </p:nvPr>
        </p:nvSpPr>
        <p:spPr>
          <a:xfrm>
            <a:off x="1036638" y="403225"/>
            <a:ext cx="4133850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  <a:sym typeface="+mn-ea"/>
              </a:rPr>
              <a:t>Look and group.</a:t>
            </a:r>
            <a:endParaRPr lang="en-US" altLang="zh-CN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2540" name="文本框 7"/>
          <p:cNvSpPr txBox="1"/>
          <p:nvPr>
            <p:custDataLst>
              <p:tags r:id="rId20"/>
            </p:custDataLst>
          </p:nvPr>
        </p:nvSpPr>
        <p:spPr>
          <a:xfrm>
            <a:off x="1087438" y="2897188"/>
            <a:ext cx="1531938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charset="-122"/>
                <a:cs typeface="Comic Sans MS" panose="030F0702030302020204" charset="0"/>
              </a:rPr>
              <a:t>boy</a:t>
            </a:r>
            <a:endParaRPr lang="en-US" altLang="zh-CN" sz="4265" strike="noStrike" noProof="1">
              <a:latin typeface="Georgia" panose="02040502050405020303" charset="0"/>
              <a:ea typeface="汉仪楷体简" charset="-122"/>
              <a:cs typeface="Comic Sans MS" panose="030F0702030302020204" charset="0"/>
            </a:endParaRPr>
          </a:p>
        </p:txBody>
      </p:sp>
      <p:sp>
        <p:nvSpPr>
          <p:cNvPr id="22541" name="文本框 12"/>
          <p:cNvSpPr txBox="1"/>
          <p:nvPr>
            <p:custDataLst>
              <p:tags r:id="rId21"/>
            </p:custDataLst>
          </p:nvPr>
        </p:nvSpPr>
        <p:spPr>
          <a:xfrm>
            <a:off x="1087438" y="5591175"/>
            <a:ext cx="1531938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charset="-122"/>
                <a:cs typeface="Comic Sans MS" panose="030F0702030302020204" charset="0"/>
              </a:rPr>
              <a:t>girl</a:t>
            </a:r>
            <a:endParaRPr lang="en-US" altLang="zh-CN" sz="4265" strike="noStrike" noProof="1">
              <a:latin typeface="Georgia" panose="02040502050405020303" charset="0"/>
              <a:ea typeface="汉仪楷体简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25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9722 0.43037" ptsTypes="">
                                      <p:cBhvr>
                                        <p:cTn id="15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E-05 -0.018025 L -0.410625 0.450247" ptsTypes="">
                                      <p:cBhvr>
                                        <p:cTn id="20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2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39 -0.00716 L -0.339583 -0.308889" ptsTypes="">
                                      <p:cBhvr>
                                        <p:cTn id="25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5 -0.004074 L -0.394514 -0.310864" ptsTypes="">
                                      <p:cBhvr>
                                        <p:cTn id="30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/>
          <p:nvPr>
            <p:custDataLst>
              <p:tags r:id="rId1"/>
            </p:custDataLst>
          </p:nvPr>
        </p:nvSpPr>
        <p:spPr>
          <a:xfrm>
            <a:off x="2174875" y="1908175"/>
            <a:ext cx="8353425" cy="34258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fontAlgn="auto" hangingPunct="1">
              <a:spcBef>
                <a:spcPct val="20000"/>
              </a:spcBef>
            </a:pPr>
            <a:r>
              <a:rPr lang="en-US" altLang="zh-CN" sz="3735" strike="noStrike" noProof="1">
                <a:latin typeface="Georgia" panose="02040502050405020303" charset="0"/>
                <a:ea typeface="汉仪楷体简" charset="-122"/>
                <a:cs typeface="+mn-cs"/>
              </a:rPr>
              <a:t>We are friends. We like to ____. </a:t>
            </a:r>
            <a:endParaRPr lang="en-US" altLang="zh-CN" sz="3735" strike="noStrike" noProof="1">
              <a:latin typeface="Georgia" panose="02040502050405020303" charset="0"/>
              <a:ea typeface="汉仪楷体简" charset="-122"/>
            </a:endParaRPr>
          </a:p>
          <a:p>
            <a:pPr eaLnBrk="1" fontAlgn="auto" hangingPunct="1">
              <a:spcBef>
                <a:spcPct val="20000"/>
              </a:spcBef>
            </a:pPr>
            <a:r>
              <a:rPr lang="en-US" altLang="zh-CN" sz="3735" strike="noStrike" noProof="1">
                <a:latin typeface="Georgia" panose="02040502050405020303" charset="0"/>
                <a:ea typeface="汉仪楷体简" charset="-122"/>
                <a:cs typeface="+mn-cs"/>
              </a:rPr>
              <a:t>We are friends. We like to ____. </a:t>
            </a:r>
            <a:endParaRPr lang="en-US" altLang="zh-CN" sz="3735" strike="noStrike" noProof="1">
              <a:latin typeface="Georgia" panose="02040502050405020303" charset="0"/>
              <a:ea typeface="汉仪楷体简" charset="-122"/>
            </a:endParaRPr>
          </a:p>
          <a:p>
            <a:pPr eaLnBrk="1" fontAlgn="auto" hangingPunct="1">
              <a:spcBef>
                <a:spcPct val="20000"/>
              </a:spcBef>
            </a:pPr>
            <a:r>
              <a:rPr lang="en-US" altLang="zh-CN" sz="3735" strike="noStrike" noProof="1">
                <a:latin typeface="Georgia" panose="02040502050405020303" charset="0"/>
                <a:ea typeface="汉仪楷体简" charset="-122"/>
                <a:cs typeface="+mn-cs"/>
              </a:rPr>
              <a:t>A boy from ____, </a:t>
            </a:r>
            <a:endParaRPr lang="en-US" altLang="zh-CN" sz="3735" strike="noStrike" noProof="1">
              <a:latin typeface="Georgia" panose="02040502050405020303" charset="0"/>
              <a:ea typeface="汉仪楷体简" charset="-122"/>
            </a:endParaRPr>
          </a:p>
          <a:p>
            <a:pPr eaLnBrk="1" fontAlgn="auto" hangingPunct="1">
              <a:spcBef>
                <a:spcPct val="20000"/>
              </a:spcBef>
            </a:pPr>
            <a:r>
              <a:rPr lang="en-US" altLang="zh-CN" sz="3735" strike="noStrike" noProof="1">
                <a:latin typeface="Georgia" panose="02040502050405020303" charset="0"/>
                <a:ea typeface="汉仪楷体简" charset="-122"/>
                <a:cs typeface="+mn-cs"/>
              </a:rPr>
              <a:t>A girl from ____,</a:t>
            </a:r>
            <a:endParaRPr lang="en-US" altLang="zh-CN" sz="3735" strike="noStrike" noProof="1">
              <a:latin typeface="Georgia" panose="02040502050405020303" charset="0"/>
              <a:ea typeface="汉仪楷体简" charset="-122"/>
            </a:endParaRPr>
          </a:p>
          <a:p>
            <a:pPr eaLnBrk="1" fontAlgn="auto" hangingPunct="1">
              <a:spcBef>
                <a:spcPct val="20000"/>
              </a:spcBef>
            </a:pPr>
            <a:r>
              <a:rPr lang="en-US" altLang="zh-CN" sz="3735" strike="noStrike" noProof="1">
                <a:latin typeface="Georgia" panose="02040502050405020303" charset="0"/>
                <a:ea typeface="汉仪楷体简" charset="-122"/>
                <a:cs typeface="+mn-cs"/>
              </a:rPr>
              <a:t>Friends from ____ and ____.</a:t>
            </a:r>
            <a:endParaRPr lang="en-US" altLang="zh-CN" sz="3735" strike="noStrike" noProof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4578" name="文本框 13"/>
          <p:cNvSpPr txBox="1"/>
          <p:nvPr>
            <p:custDataLst>
              <p:tags r:id="rId2"/>
            </p:custDataLst>
          </p:nvPr>
        </p:nvSpPr>
        <p:spPr>
          <a:xfrm>
            <a:off x="1012825" y="419100"/>
            <a:ext cx="5208588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265" strike="noStrike" noProof="1" smtClean="0">
                <a:latin typeface="Georgia" panose="02040502050405020303" charset="0"/>
                <a:ea typeface="汉仪魏碑简" panose="02010600000101010101" charset="-122"/>
                <a:cs typeface="+mn-cs"/>
              </a:rPr>
              <a:t>Make your chant.  </a:t>
            </a:r>
            <a:endParaRPr lang="en-US" altLang="zh-CN" sz="4265" strike="noStrike" noProof="1" smtClean="0">
              <a:latin typeface="Georgia" panose="02040502050405020303" charset="0"/>
              <a:ea typeface="汉仪魏碑简" panose="0201060000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3"/>
          <p:cNvSpPr/>
          <p:nvPr>
            <p:custDataLst>
              <p:tags r:id="rId1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6626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19300" y="1241425"/>
            <a:ext cx="8153400" cy="37846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lnSpc>
                <a:spcPct val="200000"/>
              </a:lnSpc>
            </a:pPr>
            <a:r>
              <a:rPr lang="zh-CN" altLang="en-US" sz="2400">
                <a:latin typeface="Georgia" panose="02040502050405020303" charset="0"/>
                <a:ea typeface="汉仪楷体简" charset="-122"/>
              </a:rPr>
              <a:t>一、给建筑物找家。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选择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)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 indent="627380" fontAlgn="base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A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Canada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B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China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C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UK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D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USA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) (1)                                  (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) (2) 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200000"/>
              </a:lnSpc>
            </a:pP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) (3)                                  (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) (4) 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6627" name="TextBox 2"/>
          <p:cNvSpPr/>
          <p:nvPr>
            <p:custDataLst>
              <p:tags r:id="rId3"/>
            </p:custDataLst>
          </p:nvPr>
        </p:nvSpPr>
        <p:spPr>
          <a:xfrm>
            <a:off x="2286000" y="2933700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6628" name="TextBox 3"/>
          <p:cNvSpPr/>
          <p:nvPr>
            <p:custDataLst>
              <p:tags r:id="rId4"/>
            </p:custDataLst>
          </p:nvPr>
        </p:nvSpPr>
        <p:spPr>
          <a:xfrm>
            <a:off x="5845175" y="2938463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6629" name="TextBox 3"/>
          <p:cNvSpPr/>
          <p:nvPr>
            <p:custDataLst>
              <p:tags r:id="rId5"/>
            </p:custDataLst>
          </p:nvPr>
        </p:nvSpPr>
        <p:spPr>
          <a:xfrm>
            <a:off x="2293938" y="4400550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D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6630" name="TextBox 3"/>
          <p:cNvSpPr/>
          <p:nvPr>
            <p:custDataLst>
              <p:tags r:id="rId6"/>
            </p:custDataLst>
          </p:nvPr>
        </p:nvSpPr>
        <p:spPr>
          <a:xfrm>
            <a:off x="5829300" y="4395788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6631" name="Picture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7472363" y="3009900"/>
            <a:ext cx="2371725" cy="132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2" name="Picture 1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472363" y="4687888"/>
            <a:ext cx="2371725" cy="1371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3" name="Picture 1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3887788" y="2924175"/>
            <a:ext cx="1092200" cy="1409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4" name="Picture 2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3887788" y="4624388"/>
            <a:ext cx="1050925" cy="1435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29" grpId="0"/>
      <p:bldP spid="266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3"/>
          <p:cNvSpPr/>
          <p:nvPr>
            <p:custDataLst>
              <p:tags r:id="rId1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7650" name="TextBox 1"/>
          <p:cNvSpPr/>
          <p:nvPr>
            <p:custDataLst>
              <p:tags r:id="rId2"/>
            </p:custDataLst>
          </p:nvPr>
        </p:nvSpPr>
        <p:spPr>
          <a:xfrm>
            <a:off x="1055688" y="1225550"/>
            <a:ext cx="10080625" cy="5076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626745" lvl="0" indent="-626745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charset="-122"/>
              </a:rPr>
              <a:t>二、判断下列图片与句子是否相符，相符的写“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T”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，不相符的写“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F”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。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626745" lvl="0" indent="-626745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626745" lvl="0" indent="-626745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           (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)(1) I'm from China.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626745" lvl="0" indent="-626745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626745" lvl="0" indent="-626745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           (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)(2) I'm from the USA.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626745" lvl="0" indent="-626745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626745" lvl="0" indent="-626745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           (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)(3) I'm from Canada. 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626745" lvl="0" indent="-626745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626745" lvl="0" indent="-626745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           (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)(4)</a:t>
            </a:r>
            <a:r>
              <a:rPr lang="en-US" altLang="zh-CN" sz="2400" b="1">
                <a:latin typeface="Georgia" panose="02040502050405020303" charset="0"/>
                <a:ea typeface="汉仪楷体简" charset="-122"/>
              </a:rPr>
              <a:t> 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I'm from the UK.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7651" name="TextBox 3"/>
          <p:cNvSpPr/>
          <p:nvPr>
            <p:custDataLst>
              <p:tags r:id="rId3"/>
            </p:custDataLst>
          </p:nvPr>
        </p:nvSpPr>
        <p:spPr>
          <a:xfrm>
            <a:off x="2141538" y="2433638"/>
            <a:ext cx="5842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F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7652" name="TextBox 18"/>
          <p:cNvSpPr/>
          <p:nvPr>
            <p:custDataLst>
              <p:tags r:id="rId4"/>
            </p:custDataLst>
          </p:nvPr>
        </p:nvSpPr>
        <p:spPr>
          <a:xfrm>
            <a:off x="4306888" y="4960938"/>
            <a:ext cx="254000" cy="369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7653" name="TextBox 3"/>
          <p:cNvSpPr/>
          <p:nvPr>
            <p:custDataLst>
              <p:tags r:id="rId5"/>
            </p:custDataLst>
          </p:nvPr>
        </p:nvSpPr>
        <p:spPr>
          <a:xfrm>
            <a:off x="2141538" y="3557588"/>
            <a:ext cx="5842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F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7654" name="Picture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11963" y="3233738"/>
            <a:ext cx="1774825" cy="930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5" name="Picture 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811963" y="2076450"/>
            <a:ext cx="1774825" cy="941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6" name="TextBox 3"/>
          <p:cNvSpPr/>
          <p:nvPr>
            <p:custDataLst>
              <p:tags r:id="rId10"/>
            </p:custDataLst>
          </p:nvPr>
        </p:nvSpPr>
        <p:spPr>
          <a:xfrm>
            <a:off x="2141538" y="4629150"/>
            <a:ext cx="5842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F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7657" name="TextBox 3"/>
          <p:cNvSpPr/>
          <p:nvPr>
            <p:custDataLst>
              <p:tags r:id="rId11"/>
            </p:custDataLst>
          </p:nvPr>
        </p:nvSpPr>
        <p:spPr>
          <a:xfrm>
            <a:off x="2141538" y="5700713"/>
            <a:ext cx="5842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T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7658" name="Picture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786563" y="4419600"/>
            <a:ext cx="1800225" cy="993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9" name="Picture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818313" y="5534025"/>
            <a:ext cx="1760537" cy="930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3" grpId="0"/>
      <p:bldP spid="27656" grpId="0"/>
      <p:bldP spid="276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3"/>
          <p:cNvSpPr/>
          <p:nvPr>
            <p:custDataLst>
              <p:tags r:id="rId1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8674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58963" y="2035175"/>
            <a:ext cx="7424738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200000"/>
              </a:lnSpc>
              <a:defRPr/>
            </a:pPr>
            <a:r>
              <a:rPr lang="zh-CN" altLang="en-US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三、下面哪一个地名的英文写法是正确的？</a:t>
            </a:r>
            <a:r>
              <a:rPr lang="en-US" altLang="zh-CN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________ </a:t>
            </a:r>
            <a:endParaRPr lang="en-US" altLang="zh-CN" sz="2400" strike="noStrike" noProof="1" smtClean="0">
              <a:latin typeface="Georgia" panose="02040502050405020303" charset="0"/>
              <a:ea typeface="汉仪楷体简" charset="-122"/>
              <a:cs typeface="Times New Roman" panose="02020603050405020304" pitchFamily="18" charset="0"/>
            </a:endParaRPr>
          </a:p>
          <a:p>
            <a:pPr indent="713105" eaLnBrk="1" fontAlgn="auto" hangingPunct="1">
              <a:lnSpc>
                <a:spcPct val="200000"/>
              </a:lnSpc>
              <a:defRPr/>
            </a:pPr>
            <a:r>
              <a:rPr lang="en-US" altLang="zh-CN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A</a:t>
            </a:r>
            <a:r>
              <a:rPr lang="zh-CN" altLang="en-US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．</a:t>
            </a:r>
            <a:r>
              <a:rPr lang="en-US" altLang="zh-CN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Qing Dao</a:t>
            </a:r>
            <a:endParaRPr lang="en-US" altLang="zh-CN" sz="2400" strike="noStrike" noProof="1" smtClean="0">
              <a:latin typeface="Georgia" panose="02040502050405020303" charset="0"/>
              <a:ea typeface="汉仪楷体简" charset="-122"/>
              <a:cs typeface="Times New Roman" panose="02020603050405020304" pitchFamily="18" charset="0"/>
            </a:endParaRPr>
          </a:p>
          <a:p>
            <a:pPr indent="713105" eaLnBrk="1" fontAlgn="auto" hangingPunct="1">
              <a:lnSpc>
                <a:spcPct val="200000"/>
              </a:lnSpc>
              <a:defRPr/>
            </a:pPr>
            <a:r>
              <a:rPr lang="en-US" altLang="zh-CN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B</a:t>
            </a:r>
            <a:r>
              <a:rPr lang="zh-CN" altLang="en-US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．</a:t>
            </a:r>
            <a:r>
              <a:rPr lang="en-US" altLang="zh-CN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Hang zhou</a:t>
            </a:r>
            <a:endParaRPr lang="en-US" altLang="zh-CN" sz="2400" strike="noStrike" noProof="1" smtClean="0">
              <a:latin typeface="Georgia" panose="02040502050405020303" charset="0"/>
              <a:ea typeface="汉仪楷体简" charset="-122"/>
              <a:cs typeface="Times New Roman" panose="02020603050405020304" pitchFamily="18" charset="0"/>
            </a:endParaRPr>
          </a:p>
          <a:p>
            <a:pPr indent="713105" eaLnBrk="1" fontAlgn="auto" hangingPunct="1">
              <a:lnSpc>
                <a:spcPct val="200000"/>
              </a:lnSpc>
              <a:defRPr/>
            </a:pPr>
            <a:r>
              <a:rPr lang="en-US" altLang="zh-CN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C</a:t>
            </a:r>
            <a:r>
              <a:rPr lang="zh-CN" altLang="en-US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．</a:t>
            </a:r>
            <a:r>
              <a:rPr lang="en-US" altLang="zh-CN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Beijing</a:t>
            </a:r>
            <a:endParaRPr lang="en-US" altLang="zh-CN" sz="2400" strike="noStrike" noProof="1" smtClean="0">
              <a:latin typeface="Georgia" panose="02040502050405020303" charset="0"/>
              <a:ea typeface="汉仪楷体简" charset="-122"/>
              <a:cs typeface="Times New Roman" panose="02020603050405020304" pitchFamily="18" charset="0"/>
            </a:endParaRPr>
          </a:p>
        </p:txBody>
      </p:sp>
      <p:sp>
        <p:nvSpPr>
          <p:cNvPr id="28675" name="TextBox 2"/>
          <p:cNvSpPr/>
          <p:nvPr>
            <p:custDataLst>
              <p:tags r:id="rId3"/>
            </p:custDataLst>
          </p:nvPr>
        </p:nvSpPr>
        <p:spPr>
          <a:xfrm>
            <a:off x="8126413" y="2228850"/>
            <a:ext cx="4445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8676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6353175" y="3248025"/>
            <a:ext cx="2386013" cy="2352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3"/>
          <p:cNvSpPr/>
          <p:nvPr>
            <p:custDataLst>
              <p:tags r:id="rId1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 dirty="0">
                <a:latin typeface="Georgia" panose="02040502050405020303" charset="0"/>
                <a:ea typeface="汉仪魏碑简" panose="02010600000101010101" charset="-122"/>
              </a:rPr>
              <a:t>课堂小结</a:t>
            </a:r>
            <a:endParaRPr lang="zh-CN" altLang="en-US" sz="4000" b="1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9698" name="TextBox 3"/>
          <p:cNvSpPr/>
          <p:nvPr>
            <p:custDataLst>
              <p:tags r:id="rId2"/>
            </p:custDataLst>
          </p:nvPr>
        </p:nvSpPr>
        <p:spPr>
          <a:xfrm>
            <a:off x="1852613" y="1585913"/>
            <a:ext cx="8486775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800" dirty="0">
                <a:latin typeface="Georgia" panose="02040502050405020303" charset="0"/>
                <a:ea typeface="汉仪楷体简" charset="-122"/>
              </a:rPr>
              <a:t>       </a:t>
            </a:r>
            <a:r>
              <a:rPr lang="zh-CN" altLang="en-US" sz="2400" dirty="0">
                <a:latin typeface="Georgia" panose="02040502050405020303" charset="0"/>
                <a:ea typeface="汉仪楷体简" charset="-122"/>
              </a:rPr>
              <a:t>本节课我们学习了以下知识，请同学们一定加强巩固，以便能和同学们进行灵活交流哦！</a:t>
            </a:r>
            <a:endParaRPr lang="zh-CN" altLang="en-US" sz="2800" dirty="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9699" name="TextBox 3"/>
          <p:cNvSpPr/>
          <p:nvPr>
            <p:custDataLst>
              <p:tags r:id="rId3"/>
            </p:custDataLst>
          </p:nvPr>
        </p:nvSpPr>
        <p:spPr>
          <a:xfrm>
            <a:off x="1876425" y="3208338"/>
            <a:ext cx="9090025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重点词汇：</a:t>
            </a:r>
            <a:r>
              <a:rPr lang="en-US" altLang="zh-CN" sz="2400" dirty="0">
                <a:latin typeface="Georgia" panose="02040502050405020303" charset="0"/>
                <a:ea typeface="汉仪楷体简" charset="-122"/>
              </a:rPr>
              <a:t>UK, USA, Canada, China</a:t>
            </a:r>
            <a:endParaRPr lang="zh-CN" altLang="en-US" sz="2400" dirty="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9700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252200" y="10972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13"/>
          <p:cNvSpPr/>
          <p:nvPr>
            <p:custDataLst>
              <p:tags r:id="rId1"/>
            </p:custDataLst>
          </p:nvPr>
        </p:nvSpPr>
        <p:spPr>
          <a:xfrm>
            <a:off x="2360613" y="441325"/>
            <a:ext cx="384333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en-US" altLang="zh-CN" sz="2400">
                <a:latin typeface="Georgia" panose="02040502050405020303" charset="0"/>
                <a:ea typeface="汉仪魏碑简" panose="02010600000101010101" charset="-122"/>
              </a:rPr>
              <a:t>Let's learn.</a:t>
            </a:r>
            <a:endParaRPr lang="en-US" altLang="zh-CN" sz="240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4098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6313" y="2679700"/>
            <a:ext cx="2519362" cy="1727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2544763" y="1704975"/>
            <a:ext cx="3475037" cy="3995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3875" y="2381250"/>
            <a:ext cx="4122738" cy="2041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6" name="文本框 13"/>
          <p:cNvSpPr/>
          <p:nvPr>
            <p:custDataLst>
              <p:tags r:id="rId3"/>
            </p:custDataLst>
          </p:nvPr>
        </p:nvSpPr>
        <p:spPr>
          <a:xfrm>
            <a:off x="2360613" y="441325"/>
            <a:ext cx="384333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en-US" altLang="zh-CN" sz="2400">
                <a:latin typeface="Georgia" panose="02040502050405020303" charset="0"/>
                <a:ea typeface="汉仪魏碑简" panose="02010600000101010101" charset="-122"/>
              </a:rPr>
              <a:t>Let's learn.</a:t>
            </a:r>
            <a:endParaRPr lang="en-US" altLang="zh-CN" sz="240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6147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2293938" y="1876425"/>
            <a:ext cx="3046412" cy="4068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663" y="2406650"/>
            <a:ext cx="2767012" cy="1839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4" name="文本框 13"/>
          <p:cNvSpPr/>
          <p:nvPr>
            <p:custDataLst>
              <p:tags r:id="rId3"/>
            </p:custDataLst>
          </p:nvPr>
        </p:nvSpPr>
        <p:spPr>
          <a:xfrm>
            <a:off x="2360613" y="441325"/>
            <a:ext cx="384333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en-US" altLang="zh-CN" sz="2400">
                <a:latin typeface="Georgia" panose="02040502050405020303" charset="0"/>
                <a:ea typeface="汉仪魏碑简" panose="02010600000101010101" charset="-122"/>
              </a:rPr>
              <a:t>Let's learn.</a:t>
            </a:r>
            <a:endParaRPr lang="en-US" altLang="zh-CN" sz="240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8195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2441575" y="1727200"/>
            <a:ext cx="3471863" cy="386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7650" y="2759075"/>
            <a:ext cx="3265488" cy="173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2" name="文本框 13"/>
          <p:cNvSpPr/>
          <p:nvPr>
            <p:custDataLst>
              <p:tags r:id="rId3"/>
            </p:custDataLst>
          </p:nvPr>
        </p:nvSpPr>
        <p:spPr>
          <a:xfrm>
            <a:off x="2360613" y="441325"/>
            <a:ext cx="384333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en-US" altLang="zh-CN" sz="2400">
                <a:latin typeface="Georgia" panose="02040502050405020303" charset="0"/>
                <a:ea typeface="汉仪魏碑简" panose="02010600000101010101" charset="-122"/>
              </a:rPr>
              <a:t>Let's learn.</a:t>
            </a:r>
            <a:endParaRPr lang="en-US" altLang="zh-CN" sz="240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0243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2622550" y="1412875"/>
            <a:ext cx="3078163" cy="4425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4"/>
          <p:cNvSpPr txBox="1"/>
          <p:nvPr>
            <p:custDataLst>
              <p:tags r:id="rId1"/>
            </p:custDataLst>
          </p:nvPr>
        </p:nvSpPr>
        <p:spPr>
          <a:xfrm>
            <a:off x="2251869" y="332656"/>
            <a:ext cx="2503488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265" strike="noStrike" noProof="1" smtClean="0">
                <a:latin typeface="Georgia" panose="02040502050405020303" charset="0"/>
                <a:ea typeface="汉仪魏碑简" panose="02010600000101010101" charset="-122"/>
                <a:cs typeface="+mn-cs"/>
              </a:rPr>
              <a:t>Practise</a:t>
            </a:r>
            <a:endParaRPr lang="en-US" altLang="zh-CN" sz="4265" strike="noStrike" noProof="1" smtClean="0">
              <a:latin typeface="Georgia" panose="02040502050405020303" charset="0"/>
              <a:ea typeface="汉仪魏碑简" panose="02010600000101010101" charset="-122"/>
              <a:cs typeface="+mn-cs"/>
            </a:endParaRPr>
          </a:p>
        </p:txBody>
      </p:sp>
      <p:pic>
        <p:nvPicPr>
          <p:cNvPr id="12290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8888413" y="1408113"/>
            <a:ext cx="2974975" cy="5003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1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3850" y="2801938"/>
            <a:ext cx="3856038" cy="3892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2" name="圆角矩形标注 10"/>
          <p:cNvSpPr/>
          <p:nvPr>
            <p:custDataLst>
              <p:tags r:id="rId6"/>
            </p:custDataLst>
          </p:nvPr>
        </p:nvSpPr>
        <p:spPr>
          <a:xfrm>
            <a:off x="3043238" y="1212850"/>
            <a:ext cx="5665787" cy="1970088"/>
          </a:xfrm>
          <a:prstGeom prst="wedgeRoundRectCallout">
            <a:avLst>
              <a:gd name="adj1" fmla="val -48449"/>
              <a:gd name="adj2" fmla="val 88463"/>
              <a:gd name="adj3" fmla="val 16667"/>
            </a:avLst>
          </a:prstGeom>
          <a:solidFill>
            <a:schemeClr val="bg1"/>
          </a:solidFill>
          <a:ln w="12700">
            <a:solidFill>
              <a:srgbClr val="59595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lnSpc>
                <a:spcPct val="150000"/>
              </a:lnSpc>
              <a:buClrTx/>
              <a:buFont typeface="Arial" panose="020B0604020202020204" pitchFamily="34" charset="0"/>
            </a:pPr>
            <a:r>
              <a:rPr lang="en-US" altLang="zh-CN" sz="4265" spc="0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Hi, I'm Amy.</a:t>
            </a:r>
            <a:endParaRPr lang="en-US" altLang="zh-CN" sz="4200" baseline="0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algn="ctr">
              <a:lnSpc>
                <a:spcPct val="150000"/>
              </a:lnSpc>
              <a:buClrTx/>
              <a:buFont typeface="Arial" panose="020B0604020202020204" pitchFamily="34" charset="0"/>
            </a:pPr>
            <a:r>
              <a:rPr lang="en-US" altLang="zh-CN" sz="4265" spc="0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I'm from _______. </a:t>
            </a:r>
            <a:endParaRPr lang="en-US" altLang="zh-CN" sz="4200" baseline="0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2293" name="文本框 3"/>
          <p:cNvSpPr txBox="1"/>
          <p:nvPr>
            <p:custDataLst>
              <p:tags r:id="rId7"/>
            </p:custDataLst>
          </p:nvPr>
        </p:nvSpPr>
        <p:spPr>
          <a:xfrm>
            <a:off x="6183154" y="2076450"/>
            <a:ext cx="1865630" cy="1076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fontAlgn="auto">
              <a:lnSpc>
                <a:spcPct val="150000"/>
              </a:lnSpc>
              <a:buSzTx/>
            </a:pP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charset="0"/>
                <a:sym typeface="宋体" panose="02010600030101010101" pitchFamily="2" charset="-122"/>
              </a:rPr>
              <a:t>the UK</a:t>
            </a:r>
            <a:endParaRPr lang="en-US" altLang="zh-CN" sz="4265" strike="noStrike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47038" y="2468563"/>
            <a:ext cx="4270375" cy="4152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38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0063" y="1700213"/>
            <a:ext cx="2805112" cy="4289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圆角矩形标注 10"/>
          <p:cNvSpPr/>
          <p:nvPr>
            <p:custDataLst>
              <p:tags r:id="rId5"/>
            </p:custDataLst>
          </p:nvPr>
        </p:nvSpPr>
        <p:spPr>
          <a:xfrm>
            <a:off x="3452813" y="836613"/>
            <a:ext cx="5667375" cy="1970087"/>
          </a:xfrm>
          <a:prstGeom prst="wedgeRoundRectCallout">
            <a:avLst>
              <a:gd name="adj1" fmla="val 45384"/>
              <a:gd name="adj2" fmla="val 97616"/>
              <a:gd name="adj3" fmla="val 16667"/>
            </a:avLst>
          </a:prstGeom>
          <a:solidFill>
            <a:schemeClr val="bg1"/>
          </a:solidFill>
          <a:ln w="12700">
            <a:solidFill>
              <a:srgbClr val="59595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lnSpc>
                <a:spcPct val="150000"/>
              </a:lnSpc>
              <a:buClrTx/>
              <a:buFont typeface="Arial" panose="020B0604020202020204" pitchFamily="34" charset="0"/>
            </a:pPr>
            <a:r>
              <a:rPr lang="en-US" altLang="zh-CN" sz="4265" spc="0" baseline="0" dirty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Hi, I'm Sarah.</a:t>
            </a:r>
            <a:endParaRPr lang="en-US" altLang="zh-CN" sz="4200" baseline="0" dirty="0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</a:endParaRPr>
          </a:p>
          <a:p>
            <a:pPr marL="0" marR="0" lvl="0" indent="0" algn="ctr">
              <a:lnSpc>
                <a:spcPct val="150000"/>
              </a:lnSpc>
              <a:buClrTx/>
              <a:buFont typeface="Arial" panose="020B0604020202020204" pitchFamily="34" charset="0"/>
            </a:pPr>
            <a:r>
              <a:rPr lang="en-US" altLang="zh-CN" sz="4265" spc="0" baseline="0" dirty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I'm from _______. </a:t>
            </a:r>
            <a:endParaRPr lang="en-US" altLang="zh-CN" sz="4200" baseline="0" dirty="0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4340" name="文本框 3"/>
          <p:cNvSpPr txBox="1"/>
          <p:nvPr>
            <p:custDataLst>
              <p:tags r:id="rId6"/>
            </p:custDataLst>
          </p:nvPr>
        </p:nvSpPr>
        <p:spPr>
          <a:xfrm>
            <a:off x="6479540" y="1700213"/>
            <a:ext cx="2157095" cy="1076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fontAlgn="auto">
              <a:lnSpc>
                <a:spcPct val="150000"/>
              </a:lnSpc>
              <a:buSzTx/>
            </a:pP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  <a:sym typeface="宋体" panose="02010600030101010101" pitchFamily="2" charset="-122"/>
              </a:rPr>
              <a:t>the USA</a:t>
            </a:r>
            <a:endParaRPr lang="en-US" altLang="zh-CN" sz="4265" strike="noStrike" noProof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9888" y="2176463"/>
            <a:ext cx="4148137" cy="4189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6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943975" y="2176463"/>
            <a:ext cx="2940050" cy="4495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7" name="圆角矩形标注 10"/>
          <p:cNvSpPr/>
          <p:nvPr>
            <p:custDataLst>
              <p:tags r:id="rId5"/>
            </p:custDataLst>
          </p:nvPr>
        </p:nvSpPr>
        <p:spPr>
          <a:xfrm>
            <a:off x="3830638" y="738188"/>
            <a:ext cx="5667375" cy="1970087"/>
          </a:xfrm>
          <a:prstGeom prst="wedgeRoundRectCallout">
            <a:avLst>
              <a:gd name="adj1" fmla="val -48449"/>
              <a:gd name="adj2" fmla="val 88463"/>
              <a:gd name="adj3" fmla="val 16667"/>
            </a:avLst>
          </a:prstGeom>
          <a:solidFill>
            <a:schemeClr val="bg1"/>
          </a:solidFill>
          <a:ln w="12700">
            <a:solidFill>
              <a:srgbClr val="59595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lnSpc>
                <a:spcPct val="150000"/>
              </a:lnSpc>
              <a:buClrTx/>
              <a:buFont typeface="Arial" panose="020B0604020202020204" pitchFamily="34" charset="0"/>
            </a:pPr>
            <a:r>
              <a:rPr lang="en-US" altLang="zh-CN" sz="4265" spc="0" baseline="0" dirty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Hi, I'm Mike.</a:t>
            </a:r>
            <a:endParaRPr lang="en-US" altLang="zh-CN" sz="4200" baseline="0" dirty="0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</a:endParaRPr>
          </a:p>
          <a:p>
            <a:pPr marL="0" marR="0" lvl="0" indent="0" algn="ctr">
              <a:lnSpc>
                <a:spcPct val="150000"/>
              </a:lnSpc>
              <a:buClrTx/>
              <a:buFont typeface="Arial" panose="020B0604020202020204" pitchFamily="34" charset="0"/>
            </a:pPr>
            <a:r>
              <a:rPr lang="en-US" altLang="zh-CN" sz="4265" spc="0" baseline="0" dirty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I'm from _______. </a:t>
            </a:r>
            <a:endParaRPr lang="en-US" altLang="zh-CN" sz="4200" baseline="0" dirty="0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6388" name="文本框 3"/>
          <p:cNvSpPr txBox="1"/>
          <p:nvPr>
            <p:custDataLst>
              <p:tags r:id="rId6"/>
            </p:custDataLst>
          </p:nvPr>
        </p:nvSpPr>
        <p:spPr>
          <a:xfrm>
            <a:off x="6764814" y="1601788"/>
            <a:ext cx="1981835" cy="1076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fontAlgn="auto">
              <a:lnSpc>
                <a:spcPct val="150000"/>
              </a:lnSpc>
              <a:buSzTx/>
            </a:pP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  <a:sym typeface="宋体" panose="02010600030101010101" pitchFamily="2" charset="-122"/>
              </a:rPr>
              <a:t>Canada</a:t>
            </a:r>
            <a:endParaRPr lang="en-US" altLang="zh-CN" sz="4265" strike="noStrike" noProof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3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7838" y="1831975"/>
            <a:ext cx="3294062" cy="44180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8434" name="Picture 10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53450" y="3201988"/>
            <a:ext cx="3365500" cy="33432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8435" name="圆角矩形标注 10"/>
          <p:cNvSpPr/>
          <p:nvPr>
            <p:custDataLst>
              <p:tags r:id="rId5"/>
            </p:custDataLst>
          </p:nvPr>
        </p:nvSpPr>
        <p:spPr>
          <a:xfrm>
            <a:off x="3771900" y="738188"/>
            <a:ext cx="5667375" cy="1970087"/>
          </a:xfrm>
          <a:prstGeom prst="wedgeRoundRectCallout">
            <a:avLst>
              <a:gd name="adj1" fmla="val 40454"/>
              <a:gd name="adj2" fmla="val 110935"/>
              <a:gd name="adj3" fmla="val 16667"/>
            </a:avLst>
          </a:prstGeom>
          <a:solidFill>
            <a:schemeClr val="bg1"/>
          </a:solidFill>
          <a:ln w="12700">
            <a:solidFill>
              <a:srgbClr val="59595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lnSpc>
                <a:spcPct val="150000"/>
              </a:lnSpc>
              <a:buClrTx/>
              <a:buFont typeface="Arial" panose="020B0604020202020204" pitchFamily="34" charset="0"/>
            </a:pPr>
            <a:r>
              <a:rPr lang="en-US" altLang="zh-CN" sz="4265" spc="0" baseline="0" dirty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Hi, I'm Wu </a:t>
            </a:r>
            <a:r>
              <a:rPr lang="en-US" altLang="zh-CN" sz="4265" spc="0" baseline="0" dirty="0" err="1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Binbin</a:t>
            </a:r>
            <a:r>
              <a:rPr lang="en-US" altLang="zh-CN" sz="4265" spc="0" baseline="0" dirty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.</a:t>
            </a:r>
            <a:endParaRPr lang="en-US" altLang="zh-CN" sz="4200" baseline="0" dirty="0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</a:endParaRPr>
          </a:p>
          <a:p>
            <a:pPr marL="0" marR="0" lvl="0" indent="0" algn="ctr">
              <a:lnSpc>
                <a:spcPct val="150000"/>
              </a:lnSpc>
              <a:buClrTx/>
              <a:buFont typeface="Arial" panose="020B0604020202020204" pitchFamily="34" charset="0"/>
            </a:pPr>
            <a:r>
              <a:rPr lang="en-US" altLang="zh-CN" sz="4265" spc="0" baseline="0" dirty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I'm from _______. </a:t>
            </a:r>
            <a:endParaRPr lang="en-US" altLang="zh-CN" sz="4200" baseline="0" dirty="0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8436" name="文本框 6"/>
          <p:cNvSpPr txBox="1"/>
          <p:nvPr>
            <p:custDataLst>
              <p:tags r:id="rId6"/>
            </p:custDataLst>
          </p:nvPr>
        </p:nvSpPr>
        <p:spPr>
          <a:xfrm>
            <a:off x="6956266" y="1601788"/>
            <a:ext cx="1598930" cy="1076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fontAlgn="auto">
              <a:lnSpc>
                <a:spcPct val="150000"/>
              </a:lnSpc>
              <a:buSzTx/>
            </a:pP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  <a:sym typeface="宋体" panose="02010600030101010101" pitchFamily="2" charset="-122"/>
              </a:rPr>
              <a:t>China</a:t>
            </a:r>
            <a:endParaRPr lang="en-US" altLang="zh-CN" sz="4265" strike="noStrike" noProof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6" grpId="0"/>
    </p:bldLst>
  </p:timing>
</p:sld>
</file>

<file path=ppt/tags/tag1.xml><?xml version="1.0" encoding="utf-8"?>
<p:tagLst xmlns:p="http://schemas.openxmlformats.org/presentationml/2006/main">
  <p:tag name="AS_UNIQUEID" val="451"/>
</p:tagLst>
</file>

<file path=ppt/tags/tag10.xml><?xml version="1.0" encoding="utf-8"?>
<p:tagLst xmlns:p="http://schemas.openxmlformats.org/presentationml/2006/main">
  <p:tag name="AS_UNIQUEID" val="369"/>
</p:tagLst>
</file>

<file path=ppt/tags/tag100.xml><?xml version="1.0" encoding="utf-8"?>
<p:tagLst xmlns:p="http://schemas.openxmlformats.org/presentationml/2006/main">
  <p:tag name="AS_UNIQUEID" val="452"/>
</p:tagLst>
</file>

<file path=ppt/tags/tag101.xml><?xml version="1.0" encoding="utf-8"?>
<p:tagLst xmlns:p="http://schemas.openxmlformats.org/presentationml/2006/main">
  <p:tag name="AS_UNIQUEID" val="342"/>
</p:tagLst>
</file>

<file path=ppt/tags/tag102.xml><?xml version="1.0" encoding="utf-8"?>
<p:tagLst xmlns:p="http://schemas.openxmlformats.org/presentationml/2006/main">
  <p:tag name="AS_UNIQUEID" val="343"/>
</p:tagLst>
</file>

<file path=ppt/tags/tag103.xml><?xml version="1.0" encoding="utf-8"?>
<p:tagLst xmlns:p="http://schemas.openxmlformats.org/presentationml/2006/main">
  <p:tag name="AS_UNIQUEID" val="344"/>
</p:tagLst>
</file>

<file path=ppt/tags/tag104.xml><?xml version="1.0" encoding="utf-8"?>
<p:tagLst xmlns:p="http://schemas.openxmlformats.org/presentationml/2006/main">
  <p:tag name="AS_UNIQUEID" val="345"/>
</p:tagLst>
</file>

<file path=ppt/tags/tag105.xml><?xml version="1.0" encoding="utf-8"?>
<p:tagLst xmlns:p="http://schemas.openxmlformats.org/presentationml/2006/main">
  <p:tag name="AS_UNIQUEID" val="346"/>
</p:tagLst>
</file>

<file path=ppt/tags/tag106.xml><?xml version="1.0" encoding="utf-8"?>
<p:tagLst xmlns:p="http://schemas.openxmlformats.org/presentationml/2006/main">
  <p:tag name="AS_UNIQUEID" val="347"/>
</p:tagLst>
</file>

<file path=ppt/tags/tag10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4993bb9c-cd3e-4f37-8f50-24d858e0edc6"/>
</p:tagLst>
</file>

<file path=ppt/tags/tag11.xml><?xml version="1.0" encoding="utf-8"?>
<p:tagLst xmlns:p="http://schemas.openxmlformats.org/presentationml/2006/main">
  <p:tag name="AS_UNIQUEID" val="364"/>
</p:tagLst>
</file>

<file path=ppt/tags/tag12.xml><?xml version="1.0" encoding="utf-8"?>
<p:tagLst xmlns:p="http://schemas.openxmlformats.org/presentationml/2006/main">
  <p:tag name="AS_UNIQUEID" val="365"/>
</p:tagLst>
</file>

<file path=ppt/tags/tag13.xml><?xml version="1.0" encoding="utf-8"?>
<p:tagLst xmlns:p="http://schemas.openxmlformats.org/presentationml/2006/main">
  <p:tag name="AS_UNIQUEID" val="374"/>
</p:tagLst>
</file>

<file path=ppt/tags/tag14.xml><?xml version="1.0" encoding="utf-8"?>
<p:tagLst xmlns:p="http://schemas.openxmlformats.org/presentationml/2006/main">
  <p:tag name="AS_UNIQUEID" val="375"/>
</p:tagLst>
</file>

<file path=ppt/tags/tag15.xml><?xml version="1.0" encoding="utf-8"?>
<p:tagLst xmlns:p="http://schemas.openxmlformats.org/presentationml/2006/main">
  <p:tag name="AS_UNIQUEID" val="376"/>
</p:tagLst>
</file>

<file path=ppt/tags/tag16.xml><?xml version="1.0" encoding="utf-8"?>
<p:tagLst xmlns:p="http://schemas.openxmlformats.org/presentationml/2006/main">
  <p:tag name="AS_UNIQUEID" val="371"/>
</p:tagLst>
</file>

<file path=ppt/tags/tag17.xml><?xml version="1.0" encoding="utf-8"?>
<p:tagLst xmlns:p="http://schemas.openxmlformats.org/presentationml/2006/main">
  <p:tag name="AS_UNIQUEID" val="372"/>
</p:tagLst>
</file>

<file path=ppt/tags/tag18.xml><?xml version="1.0" encoding="utf-8"?>
<p:tagLst xmlns:p="http://schemas.openxmlformats.org/presentationml/2006/main">
  <p:tag name="AS_UNIQUEID" val="381"/>
</p:tagLst>
</file>

<file path=ppt/tags/tag19.xml><?xml version="1.0" encoding="utf-8"?>
<p:tagLst xmlns:p="http://schemas.openxmlformats.org/presentationml/2006/main">
  <p:tag name="AS_UNIQUEID" val="382"/>
</p:tagLst>
</file>

<file path=ppt/tags/tag2.xml><?xml version="1.0" encoding="utf-8"?>
<p:tagLst xmlns:p="http://schemas.openxmlformats.org/presentationml/2006/main">
  <p:tag name="AS_UNIQUEID" val="354"/>
</p:tagLst>
</file>

<file path=ppt/tags/tag20.xml><?xml version="1.0" encoding="utf-8"?>
<p:tagLst xmlns:p="http://schemas.openxmlformats.org/presentationml/2006/main">
  <p:tag name="AS_UNIQUEID" val="383"/>
</p:tagLst>
</file>

<file path=ppt/tags/tag21.xml><?xml version="1.0" encoding="utf-8"?>
<p:tagLst xmlns:p="http://schemas.openxmlformats.org/presentationml/2006/main">
  <p:tag name="AS_UNIQUEID" val="378"/>
</p:tagLst>
</file>

<file path=ppt/tags/tag22.xml><?xml version="1.0" encoding="utf-8"?>
<p:tagLst xmlns:p="http://schemas.openxmlformats.org/presentationml/2006/main">
  <p:tag name="AS_UNIQUEID" val="379"/>
</p:tagLst>
</file>

<file path=ppt/tags/tag23.xml><?xml version="1.0" encoding="utf-8"?>
<p:tagLst xmlns:p="http://schemas.openxmlformats.org/presentationml/2006/main">
  <p:tag name="AS_UNIQUEID" val="388"/>
</p:tagLst>
</file>

<file path=ppt/tags/tag24.xml><?xml version="1.0" encoding="utf-8"?>
<p:tagLst xmlns:p="http://schemas.openxmlformats.org/presentationml/2006/main">
  <p:tag name="AS_UNIQUEID" val="389"/>
</p:tagLst>
</file>

<file path=ppt/tags/tag25.xml><?xml version="1.0" encoding="utf-8"?>
<p:tagLst xmlns:p="http://schemas.openxmlformats.org/presentationml/2006/main">
  <p:tag name="AS_UNIQUEID" val="390"/>
</p:tagLst>
</file>

<file path=ppt/tags/tag26.xml><?xml version="1.0" encoding="utf-8"?>
<p:tagLst xmlns:p="http://schemas.openxmlformats.org/presentationml/2006/main">
  <p:tag name="AS_UNIQUEID" val="391"/>
</p:tagLst>
</file>

<file path=ppt/tags/tag27.xml><?xml version="1.0" encoding="utf-8"?>
<p:tagLst xmlns:p="http://schemas.openxmlformats.org/presentationml/2006/main">
  <p:tag name="AS_UNIQUEID" val="392"/>
</p:tagLst>
</file>

<file path=ppt/tags/tag28.xml><?xml version="1.0" encoding="utf-8"?>
<p:tagLst xmlns:p="http://schemas.openxmlformats.org/presentationml/2006/main">
  <p:tag name="AS_UNIQUEID" val="385"/>
</p:tagLst>
</file>

<file path=ppt/tags/tag29.xml><?xml version="1.0" encoding="utf-8"?>
<p:tagLst xmlns:p="http://schemas.openxmlformats.org/presentationml/2006/main">
  <p:tag name="AS_UNIQUEID" val="386"/>
</p:tagLst>
</file>

<file path=ppt/tags/tag3.xml><?xml version="1.0" encoding="utf-8"?>
<p:tagLst xmlns:p="http://schemas.openxmlformats.org/presentationml/2006/main">
  <p:tag name="AS_UNIQUEID" val="360"/>
</p:tagLst>
</file>

<file path=ppt/tags/tag30.xml><?xml version="1.0" encoding="utf-8"?>
<p:tagLst xmlns:p="http://schemas.openxmlformats.org/presentationml/2006/main">
  <p:tag name="AS_UNIQUEID" val="397"/>
</p:tagLst>
</file>

<file path=ppt/tags/tag31.xml><?xml version="1.0" encoding="utf-8"?>
<p:tagLst xmlns:p="http://schemas.openxmlformats.org/presentationml/2006/main">
  <p:tag name="AS_UNIQUEID" val="398"/>
</p:tagLst>
</file>

<file path=ppt/tags/tag32.xml><?xml version="1.0" encoding="utf-8"?>
<p:tagLst xmlns:p="http://schemas.openxmlformats.org/presentationml/2006/main">
  <p:tag name="AS_UNIQUEID" val="399"/>
</p:tagLst>
</file>

<file path=ppt/tags/tag33.xml><?xml version="1.0" encoding="utf-8"?>
<p:tagLst xmlns:p="http://schemas.openxmlformats.org/presentationml/2006/main">
  <p:tag name="AS_UNIQUEID" val="400"/>
</p:tagLst>
</file>

<file path=ppt/tags/tag34.xml><?xml version="1.0" encoding="utf-8"?>
<p:tagLst xmlns:p="http://schemas.openxmlformats.org/presentationml/2006/main">
  <p:tag name="AS_UNIQUEID" val="394"/>
</p:tagLst>
</file>

<file path=ppt/tags/tag35.xml><?xml version="1.0" encoding="utf-8"?>
<p:tagLst xmlns:p="http://schemas.openxmlformats.org/presentationml/2006/main">
  <p:tag name="AS_UNIQUEID" val="395"/>
</p:tagLst>
</file>

<file path=ppt/tags/tag36.xml><?xml version="1.0" encoding="utf-8"?>
<p:tagLst xmlns:p="http://schemas.openxmlformats.org/presentationml/2006/main">
  <p:tag name="AS_UNIQUEID" val="405"/>
</p:tagLst>
</file>

<file path=ppt/tags/tag37.xml><?xml version="1.0" encoding="utf-8"?>
<p:tagLst xmlns:p="http://schemas.openxmlformats.org/presentationml/2006/main">
  <p:tag name="AS_UNIQUEID" val="406"/>
</p:tagLst>
</file>

<file path=ppt/tags/tag38.xml><?xml version="1.0" encoding="utf-8"?>
<p:tagLst xmlns:p="http://schemas.openxmlformats.org/presentationml/2006/main">
  <p:tag name="AS_UNIQUEID" val="407"/>
</p:tagLst>
</file>

<file path=ppt/tags/tag39.xml><?xml version="1.0" encoding="utf-8"?>
<p:tagLst xmlns:p="http://schemas.openxmlformats.org/presentationml/2006/main">
  <p:tag name="AS_UNIQUEID" val="408"/>
</p:tagLst>
</file>

<file path=ppt/tags/tag4.xml><?xml version="1.0" encoding="utf-8"?>
<p:tagLst xmlns:p="http://schemas.openxmlformats.org/presentationml/2006/main">
  <p:tag name="AS_UNIQUEID" val="361"/>
</p:tagLst>
</file>

<file path=ppt/tags/tag40.xml><?xml version="1.0" encoding="utf-8"?>
<p:tagLst xmlns:p="http://schemas.openxmlformats.org/presentationml/2006/main">
  <p:tag name="AS_UNIQUEID" val="402"/>
</p:tagLst>
</file>

<file path=ppt/tags/tag41.xml><?xml version="1.0" encoding="utf-8"?>
<p:tagLst xmlns:p="http://schemas.openxmlformats.org/presentationml/2006/main">
  <p:tag name="AS_UNIQUEID" val="403"/>
</p:tagLst>
</file>

<file path=ppt/tags/tag42.xml><?xml version="1.0" encoding="utf-8"?>
<p:tagLst xmlns:p="http://schemas.openxmlformats.org/presentationml/2006/main">
  <p:tag name="AS_UNIQUEID" val="413"/>
  <p:tag name="KSO_WM_UNIT_PLACING_PICTURE_USER_VIEWPORT" val="{&quot;height&quot;:5217.8866141732278,&quot;width&quot;:3637.5496062992124}"/>
</p:tagLst>
</file>

<file path=ppt/tags/tag43.xml><?xml version="1.0" encoding="utf-8"?>
<p:tagLst xmlns:p="http://schemas.openxmlformats.org/presentationml/2006/main">
  <p:tag name="AS_UNIQUEID" val="414"/>
</p:tagLst>
</file>

<file path=ppt/tags/tag44.xml><?xml version="1.0" encoding="utf-8"?>
<p:tagLst xmlns:p="http://schemas.openxmlformats.org/presentationml/2006/main">
  <p:tag name="AS_UNIQUEID" val="415"/>
</p:tagLst>
</file>

<file path=ppt/tags/tag45.xml><?xml version="1.0" encoding="utf-8"?>
<p:tagLst xmlns:p="http://schemas.openxmlformats.org/presentationml/2006/main">
  <p:tag name="AS_UNIQUEID" val="416"/>
</p:tagLst>
</file>

<file path=ppt/tags/tag46.xml><?xml version="1.0" encoding="utf-8"?>
<p:tagLst xmlns:p="http://schemas.openxmlformats.org/presentationml/2006/main">
  <p:tag name="AS_UNIQUEID" val="410"/>
</p:tagLst>
</file>

<file path=ppt/tags/tag47.xml><?xml version="1.0" encoding="utf-8"?>
<p:tagLst xmlns:p="http://schemas.openxmlformats.org/presentationml/2006/main">
  <p:tag name="AS_UNIQUEID" val="411"/>
</p:tagLst>
</file>

<file path=ppt/tags/tag48.xml><?xml version="1.0" encoding="utf-8"?>
<p:tagLst xmlns:p="http://schemas.openxmlformats.org/presentationml/2006/main">
  <p:tag name="AS_UNIQUEID" val="421"/>
</p:tagLst>
</file>

<file path=ppt/tags/tag49.xml><?xml version="1.0" encoding="utf-8"?>
<p:tagLst xmlns:p="http://schemas.openxmlformats.org/presentationml/2006/main">
  <p:tag name="AS_UNIQUEID" val="422"/>
</p:tagLst>
</file>

<file path=ppt/tags/tag5.xml><?xml version="1.0" encoding="utf-8"?>
<p:tagLst xmlns:p="http://schemas.openxmlformats.org/presentationml/2006/main">
  <p:tag name="AS_UNIQUEID" val="362"/>
</p:tagLst>
</file>

<file path=ppt/tags/tag50.xml><?xml version="1.0" encoding="utf-8"?>
<p:tagLst xmlns:p="http://schemas.openxmlformats.org/presentationml/2006/main">
  <p:tag name="AS_UNIQUEID" val="423"/>
</p:tagLst>
</file>

<file path=ppt/tags/tag51.xml><?xml version="1.0" encoding="utf-8"?>
<p:tagLst xmlns:p="http://schemas.openxmlformats.org/presentationml/2006/main">
  <p:tag name="AS_UNIQUEID" val="418"/>
</p:tagLst>
</file>

<file path=ppt/tags/tag52.xml><?xml version="1.0" encoding="utf-8"?>
<p:tagLst xmlns:p="http://schemas.openxmlformats.org/presentationml/2006/main">
  <p:tag name="AS_UNIQUEID" val="419"/>
</p:tagLst>
</file>

<file path=ppt/tags/tag53.xml><?xml version="1.0" encoding="utf-8"?>
<p:tagLst xmlns:p="http://schemas.openxmlformats.org/presentationml/2006/main">
  <p:tag name="AS_UNIQUEID" val="428"/>
</p:tagLst>
</file>

<file path=ppt/tags/tag54.xml><?xml version="1.0" encoding="utf-8"?>
<p:tagLst xmlns:p="http://schemas.openxmlformats.org/presentationml/2006/main">
  <p:tag name="AS_UNIQUEID" val="429"/>
</p:tagLst>
</file>

<file path=ppt/tags/tag55.xml><?xml version="1.0" encoding="utf-8"?>
<p:tagLst xmlns:p="http://schemas.openxmlformats.org/presentationml/2006/main">
  <p:tag name="AS_UNIQUEID" val="430"/>
</p:tagLst>
</file>

<file path=ppt/tags/tag56.xml><?xml version="1.0" encoding="utf-8"?>
<p:tagLst xmlns:p="http://schemas.openxmlformats.org/presentationml/2006/main">
  <p:tag name="AS_UNIQUEID" val="431"/>
</p:tagLst>
</file>

<file path=ppt/tags/tag57.xml><?xml version="1.0" encoding="utf-8"?>
<p:tagLst xmlns:p="http://schemas.openxmlformats.org/presentationml/2006/main">
  <p:tag name="AS_UNIQUEID" val="432"/>
</p:tagLst>
</file>

<file path=ppt/tags/tag58.xml><?xml version="1.0" encoding="utf-8"?>
<p:tagLst xmlns:p="http://schemas.openxmlformats.org/presentationml/2006/main">
  <p:tag name="AS_UNIQUEID" val="433"/>
</p:tagLst>
</file>

<file path=ppt/tags/tag59.xml><?xml version="1.0" encoding="utf-8"?>
<p:tagLst xmlns:p="http://schemas.openxmlformats.org/presentationml/2006/main">
  <p:tag name="AS_UNIQUEID" val="434"/>
</p:tagLst>
</file>

<file path=ppt/tags/tag6.xml><?xml version="1.0" encoding="utf-8"?>
<p:tagLst xmlns:p="http://schemas.openxmlformats.org/presentationml/2006/main">
  <p:tag name="AS_UNIQUEID" val="357"/>
</p:tagLst>
</file>

<file path=ppt/tags/tag60.xml><?xml version="1.0" encoding="utf-8"?>
<p:tagLst xmlns:p="http://schemas.openxmlformats.org/presentationml/2006/main">
  <p:tag name="AS_UNIQUEID" val="435"/>
</p:tagLst>
</file>

<file path=ppt/tags/tag61.xml><?xml version="1.0" encoding="utf-8"?>
<p:tagLst xmlns:p="http://schemas.openxmlformats.org/presentationml/2006/main">
  <p:tag name="AS_UNIQUEID" val="436"/>
</p:tagLst>
</file>

<file path=ppt/tags/tag62.xml><?xml version="1.0" encoding="utf-8"?>
<p:tagLst xmlns:p="http://schemas.openxmlformats.org/presentationml/2006/main">
  <p:tag name="AS_UNIQUEID" val="437"/>
</p:tagLst>
</file>

<file path=ppt/tags/tag63.xml><?xml version="1.0" encoding="utf-8"?>
<p:tagLst xmlns:p="http://schemas.openxmlformats.org/presentationml/2006/main">
  <p:tag name="AS_UNIQUEID" val="438"/>
</p:tagLst>
</file>

<file path=ppt/tags/tag64.xml><?xml version="1.0" encoding="utf-8"?>
<p:tagLst xmlns:p="http://schemas.openxmlformats.org/presentationml/2006/main">
  <p:tag name="AS_UNIQUEID" val="439"/>
</p:tagLst>
</file>

<file path=ppt/tags/tag65.xml><?xml version="1.0" encoding="utf-8"?>
<p:tagLst xmlns:p="http://schemas.openxmlformats.org/presentationml/2006/main">
  <p:tag name="AS_UNIQUEID" val="440"/>
</p:tagLst>
</file>

<file path=ppt/tags/tag66.xml><?xml version="1.0" encoding="utf-8"?>
<p:tagLst xmlns:p="http://schemas.openxmlformats.org/presentationml/2006/main">
  <p:tag name="AS_UNIQUEID" val="425"/>
</p:tagLst>
</file>

<file path=ppt/tags/tag67.xml><?xml version="1.0" encoding="utf-8"?>
<p:tagLst xmlns:p="http://schemas.openxmlformats.org/presentationml/2006/main">
  <p:tag name="AS_UNIQUEID" val="426"/>
</p:tagLst>
</file>

<file path=ppt/tags/tag68.xml><?xml version="1.0" encoding="utf-8"?>
<p:tagLst xmlns:p="http://schemas.openxmlformats.org/presentationml/2006/main">
  <p:tag name="AS_UNIQUEID" val="445"/>
</p:tagLst>
</file>

<file path=ppt/tags/tag69.xml><?xml version="1.0" encoding="utf-8"?>
<p:tagLst xmlns:p="http://schemas.openxmlformats.org/presentationml/2006/main">
  <p:tag name="AS_UNIQUEID" val="446"/>
</p:tagLst>
</file>

<file path=ppt/tags/tag7.xml><?xml version="1.0" encoding="utf-8"?>
<p:tagLst xmlns:p="http://schemas.openxmlformats.org/presentationml/2006/main">
  <p:tag name="AS_UNIQUEID" val="358"/>
</p:tagLst>
</file>

<file path=ppt/tags/tag70.xml><?xml version="1.0" encoding="utf-8"?>
<p:tagLst xmlns:p="http://schemas.openxmlformats.org/presentationml/2006/main">
  <p:tag name="AS_UNIQUEID" val="442"/>
</p:tagLst>
</file>

<file path=ppt/tags/tag71.xml><?xml version="1.0" encoding="utf-8"?>
<p:tagLst xmlns:p="http://schemas.openxmlformats.org/presentationml/2006/main">
  <p:tag name="AS_UNIQUEID" val="443"/>
</p:tagLst>
</file>

<file path=ppt/tags/tag72.xml><?xml version="1.0" encoding="utf-8"?>
<p:tagLst xmlns:p="http://schemas.openxmlformats.org/presentationml/2006/main">
  <p:tag name="AS_UNIQUEID" val="176"/>
</p:tagLst>
</file>

<file path=ppt/tags/tag73.xml><?xml version="1.0" encoding="utf-8"?>
<p:tagLst xmlns:p="http://schemas.openxmlformats.org/presentationml/2006/main">
  <p:tag name="AS_UNIQUEID" val="177"/>
</p:tagLst>
</file>

<file path=ppt/tags/tag74.xml><?xml version="1.0" encoding="utf-8"?>
<p:tagLst xmlns:p="http://schemas.openxmlformats.org/presentationml/2006/main">
  <p:tag name="AS_UNIQUEID" val="178"/>
</p:tagLst>
</file>

<file path=ppt/tags/tag75.xml><?xml version="1.0" encoding="utf-8"?>
<p:tagLst xmlns:p="http://schemas.openxmlformats.org/presentationml/2006/main">
  <p:tag name="AS_UNIQUEID" val="179"/>
</p:tagLst>
</file>

<file path=ppt/tags/tag76.xml><?xml version="1.0" encoding="utf-8"?>
<p:tagLst xmlns:p="http://schemas.openxmlformats.org/presentationml/2006/main">
  <p:tag name="AS_UNIQUEID" val="180"/>
</p:tagLst>
</file>

<file path=ppt/tags/tag77.xml><?xml version="1.0" encoding="utf-8"?>
<p:tagLst xmlns:p="http://schemas.openxmlformats.org/presentationml/2006/main">
  <p:tag name="AS_UNIQUEID" val="181"/>
</p:tagLst>
</file>

<file path=ppt/tags/tag78.xml><?xml version="1.0" encoding="utf-8"?>
<p:tagLst xmlns:p="http://schemas.openxmlformats.org/presentationml/2006/main">
  <p:tag name="AS_UNIQUEID" val="182"/>
</p:tagLst>
</file>

<file path=ppt/tags/tag79.xml><?xml version="1.0" encoding="utf-8"?>
<p:tagLst xmlns:p="http://schemas.openxmlformats.org/presentationml/2006/main">
  <p:tag name="AS_UNIQUEID" val="183"/>
</p:tagLst>
</file>

<file path=ppt/tags/tag8.xml><?xml version="1.0" encoding="utf-8"?>
<p:tagLst xmlns:p="http://schemas.openxmlformats.org/presentationml/2006/main">
  <p:tag name="AS_UNIQUEID" val="367"/>
</p:tagLst>
</file>

<file path=ppt/tags/tag80.xml><?xml version="1.0" encoding="utf-8"?>
<p:tagLst xmlns:p="http://schemas.openxmlformats.org/presentationml/2006/main">
  <p:tag name="AS_UNIQUEID" val="184"/>
</p:tagLst>
</file>

<file path=ppt/tags/tag81.xml><?xml version="1.0" encoding="utf-8"?>
<p:tagLst xmlns:p="http://schemas.openxmlformats.org/presentationml/2006/main">
  <p:tag name="AS_UNIQUEID" val="185"/>
</p:tagLst>
</file>

<file path=ppt/tags/tag82.xml><?xml version="1.0" encoding="utf-8"?>
<p:tagLst xmlns:p="http://schemas.openxmlformats.org/presentationml/2006/main">
  <p:tag name="AS_UNIQUEID" val="188"/>
</p:tagLst>
</file>

<file path=ppt/tags/tag83.xml><?xml version="1.0" encoding="utf-8"?>
<p:tagLst xmlns:p="http://schemas.openxmlformats.org/presentationml/2006/main">
  <p:tag name="AS_UNIQUEID" val="189"/>
</p:tagLst>
</file>

<file path=ppt/tags/tag84.xml><?xml version="1.0" encoding="utf-8"?>
<p:tagLst xmlns:p="http://schemas.openxmlformats.org/presentationml/2006/main">
  <p:tag name="AS_UNIQUEID" val="190"/>
</p:tagLst>
</file>

<file path=ppt/tags/tag85.xml><?xml version="1.0" encoding="utf-8"?>
<p:tagLst xmlns:p="http://schemas.openxmlformats.org/presentationml/2006/main">
  <p:tag name="AS_UNIQUEID" val="191"/>
</p:tagLst>
</file>

<file path=ppt/tags/tag86.xml><?xml version="1.0" encoding="utf-8"?>
<p:tagLst xmlns:p="http://schemas.openxmlformats.org/presentationml/2006/main">
  <p:tag name="AS_UNIQUEID" val="192"/>
</p:tagLst>
</file>

<file path=ppt/tags/tag87.xml><?xml version="1.0" encoding="utf-8"?>
<p:tagLst xmlns:p="http://schemas.openxmlformats.org/presentationml/2006/main">
  <p:tag name="AS_UNIQUEID" val="193"/>
</p:tagLst>
</file>

<file path=ppt/tags/tag88.xml><?xml version="1.0" encoding="utf-8"?>
<p:tagLst xmlns:p="http://schemas.openxmlformats.org/presentationml/2006/main">
  <p:tag name="AS_UNIQUEID" val="194"/>
</p:tagLst>
</file>

<file path=ppt/tags/tag89.xml><?xml version="1.0" encoding="utf-8"?>
<p:tagLst xmlns:p="http://schemas.openxmlformats.org/presentationml/2006/main">
  <p:tag name="AS_UNIQUEID" val="195"/>
</p:tagLst>
</file>

<file path=ppt/tags/tag9.xml><?xml version="1.0" encoding="utf-8"?>
<p:tagLst xmlns:p="http://schemas.openxmlformats.org/presentationml/2006/main">
  <p:tag name="AS_UNIQUEID" val="368"/>
</p:tagLst>
</file>

<file path=ppt/tags/tag90.xml><?xml version="1.0" encoding="utf-8"?>
<p:tagLst xmlns:p="http://schemas.openxmlformats.org/presentationml/2006/main">
  <p:tag name="AS_UNIQUEID" val="196"/>
</p:tagLst>
</file>

<file path=ppt/tags/tag91.xml><?xml version="1.0" encoding="utf-8"?>
<p:tagLst xmlns:p="http://schemas.openxmlformats.org/presentationml/2006/main">
  <p:tag name="AS_UNIQUEID" val="197"/>
</p:tagLst>
</file>

<file path=ppt/tags/tag92.xml><?xml version="1.0" encoding="utf-8"?>
<p:tagLst xmlns:p="http://schemas.openxmlformats.org/presentationml/2006/main">
  <p:tag name="AS_UNIQUEID" val="198"/>
</p:tagLst>
</file>

<file path=ppt/tags/tag93.xml><?xml version="1.0" encoding="utf-8"?>
<p:tagLst xmlns:p="http://schemas.openxmlformats.org/presentationml/2006/main">
  <p:tag name="AS_UNIQUEID" val="201"/>
</p:tagLst>
</file>

<file path=ppt/tags/tag94.xml><?xml version="1.0" encoding="utf-8"?>
<p:tagLst xmlns:p="http://schemas.openxmlformats.org/presentationml/2006/main">
  <p:tag name="AS_UNIQUEID" val="202"/>
</p:tagLst>
</file>

<file path=ppt/tags/tag95.xml><?xml version="1.0" encoding="utf-8"?>
<p:tagLst xmlns:p="http://schemas.openxmlformats.org/presentationml/2006/main">
  <p:tag name="AS_UNIQUEID" val="203"/>
</p:tagLst>
</file>

<file path=ppt/tags/tag96.xml><?xml version="1.0" encoding="utf-8"?>
<p:tagLst xmlns:p="http://schemas.openxmlformats.org/presentationml/2006/main">
  <p:tag name="AS_UNIQUEID" val="204"/>
</p:tagLst>
</file>

<file path=ppt/tags/tag97.xml><?xml version="1.0" encoding="utf-8"?>
<p:tagLst xmlns:p="http://schemas.openxmlformats.org/presentationml/2006/main">
  <p:tag name="AS_UNIQUEID" val="207"/>
</p:tagLst>
</file>

<file path=ppt/tags/tag98.xml><?xml version="1.0" encoding="utf-8"?>
<p:tagLst xmlns:p="http://schemas.openxmlformats.org/presentationml/2006/main">
  <p:tag name="AS_UNIQUEID" val="208"/>
</p:tagLst>
</file>

<file path=ppt/tags/tag99.xml><?xml version="1.0" encoding="utf-8"?>
<p:tagLst xmlns:p="http://schemas.openxmlformats.org/presentationml/2006/main">
  <p:tag name="AS_UNIQUEID" val="209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1034</Words>
  <Application>WPS 演示</Application>
  <PresentationFormat>自定义</PresentationFormat>
  <Paragraphs>110</Paragraphs>
  <Slides>16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Calibri</vt:lpstr>
      <vt:lpstr>Georgia</vt:lpstr>
      <vt:lpstr>汉仪魏碑简</vt:lpstr>
      <vt:lpstr>汉仪楷体简</vt:lpstr>
      <vt:lpstr>Comic Sans MS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2022-05-22T12:10:00Z</cp:lastPrinted>
  <dcterms:created xsi:type="dcterms:W3CDTF">2022-05-22T12:10:00Z</dcterms:created>
  <dcterms:modified xsi:type="dcterms:W3CDTF">2023-02-23T01:24:35Z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567AF6E6AE6E47A582BEBC911C0779F5</vt:lpwstr>
  </property>
  <property fmtid="{D5CDD505-2E9C-101B-9397-08002B2CF9AE}" pid="7" name="KSOProductBuildVer">
    <vt:lpwstr>2052-11.1.0.13703</vt:lpwstr>
  </property>
</Properties>
</file>