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4" r:id="rId3"/>
    <p:sldId id="289" r:id="rId4"/>
    <p:sldId id="290" r:id="rId6"/>
    <p:sldId id="291" r:id="rId7"/>
    <p:sldId id="294" r:id="rId8"/>
    <p:sldId id="295" r:id="rId9"/>
    <p:sldId id="296" r:id="rId10"/>
    <p:sldId id="298" r:id="rId11"/>
    <p:sldId id="299" r:id="rId12"/>
    <p:sldId id="301" r:id="rId13"/>
    <p:sldId id="302" r:id="rId14"/>
    <p:sldId id="303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0" clrIdx="0"/>
  <p:cmAuthor id="1" name="Administrator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-46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23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endParaRPr lang="zh-CN" altLang="en-US" sz="1200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r" fontAlgn="base"/>
            <a:fld id="{9AB30B39-34C3-4FDE-939F-A4B75FCE0331}" type="datetime1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base"/>
            <a:endParaRPr lang="zh-CN" altLang="en-US" sz="120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r" fontAlgn="base"/>
            <a:fld id="{175EEDC7-E1D0-4EEA-A08C-118D3844C103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512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717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921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1266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536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endParaRPr lang="en-US" altLang="zh-CN" b="1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8434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048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253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file:///D:\qq&#25991;&#20214;\712321467\Image\C2C\Image2\%7b75232B38-A165-1FB7-499C-2E1C792CACB5%7d.png" TargetMode="External"/><Relationship Id="rId7" Type="http://schemas.openxmlformats.org/officeDocument/2006/relationships/image" Target="../media/image2.png"/><Relationship Id="rId6" Type="http://schemas.openxmlformats.org/officeDocument/2006/relationships/tags" Target="../tags/tag1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3600" b="1" u="none" strike="noStrike" kern="1200" cap="none" spc="300" normalizeH="0" baseline="0">
          <a:solidFill>
            <a:srgbClr val="262626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ClrTx/>
        <a:buSzTx/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ClrTx/>
        <a:buSzTx/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ClrTx/>
        <a:buSzTx/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ClrTx/>
        <a:buSzTx/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ClrTx/>
        <a:buSzTx/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03.xml"/><Relationship Id="rId2" Type="http://schemas.openxmlformats.org/officeDocument/2006/relationships/image" Target="../media/image32.png"/><Relationship Id="rId1" Type="http://schemas.openxmlformats.org/officeDocument/2006/relationships/tags" Target="../tags/tag10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07.xml"/><Relationship Id="rId2" Type="http://schemas.openxmlformats.org/officeDocument/2006/relationships/image" Target="../media/image33.png"/><Relationship Id="rId1" Type="http://schemas.openxmlformats.org/officeDocument/2006/relationships/tags" Target="../tags/tag10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35.png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image" Target="../media/image34.png"/><Relationship Id="rId2" Type="http://schemas.openxmlformats.org/officeDocument/2006/relationships/tags" Target="../tags/tag111.xml"/><Relationship Id="rId1" Type="http://schemas.openxmlformats.org/officeDocument/2006/relationships/tags" Target="../tags/tag11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image" Target="../media/image5.png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image" Target="../media/image4.png"/><Relationship Id="rId4" Type="http://schemas.openxmlformats.org/officeDocument/2006/relationships/tags" Target="../tags/tag5.xml"/><Relationship Id="rId3" Type="http://schemas.openxmlformats.org/officeDocument/2006/relationships/image" Target="../media/image3.png"/><Relationship Id="rId2" Type="http://schemas.openxmlformats.org/officeDocument/2006/relationships/tags" Target="../tags/tag4.xml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6.png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7.png"/><Relationship Id="rId1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20.xml"/><Relationship Id="rId5" Type="http://schemas.openxmlformats.org/officeDocument/2006/relationships/image" Target="../media/image10.png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9.png"/><Relationship Id="rId1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image" Target="../media/image12.png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3" Type="http://schemas.openxmlformats.org/officeDocument/2006/relationships/notesSlide" Target="../notesSlides/notesSlide4.xml"/><Relationship Id="rId22" Type="http://schemas.openxmlformats.org/officeDocument/2006/relationships/slideLayout" Target="../slideLayouts/slideLayout3.xml"/><Relationship Id="rId21" Type="http://schemas.openxmlformats.org/officeDocument/2006/relationships/tags" Target="../tags/tag39.xml"/><Relationship Id="rId20" Type="http://schemas.openxmlformats.org/officeDocument/2006/relationships/tags" Target="../tags/tag38.xml"/><Relationship Id="rId2" Type="http://schemas.openxmlformats.org/officeDocument/2006/relationships/image" Target="../media/image11.png"/><Relationship Id="rId19" Type="http://schemas.openxmlformats.org/officeDocument/2006/relationships/tags" Target="../tags/tag37.xml"/><Relationship Id="rId18" Type="http://schemas.openxmlformats.org/officeDocument/2006/relationships/tags" Target="../tags/tag36.xml"/><Relationship Id="rId17" Type="http://schemas.openxmlformats.org/officeDocument/2006/relationships/image" Target="../media/image14.png"/><Relationship Id="rId16" Type="http://schemas.openxmlformats.org/officeDocument/2006/relationships/tags" Target="../tags/tag35.xml"/><Relationship Id="rId15" Type="http://schemas.openxmlformats.org/officeDocument/2006/relationships/tags" Target="../tags/tag34.xml"/><Relationship Id="rId14" Type="http://schemas.openxmlformats.org/officeDocument/2006/relationships/tags" Target="../tags/tag33.xml"/><Relationship Id="rId13" Type="http://schemas.openxmlformats.org/officeDocument/2006/relationships/tags" Target="../tags/tag32.xml"/><Relationship Id="rId12" Type="http://schemas.openxmlformats.org/officeDocument/2006/relationships/image" Target="../media/image13.png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tags" Target="../tags/tag2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image" Target="../media/image16.png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7" Type="http://schemas.openxmlformats.org/officeDocument/2006/relationships/slideLayout" Target="../slideLayouts/slideLayout4.xml"/><Relationship Id="rId26" Type="http://schemas.openxmlformats.org/officeDocument/2006/relationships/audio" Target="../media/audio1.wav"/><Relationship Id="rId25" Type="http://schemas.openxmlformats.org/officeDocument/2006/relationships/tags" Target="../tags/tag59.xml"/><Relationship Id="rId24" Type="http://schemas.openxmlformats.org/officeDocument/2006/relationships/tags" Target="../tags/tag58.xml"/><Relationship Id="rId23" Type="http://schemas.openxmlformats.org/officeDocument/2006/relationships/image" Target="../media/image21.png"/><Relationship Id="rId22" Type="http://schemas.openxmlformats.org/officeDocument/2006/relationships/tags" Target="../tags/tag57.xml"/><Relationship Id="rId21" Type="http://schemas.openxmlformats.org/officeDocument/2006/relationships/tags" Target="../tags/tag56.xml"/><Relationship Id="rId20" Type="http://schemas.openxmlformats.org/officeDocument/2006/relationships/image" Target="../media/image20.png"/><Relationship Id="rId2" Type="http://schemas.openxmlformats.org/officeDocument/2006/relationships/image" Target="../media/image15.png"/><Relationship Id="rId19" Type="http://schemas.openxmlformats.org/officeDocument/2006/relationships/tags" Target="../tags/tag55.xml"/><Relationship Id="rId18" Type="http://schemas.openxmlformats.org/officeDocument/2006/relationships/image" Target="../media/image19.png"/><Relationship Id="rId17" Type="http://schemas.openxmlformats.org/officeDocument/2006/relationships/tags" Target="../tags/tag54.xml"/><Relationship Id="rId16" Type="http://schemas.openxmlformats.org/officeDocument/2006/relationships/tags" Target="../tags/tag53.xml"/><Relationship Id="rId15" Type="http://schemas.openxmlformats.org/officeDocument/2006/relationships/tags" Target="../tags/tag52.xml"/><Relationship Id="rId14" Type="http://schemas.openxmlformats.org/officeDocument/2006/relationships/tags" Target="../tags/tag51.xml"/><Relationship Id="rId13" Type="http://schemas.openxmlformats.org/officeDocument/2006/relationships/image" Target="../media/image18.png"/><Relationship Id="rId12" Type="http://schemas.openxmlformats.org/officeDocument/2006/relationships/tags" Target="../tags/tag50.xml"/><Relationship Id="rId11" Type="http://schemas.openxmlformats.org/officeDocument/2006/relationships/tags" Target="../tags/tag49.xml"/><Relationship Id="rId10" Type="http://schemas.openxmlformats.org/officeDocument/2006/relationships/image" Target="../media/image17.png"/><Relationship Id="rId1" Type="http://schemas.openxmlformats.org/officeDocument/2006/relationships/tags" Target="../tags/tag4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image" Target="../media/image16.png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7" Type="http://schemas.openxmlformats.org/officeDocument/2006/relationships/slideLayout" Target="../slideLayouts/slideLayout4.xml"/><Relationship Id="rId26" Type="http://schemas.openxmlformats.org/officeDocument/2006/relationships/audio" Target="../media/audio1.wav"/><Relationship Id="rId25" Type="http://schemas.openxmlformats.org/officeDocument/2006/relationships/tags" Target="../tags/tag77.xml"/><Relationship Id="rId24" Type="http://schemas.openxmlformats.org/officeDocument/2006/relationships/tags" Target="../tags/tag76.xml"/><Relationship Id="rId23" Type="http://schemas.openxmlformats.org/officeDocument/2006/relationships/image" Target="../media/image21.png"/><Relationship Id="rId22" Type="http://schemas.openxmlformats.org/officeDocument/2006/relationships/tags" Target="../tags/tag75.xml"/><Relationship Id="rId21" Type="http://schemas.openxmlformats.org/officeDocument/2006/relationships/tags" Target="../tags/tag74.xml"/><Relationship Id="rId20" Type="http://schemas.openxmlformats.org/officeDocument/2006/relationships/image" Target="../media/image20.png"/><Relationship Id="rId2" Type="http://schemas.openxmlformats.org/officeDocument/2006/relationships/image" Target="../media/image15.png"/><Relationship Id="rId19" Type="http://schemas.openxmlformats.org/officeDocument/2006/relationships/tags" Target="../tags/tag73.xml"/><Relationship Id="rId18" Type="http://schemas.openxmlformats.org/officeDocument/2006/relationships/image" Target="../media/image19.png"/><Relationship Id="rId17" Type="http://schemas.openxmlformats.org/officeDocument/2006/relationships/tags" Target="../tags/tag72.xml"/><Relationship Id="rId16" Type="http://schemas.openxmlformats.org/officeDocument/2006/relationships/tags" Target="../tags/tag71.xml"/><Relationship Id="rId15" Type="http://schemas.openxmlformats.org/officeDocument/2006/relationships/tags" Target="../tags/tag70.xml"/><Relationship Id="rId14" Type="http://schemas.openxmlformats.org/officeDocument/2006/relationships/tags" Target="../tags/tag69.xml"/><Relationship Id="rId13" Type="http://schemas.openxmlformats.org/officeDocument/2006/relationships/image" Target="../media/image18.png"/><Relationship Id="rId12" Type="http://schemas.openxmlformats.org/officeDocument/2006/relationships/tags" Target="../tags/tag68.xml"/><Relationship Id="rId11" Type="http://schemas.openxmlformats.org/officeDocument/2006/relationships/tags" Target="../tags/tag67.xml"/><Relationship Id="rId10" Type="http://schemas.openxmlformats.org/officeDocument/2006/relationships/image" Target="../media/image17.png"/><Relationship Id="rId1" Type="http://schemas.openxmlformats.org/officeDocument/2006/relationships/tags" Target="../tags/tag6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image" Target="../media/image24.jpeg"/><Relationship Id="rId7" Type="http://schemas.openxmlformats.org/officeDocument/2006/relationships/tags" Target="../tags/tag81.xml"/><Relationship Id="rId6" Type="http://schemas.openxmlformats.org/officeDocument/2006/relationships/hyperlink" Target="../Application%20Data/360CloudUI/Cache/79703048/&#26032;&#29256;&#33521;&#35821;&#36164;&#26009;/&#19977;&#19979;&#35838;&#20214;/Application%20Data/360CloudUI/Cache/79703048/&#26032;&#29256;&#33521;&#35821;&#36164;&#26009;/&#19977;&#19979;&#35838;&#20214;/Unit%201/hand.avi" TargetMode="External"/><Relationship Id="rId5" Type="http://schemas.openxmlformats.org/officeDocument/2006/relationships/tags" Target="../tags/tag80.xml"/><Relationship Id="rId4" Type="http://schemas.openxmlformats.org/officeDocument/2006/relationships/image" Target="../media/image23.jpeg"/><Relationship Id="rId3" Type="http://schemas.openxmlformats.org/officeDocument/2006/relationships/tags" Target="../tags/tag79.xml"/><Relationship Id="rId20" Type="http://schemas.openxmlformats.org/officeDocument/2006/relationships/notesSlide" Target="../notesSlides/notesSlide5.xml"/><Relationship Id="rId2" Type="http://schemas.openxmlformats.org/officeDocument/2006/relationships/image" Target="../media/image22.jpeg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25.jpeg"/><Relationship Id="rId17" Type="http://schemas.openxmlformats.org/officeDocument/2006/relationships/tags" Target="../tags/tag86.xml"/><Relationship Id="rId16" Type="http://schemas.openxmlformats.org/officeDocument/2006/relationships/image" Target="../media/image3.png"/><Relationship Id="rId15" Type="http://schemas.openxmlformats.org/officeDocument/2006/relationships/tags" Target="../tags/tag85.xml"/><Relationship Id="rId14" Type="http://schemas.openxmlformats.org/officeDocument/2006/relationships/image" Target="../media/image7.png"/><Relationship Id="rId13" Type="http://schemas.openxmlformats.org/officeDocument/2006/relationships/tags" Target="../tags/tag84.xml"/><Relationship Id="rId12" Type="http://schemas.openxmlformats.org/officeDocument/2006/relationships/image" Target="../media/image9.png"/><Relationship Id="rId11" Type="http://schemas.openxmlformats.org/officeDocument/2006/relationships/tags" Target="../tags/tag83.xml"/><Relationship Id="rId10" Type="http://schemas.openxmlformats.org/officeDocument/2006/relationships/image" Target="../media/image4.png"/><Relationship Id="rId1" Type="http://schemas.openxmlformats.org/officeDocument/2006/relationships/tags" Target="../tags/tag7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image" Target="../media/image27.png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9" Type="http://schemas.openxmlformats.org/officeDocument/2006/relationships/image" Target="../media/image31.png"/><Relationship Id="rId18" Type="http://schemas.openxmlformats.org/officeDocument/2006/relationships/tags" Target="../tags/tag101.xml"/><Relationship Id="rId17" Type="http://schemas.openxmlformats.org/officeDocument/2006/relationships/tags" Target="../tags/tag100.xml"/><Relationship Id="rId16" Type="http://schemas.openxmlformats.org/officeDocument/2006/relationships/image" Target="../media/image30.png"/><Relationship Id="rId15" Type="http://schemas.openxmlformats.org/officeDocument/2006/relationships/tags" Target="../tags/tag99.xml"/><Relationship Id="rId14" Type="http://schemas.openxmlformats.org/officeDocument/2006/relationships/tags" Target="../tags/tag98.xml"/><Relationship Id="rId13" Type="http://schemas.openxmlformats.org/officeDocument/2006/relationships/image" Target="../media/image29.png"/><Relationship Id="rId12" Type="http://schemas.openxmlformats.org/officeDocument/2006/relationships/tags" Target="../tags/tag97.xml"/><Relationship Id="rId11" Type="http://schemas.openxmlformats.org/officeDocument/2006/relationships/image" Target="../media/image28.png"/><Relationship Id="rId10" Type="http://schemas.openxmlformats.org/officeDocument/2006/relationships/tags" Target="../tags/tag96.xml"/><Relationship Id="rId1" Type="http://schemas.openxmlformats.org/officeDocument/2006/relationships/tags" Target="../tags/tag8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/>
          <p:cNvSpPr/>
          <p:nvPr>
            <p:custDataLst>
              <p:tags r:id="rId1"/>
            </p:custDataLst>
          </p:nvPr>
        </p:nvSpPr>
        <p:spPr>
          <a:xfrm>
            <a:off x="1822058" y="908720"/>
            <a:ext cx="8447406" cy="2506345"/>
          </a:xfrm>
          <a:prstGeom prst="rect">
            <a:avLst/>
          </a:prstGeom>
          <a:noFill/>
        </p:spPr>
        <p:txBody>
          <a:bodyPr wrap="none" lIns="90170" tIns="46990" rIns="90170" bIns="46990" rtlCol="0" anchor="t">
            <a:scene3d>
              <a:camera prst="orthographicFront"/>
              <a:lightRig rig="threePt" dir="t"/>
            </a:scene3d>
          </a:bodyPr>
          <a:lstStyle/>
          <a:p>
            <a:pPr algn="ctr" fontAlgn="auto"/>
            <a:r>
              <a:rPr lang="en-US" altLang="zh-CN" sz="6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Unit </a:t>
            </a:r>
            <a:r>
              <a:rPr lang="en-US" altLang="zh-CN" sz="60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1</a:t>
            </a:r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  <a:p>
            <a:pPr algn="ctr" fontAlgn="auto"/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  <a:p>
            <a:pPr algn="ctr" fontAlgn="auto"/>
            <a:r>
              <a:rPr lang="en-US" altLang="zh-CN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 </a:t>
            </a:r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Welcome back to school</a:t>
            </a:r>
            <a:r>
              <a:rPr lang="en-US" altLang="zh-CN" sz="44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!</a:t>
            </a:r>
            <a:endParaRPr lang="en-US" altLang="zh-CN" sz="4400" b="1" strike="noStrike" noProof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+mn-cs"/>
              <a:sym typeface="+mn-ea"/>
            </a:endParaRPr>
          </a:p>
          <a:p>
            <a:pPr algn="ctr" fontAlgn="auto"/>
            <a:endParaRPr lang="en-US" altLang="zh-CN" sz="4400" b="1" strike="noStrike" noProof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+mn-cs"/>
              <a:sym typeface="+mn-ea"/>
            </a:endParaRPr>
          </a:p>
          <a:p>
            <a:pPr algn="ctr" fontAlgn="auto"/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第</a:t>
            </a:r>
            <a:r>
              <a:rPr lang="en-US" altLang="zh-CN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2</a:t>
            </a: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课</a:t>
            </a: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  <a:sym typeface="+mn-ea"/>
              </a:rPr>
              <a:t>时</a:t>
            </a:r>
            <a:endParaRPr lang="en-US" altLang="zh-CN" sz="4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sym typeface="+mn-ea"/>
            </a:endParaRPr>
          </a:p>
          <a:p>
            <a:pPr algn="ctr" fontAlgn="auto"/>
            <a:r>
              <a:rPr lang="en-US" altLang="zh-CN" sz="36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 </a:t>
            </a:r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62338" y="1200150"/>
            <a:ext cx="5267325" cy="3778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0" name="文本框 3"/>
          <p:cNvSpPr txBox="1"/>
          <p:nvPr>
            <p:custDataLst>
              <p:tags r:id="rId3"/>
            </p:custDataLst>
          </p:nvPr>
        </p:nvSpPr>
        <p:spPr>
          <a:xfrm>
            <a:off x="3021013" y="5091113"/>
            <a:ext cx="6361113" cy="1404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The r</a:t>
            </a: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 s</a:t>
            </a: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t. 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The r</a:t>
            </a: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 s</a:t>
            </a: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 on the h</a:t>
            </a: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t.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 fill="hold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 fill="hold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52900" y="965200"/>
            <a:ext cx="4616450" cy="39703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58" name="文本框 2"/>
          <p:cNvSpPr txBox="1"/>
          <p:nvPr>
            <p:custDataLst>
              <p:tags r:id="rId3"/>
            </p:custDataLst>
          </p:nvPr>
        </p:nvSpPr>
        <p:spPr>
          <a:xfrm>
            <a:off x="3216275" y="4867275"/>
            <a:ext cx="6359525" cy="1404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The c</a:t>
            </a: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 s</a:t>
            </a: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t. 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The c</a:t>
            </a: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 s</a:t>
            </a: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 on the h</a:t>
            </a: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t.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2"/>
          <p:cNvSpPr txBox="1"/>
          <p:nvPr>
            <p:custDataLst>
              <p:tags r:id="rId1"/>
            </p:custDataLst>
          </p:nvPr>
        </p:nvSpPr>
        <p:spPr>
          <a:xfrm>
            <a:off x="3216275" y="4867275"/>
            <a:ext cx="6359525" cy="1404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Look!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The c</a:t>
            </a: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 is too f</a:t>
            </a: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t.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pic>
        <p:nvPicPr>
          <p:cNvPr id="21506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17888" y="1370013"/>
            <a:ext cx="5357812" cy="26590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7" name="文本框 3"/>
          <p:cNvSpPr/>
          <p:nvPr>
            <p:custDataLst>
              <p:tags r:id="rId4"/>
            </p:custDataLst>
          </p:nvPr>
        </p:nvSpPr>
        <p:spPr>
          <a:xfrm>
            <a:off x="6623050" y="2614613"/>
            <a:ext cx="2206625" cy="46037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endParaRPr lang="zh-CN" altLang="en-US" sz="2400"/>
          </a:p>
        </p:txBody>
      </p:sp>
      <p:sp>
        <p:nvSpPr>
          <p:cNvPr id="21508" name="文本框 4"/>
          <p:cNvSpPr/>
          <p:nvPr>
            <p:custDataLst>
              <p:tags r:id="rId5"/>
            </p:custDataLst>
          </p:nvPr>
        </p:nvSpPr>
        <p:spPr>
          <a:xfrm>
            <a:off x="3121025" y="2454275"/>
            <a:ext cx="514350" cy="46037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endParaRPr lang="zh-CN" altLang="en-US" sz="2400"/>
          </a:p>
        </p:txBody>
      </p:sp>
      <p:pic>
        <p:nvPicPr>
          <p:cNvPr id="21509" name="New picture"/>
          <p:cNvPicPr/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2496800" y="108966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 fill="hold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19470"/>
          <p:cNvSpPr/>
          <p:nvPr>
            <p:custDataLst>
              <p:tags r:id="rId1"/>
            </p:custDataLst>
          </p:nvPr>
        </p:nvSpPr>
        <p:spPr>
          <a:xfrm>
            <a:off x="2298700" y="484188"/>
            <a:ext cx="364966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en-US" altLang="zh-CN" sz="2400" b="1" dirty="0">
                <a:latin typeface="Georgia" panose="02040502050405020303" charset="0"/>
                <a:ea typeface="汉仪魏碑简" panose="02010600000101010101" charset="-122"/>
              </a:rPr>
              <a:t>Presentation</a:t>
            </a:r>
            <a:endParaRPr lang="en-US" altLang="zh-CN" sz="2400" b="1" dirty="0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4098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2425" y="3897313"/>
            <a:ext cx="1954213" cy="12811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9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6313" y="3952875"/>
            <a:ext cx="1941512" cy="1171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0" name="文本框 2"/>
          <p:cNvSpPr txBox="1"/>
          <p:nvPr>
            <p:custDataLst>
              <p:tags r:id="rId6"/>
            </p:custDataLst>
          </p:nvPr>
        </p:nvSpPr>
        <p:spPr>
          <a:xfrm>
            <a:off x="3698558" y="5123815"/>
            <a:ext cx="5846763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D</a:t>
            </a: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d h</a:t>
            </a: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s a black c</a:t>
            </a: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t. 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pic>
        <p:nvPicPr>
          <p:cNvPr id="4101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3836988" y="1633538"/>
            <a:ext cx="1420812" cy="22764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2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6594475" y="1933575"/>
            <a:ext cx="2171700" cy="19065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3825" y="2251075"/>
            <a:ext cx="2841625" cy="18113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6" name="文本框 2"/>
          <p:cNvSpPr txBox="1"/>
          <p:nvPr>
            <p:custDataLst>
              <p:tags r:id="rId3"/>
            </p:custDataLst>
          </p:nvPr>
        </p:nvSpPr>
        <p:spPr>
          <a:xfrm>
            <a:off x="5122863" y="5026025"/>
            <a:ext cx="5543550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The c</a:t>
            </a: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4265" strike="noStrike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t is in the b</a:t>
            </a: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4265" strike="noStrike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g. </a:t>
            </a:r>
            <a:endParaRPr lang="en-US" altLang="zh-CN" sz="4265" strike="noStrike" noProof="1"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</a:endParaRPr>
          </a:p>
        </p:txBody>
      </p:sp>
      <p:sp>
        <p:nvSpPr>
          <p:cNvPr id="6147" name="文本框 19470"/>
          <p:cNvSpPr/>
          <p:nvPr>
            <p:custDataLst>
              <p:tags r:id="rId4"/>
            </p:custDataLst>
          </p:nvPr>
        </p:nvSpPr>
        <p:spPr>
          <a:xfrm>
            <a:off x="2298700" y="484188"/>
            <a:ext cx="364966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en-US" altLang="zh-CN" sz="2400" b="1">
                <a:latin typeface="Georgia" panose="02040502050405020303" charset="0"/>
                <a:ea typeface="汉仪魏碑简" panose="02010600000101010101" charset="-122"/>
              </a:rPr>
              <a:t>Presentation</a:t>
            </a:r>
            <a:endParaRPr lang="en-US" altLang="zh-CN" sz="2400" b="1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6148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2298700" y="1739900"/>
            <a:ext cx="3194050" cy="3194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3113" y="2252663"/>
            <a:ext cx="2913062" cy="15795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4" name="文本框 2"/>
          <p:cNvSpPr txBox="1"/>
          <p:nvPr>
            <p:custDataLst>
              <p:tags r:id="rId3"/>
            </p:custDataLst>
          </p:nvPr>
        </p:nvSpPr>
        <p:spPr>
          <a:xfrm>
            <a:off x="4654550" y="5086350"/>
            <a:ext cx="6234113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4265" strike="noStrike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The b</a:t>
            </a: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4265" strike="noStrike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g is in his h</a:t>
            </a:r>
            <a:r>
              <a:rPr lang="en-US" altLang="zh-CN" sz="4265" strike="noStrike" noProof="1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4265" strike="noStrike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nd. </a:t>
            </a:r>
            <a:endParaRPr lang="en-US" altLang="zh-CN" sz="4265" strike="noStrike" noProof="1"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</a:endParaRPr>
          </a:p>
        </p:txBody>
      </p:sp>
      <p:pic>
        <p:nvPicPr>
          <p:cNvPr id="8195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2668588" y="1822450"/>
            <a:ext cx="1985962" cy="4111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6" name="文本框 19470"/>
          <p:cNvSpPr/>
          <p:nvPr>
            <p:custDataLst>
              <p:tags r:id="rId6"/>
            </p:custDataLst>
          </p:nvPr>
        </p:nvSpPr>
        <p:spPr>
          <a:xfrm>
            <a:off x="2298700" y="484188"/>
            <a:ext cx="364966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base"/>
            <a:r>
              <a:rPr lang="en-US" altLang="zh-CN" sz="2400" b="1">
                <a:latin typeface="Georgia" panose="02040502050405020303" charset="0"/>
                <a:ea typeface="汉仪魏碑简" panose="02010600000101010101" charset="-122"/>
              </a:rPr>
              <a:t>Presentation</a:t>
            </a:r>
            <a:endParaRPr lang="en-US" altLang="zh-CN" sz="2400" b="1">
              <a:latin typeface="Georgia" panose="02040502050405020303" charset="0"/>
              <a:ea typeface="汉仪魏碑简" panose="0201060000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 rot="21540000">
            <a:off x="3336925" y="1812925"/>
            <a:ext cx="2687638" cy="2171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2" name="文本框 1"/>
          <p:cNvSpPr txBox="1"/>
          <p:nvPr>
            <p:custDataLst>
              <p:tags r:id="rId3"/>
            </p:custDataLst>
          </p:nvPr>
        </p:nvSpPr>
        <p:spPr>
          <a:xfrm>
            <a:off x="4098925" y="2371725"/>
            <a:ext cx="1460500" cy="912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53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s</a:t>
            </a:r>
            <a:r>
              <a:rPr lang="en-US" altLang="zh-CN" sz="533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53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d</a:t>
            </a:r>
            <a:endParaRPr lang="en-US" altLang="zh-CN" sz="53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pic>
        <p:nvPicPr>
          <p:cNvPr id="10243" name="Picture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 rot="21540000">
            <a:off x="8489950" y="3217863"/>
            <a:ext cx="2687638" cy="22113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4" name="文本框 26"/>
          <p:cNvSpPr txBox="1"/>
          <p:nvPr>
            <p:custDataLst>
              <p:tags r:id="rId6"/>
            </p:custDataLst>
          </p:nvPr>
        </p:nvSpPr>
        <p:spPr>
          <a:xfrm>
            <a:off x="9080500" y="3786188"/>
            <a:ext cx="1485900" cy="912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53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f</a:t>
            </a:r>
            <a:r>
              <a:rPr lang="en-US" altLang="zh-CN" sz="533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53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n</a:t>
            </a:r>
            <a:endParaRPr lang="en-US" altLang="zh-CN" sz="53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pic>
        <p:nvPicPr>
          <p:cNvPr id="10245" name="Picture 1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" cstate="email"/>
          <a:stretch>
            <a:fillRect/>
          </a:stretch>
        </p:blipFill>
        <p:spPr>
          <a:xfrm rot="21540000">
            <a:off x="811213" y="1385888"/>
            <a:ext cx="2687637" cy="21732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6" name="文本框 29"/>
          <p:cNvSpPr txBox="1"/>
          <p:nvPr>
            <p:custDataLst>
              <p:tags r:id="rId8"/>
            </p:custDataLst>
          </p:nvPr>
        </p:nvSpPr>
        <p:spPr>
          <a:xfrm>
            <a:off x="1573213" y="1944688"/>
            <a:ext cx="1544638" cy="912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53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f</a:t>
            </a:r>
            <a:r>
              <a:rPr lang="en-US" altLang="zh-CN" sz="533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53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</a:t>
            </a:r>
            <a:endParaRPr lang="en-US" altLang="zh-CN" sz="53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pic>
        <p:nvPicPr>
          <p:cNvPr id="10247" name="Picture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 cstate="email"/>
          <a:stretch>
            <a:fillRect/>
          </a:stretch>
        </p:blipFill>
        <p:spPr>
          <a:xfrm rot="21540000">
            <a:off x="5476875" y="698500"/>
            <a:ext cx="2687638" cy="2209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8" name="文本框 32"/>
          <p:cNvSpPr txBox="1"/>
          <p:nvPr>
            <p:custDataLst>
              <p:tags r:id="rId10"/>
            </p:custDataLst>
          </p:nvPr>
        </p:nvSpPr>
        <p:spPr>
          <a:xfrm>
            <a:off x="5895975" y="1303338"/>
            <a:ext cx="1916113" cy="912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53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r</a:t>
            </a:r>
            <a:r>
              <a:rPr lang="en-US" altLang="zh-CN" sz="533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53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n</a:t>
            </a:r>
            <a:endParaRPr lang="en-US" altLang="zh-CN" sz="53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pic>
        <p:nvPicPr>
          <p:cNvPr id="10249" name="Picture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 rot="21540000">
            <a:off x="3167063" y="4268788"/>
            <a:ext cx="2687637" cy="2125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50" name="文本框 35"/>
          <p:cNvSpPr txBox="1"/>
          <p:nvPr>
            <p:custDataLst>
              <p:tags r:id="rId13"/>
            </p:custDataLst>
          </p:nvPr>
        </p:nvSpPr>
        <p:spPr>
          <a:xfrm>
            <a:off x="3746500" y="4816475"/>
            <a:ext cx="1814513" cy="912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53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b</a:t>
            </a:r>
            <a:r>
              <a:rPr lang="en-US" altLang="zh-CN" sz="533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53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d</a:t>
            </a:r>
            <a:endParaRPr lang="en-US" altLang="zh-CN" sz="53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pic>
        <p:nvPicPr>
          <p:cNvPr id="10251" name="Picture 12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" cstate="email"/>
          <a:stretch>
            <a:fillRect/>
          </a:stretch>
        </p:blipFill>
        <p:spPr>
          <a:xfrm rot="21540000">
            <a:off x="420688" y="3570288"/>
            <a:ext cx="2687637" cy="21701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52" name="文本框 38"/>
          <p:cNvSpPr txBox="1"/>
          <p:nvPr>
            <p:custDataLst>
              <p:tags r:id="rId15"/>
            </p:custDataLst>
          </p:nvPr>
        </p:nvSpPr>
        <p:spPr>
          <a:xfrm>
            <a:off x="1000125" y="4054475"/>
            <a:ext cx="1820863" cy="912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53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m</a:t>
            </a:r>
            <a:r>
              <a:rPr lang="en-US" altLang="zh-CN" sz="533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53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</a:t>
            </a:r>
            <a:endParaRPr lang="en-US" altLang="zh-CN" sz="53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pic>
        <p:nvPicPr>
          <p:cNvPr id="10253" name="Picture 12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 cstate="email"/>
          <a:stretch>
            <a:fillRect/>
          </a:stretch>
        </p:blipFill>
        <p:spPr>
          <a:xfrm rot="21540000">
            <a:off x="5926138" y="3746500"/>
            <a:ext cx="2687637" cy="2241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54" name="文本框 41"/>
          <p:cNvSpPr txBox="1"/>
          <p:nvPr>
            <p:custDataLst>
              <p:tags r:id="rId18"/>
            </p:custDataLst>
          </p:nvPr>
        </p:nvSpPr>
        <p:spPr>
          <a:xfrm>
            <a:off x="6249988" y="4270375"/>
            <a:ext cx="2373313" cy="912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53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p</a:t>
            </a:r>
            <a:r>
              <a:rPr lang="en-US" altLang="zh-CN" sz="533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53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nda</a:t>
            </a:r>
            <a:endParaRPr lang="en-US" altLang="zh-CN" sz="53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pic>
        <p:nvPicPr>
          <p:cNvPr id="10255" name="Picture 12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2" cstate="email"/>
          <a:stretch>
            <a:fillRect/>
          </a:stretch>
        </p:blipFill>
        <p:spPr>
          <a:xfrm rot="21540000">
            <a:off x="8086725" y="914400"/>
            <a:ext cx="2687638" cy="2125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56" name="文本框 44"/>
          <p:cNvSpPr txBox="1"/>
          <p:nvPr>
            <p:custDataLst>
              <p:tags r:id="rId20"/>
            </p:custDataLst>
          </p:nvPr>
        </p:nvSpPr>
        <p:spPr>
          <a:xfrm>
            <a:off x="8888413" y="1409700"/>
            <a:ext cx="1477963" cy="912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53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s</a:t>
            </a:r>
            <a:r>
              <a:rPr lang="en-US" altLang="zh-CN" sz="5335" strike="noStrike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a</a:t>
            </a:r>
            <a:r>
              <a:rPr lang="en-US" altLang="zh-CN" sz="53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t</a:t>
            </a:r>
            <a:endParaRPr lang="en-US" altLang="zh-CN" sz="53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10257" name="文本框 19470"/>
          <p:cNvSpPr txBox="1"/>
          <p:nvPr>
            <p:custDataLst>
              <p:tags r:id="rId21"/>
            </p:custDataLst>
          </p:nvPr>
        </p:nvSpPr>
        <p:spPr>
          <a:xfrm>
            <a:off x="1079500" y="503238"/>
            <a:ext cx="4722813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/>
            <a:r>
              <a:rPr lang="en-US" sz="4265" strike="noStrike" noProof="1"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Fast-reaction</a:t>
            </a:r>
            <a:endParaRPr lang="en-US" sz="4265" strike="noStrike" noProof="1"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33"/>
          <p:cNvPicPr>
            <a:picLocks noGrp="1"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705975" y="-233362"/>
            <a:ext cx="2297113" cy="22955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2290" name="标题 8"/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579438" y="238125"/>
            <a:ext cx="11037887" cy="441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u="none" strike="noStrike" kern="1200" cap="none" spc="300" normalizeH="0" baseline="0">
                <a:solidFill>
                  <a:srgbClr val="262626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lvl="0"/>
            <a:r>
              <a:rPr lang="en-US" altLang="zh-CN" sz="6600">
                <a:latin typeface="Georgia" panose="02040502050405020303" charset="0"/>
                <a:ea typeface="汉仪魏碑简" panose="02010600000101010101" charset="-122"/>
              </a:rPr>
              <a:t>Try to read.</a:t>
            </a:r>
            <a:endParaRPr lang="en-US" altLang="zh-CN" sz="6600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12291" name="图片 4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892300" y="914400"/>
            <a:ext cx="2841625" cy="28416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2292" name="文本框 11"/>
          <p:cNvSpPr/>
          <p:nvPr>
            <p:custDataLst>
              <p:tags r:id="rId6"/>
            </p:custDataLst>
          </p:nvPr>
        </p:nvSpPr>
        <p:spPr>
          <a:xfrm>
            <a:off x="2322513" y="1674813"/>
            <a:ext cx="2173287" cy="255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8000" b="1" i="1">
                <a:latin typeface="Georgia" panose="02040502050405020303" charset="0"/>
                <a:ea typeface="汉仪楷体简" panose="02010600000101010101" charset="-122"/>
              </a:rPr>
              <a:t>b</a:t>
            </a:r>
            <a:r>
              <a:rPr lang="en-US" altLang="zh-CN" sz="8000" b="1" i="1" u="sng">
                <a:solidFill>
                  <a:srgbClr val="7030A0"/>
                </a:solidFill>
                <a:latin typeface="Georgia" panose="02040502050405020303" charset="0"/>
                <a:ea typeface="汉仪楷体简" panose="02010600000101010101" charset="-122"/>
              </a:rPr>
              <a:t>a</a:t>
            </a:r>
            <a:r>
              <a:rPr lang="en-US" altLang="zh-CN" sz="8000" b="1" i="1">
                <a:latin typeface="Georgia" panose="02040502050405020303" charset="0"/>
                <a:ea typeface="汉仪楷体简" panose="02010600000101010101" charset="-122"/>
              </a:rPr>
              <a:t>d</a:t>
            </a:r>
            <a:endParaRPr lang="en-US" altLang="zh-CN" sz="8000" b="1" i="1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2293" name="图片 16"/>
          <p:cNvPicPr>
            <a:picLocks noGrp="1" noChangeAspect="1"/>
          </p:cNvPicPr>
          <p:nvPr>
            <p:custDataLst>
              <p:tags r:id="rId7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978275" y="3771900"/>
            <a:ext cx="2841625" cy="28416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2294" name="文本框 17"/>
          <p:cNvSpPr/>
          <p:nvPr>
            <p:custDataLst>
              <p:tags r:id="rId8"/>
            </p:custDataLst>
          </p:nvPr>
        </p:nvSpPr>
        <p:spPr>
          <a:xfrm>
            <a:off x="4408488" y="4532313"/>
            <a:ext cx="2173287" cy="1322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8000" b="1" i="1">
                <a:latin typeface="Georgia" panose="02040502050405020303" charset="0"/>
                <a:ea typeface="汉仪楷体简" panose="02010600000101010101" charset="-122"/>
              </a:rPr>
              <a:t>c</a:t>
            </a:r>
            <a:r>
              <a:rPr lang="en-US" altLang="zh-CN" sz="8000" b="1" i="1" u="sng">
                <a:solidFill>
                  <a:srgbClr val="7030A0"/>
                </a:solidFill>
                <a:latin typeface="Georgia" panose="02040502050405020303" charset="0"/>
                <a:ea typeface="汉仪楷体简" panose="02010600000101010101" charset="-122"/>
              </a:rPr>
              <a:t>a</a:t>
            </a:r>
            <a:r>
              <a:rPr lang="en-US" altLang="zh-CN" sz="8000" b="1" i="1">
                <a:latin typeface="Georgia" panose="02040502050405020303" charset="0"/>
                <a:ea typeface="汉仪楷体简" panose="02010600000101010101" charset="-122"/>
              </a:rPr>
              <a:t>t</a:t>
            </a:r>
            <a:endParaRPr lang="en-US" altLang="zh-CN" sz="8000" b="1" i="1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2295" name="图片 19"/>
          <p:cNvPicPr>
            <a:picLocks noGrp="1"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029325" y="823913"/>
            <a:ext cx="2841625" cy="28400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2296" name="文本框 20"/>
          <p:cNvSpPr/>
          <p:nvPr>
            <p:custDataLst>
              <p:tags r:id="rId11"/>
            </p:custDataLst>
          </p:nvPr>
        </p:nvSpPr>
        <p:spPr>
          <a:xfrm>
            <a:off x="6459538" y="1584325"/>
            <a:ext cx="2173287" cy="1322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8000" b="1" i="1">
                <a:latin typeface="Georgia" panose="02040502050405020303" charset="0"/>
                <a:ea typeface="汉仪楷体简" panose="02010600000101010101" charset="-122"/>
              </a:rPr>
              <a:t>b</a:t>
            </a:r>
            <a:r>
              <a:rPr lang="en-US" altLang="zh-CN" sz="8000" b="1" i="1" u="sng">
                <a:solidFill>
                  <a:srgbClr val="7030A0"/>
                </a:solidFill>
                <a:latin typeface="Georgia" panose="02040502050405020303" charset="0"/>
                <a:ea typeface="汉仪楷体简" panose="02010600000101010101" charset="-122"/>
              </a:rPr>
              <a:t>a</a:t>
            </a:r>
            <a:r>
              <a:rPr lang="en-US" altLang="zh-CN" sz="8000" b="1" i="1">
                <a:latin typeface="Georgia" panose="02040502050405020303" charset="0"/>
                <a:ea typeface="汉仪楷体简" panose="02010600000101010101" charset="-122"/>
              </a:rPr>
              <a:t>t</a:t>
            </a:r>
            <a:endParaRPr lang="en-US" altLang="zh-CN" sz="8000" b="1" i="1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2297" name="图片 22"/>
          <p:cNvPicPr>
            <a:picLocks noGrp="1"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540750" y="3365500"/>
            <a:ext cx="2840038" cy="28416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2298" name="文本框 23"/>
          <p:cNvSpPr/>
          <p:nvPr>
            <p:custDataLst>
              <p:tags r:id="rId14"/>
            </p:custDataLst>
          </p:nvPr>
        </p:nvSpPr>
        <p:spPr>
          <a:xfrm>
            <a:off x="8969375" y="4125913"/>
            <a:ext cx="2173288" cy="255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8000" b="1" i="1">
                <a:latin typeface="Georgia" panose="02040502050405020303" charset="0"/>
                <a:ea typeface="汉仪楷体简" panose="02010600000101010101" charset="-122"/>
              </a:rPr>
              <a:t>m</a:t>
            </a:r>
            <a:r>
              <a:rPr lang="en-US" altLang="zh-CN" sz="8000" b="1" i="1" u="sng">
                <a:solidFill>
                  <a:srgbClr val="7030A0"/>
                </a:solidFill>
                <a:latin typeface="Georgia" panose="02040502050405020303" charset="0"/>
                <a:ea typeface="汉仪楷体简" panose="02010600000101010101" charset="-122"/>
              </a:rPr>
              <a:t>a</a:t>
            </a:r>
            <a:r>
              <a:rPr lang="en-US" altLang="zh-CN" sz="8000" b="1" i="1">
                <a:latin typeface="Georgia" panose="02040502050405020303" charset="0"/>
                <a:ea typeface="汉仪楷体简" panose="02010600000101010101" charset="-122"/>
              </a:rPr>
              <a:t>d</a:t>
            </a:r>
            <a:endParaRPr lang="en-US" altLang="zh-CN" sz="8000" b="1" i="1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2299" name="椭圆 30"/>
          <p:cNvSpPr/>
          <p:nvPr>
            <p:custDataLst>
              <p:tags r:id="rId15"/>
            </p:custDataLst>
          </p:nvPr>
        </p:nvSpPr>
        <p:spPr>
          <a:xfrm>
            <a:off x="190500" y="4206875"/>
            <a:ext cx="2012950" cy="1973263"/>
          </a:xfrm>
          <a:prstGeom prst="ellipse">
            <a:avLst/>
          </a:prstGeom>
          <a:solidFill>
            <a:srgbClr val="D7688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endParaRPr lang="en-US" altLang="zh-CN" sz="3600" b="1">
              <a:solidFill>
                <a:srgbClr val="FFFFFF"/>
              </a:solidFill>
              <a:latin typeface="Comic Sans MS" panose="030F0702030302020204" charset="0"/>
              <a:ea typeface="微软雅黑" panose="020B0503020204020204" charset="-122"/>
            </a:endParaRPr>
          </a:p>
        </p:txBody>
      </p:sp>
      <p:sp>
        <p:nvSpPr>
          <p:cNvPr id="12300" name="文本框 31"/>
          <p:cNvSpPr/>
          <p:nvPr>
            <p:custDataLst>
              <p:tags r:id="rId16"/>
            </p:custDataLst>
          </p:nvPr>
        </p:nvSpPr>
        <p:spPr>
          <a:xfrm>
            <a:off x="190500" y="4735513"/>
            <a:ext cx="1906588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800" b="1">
                <a:solidFill>
                  <a:schemeClr val="bg1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Start</a:t>
            </a:r>
            <a:endParaRPr lang="en-US" altLang="zh-CN" sz="4800" b="1">
              <a:solidFill>
                <a:schemeClr val="bg1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pic>
        <p:nvPicPr>
          <p:cNvPr id="12301" name="图片 32"/>
          <p:cNvPicPr>
            <a:picLocks noGrp="1"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162050" y="4819650"/>
            <a:ext cx="2038350" cy="20383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2302" name="图片 34"/>
          <p:cNvPicPr>
            <a:picLocks noGrp="1" noChangeAspect="1"/>
          </p:cNvPicPr>
          <p:nvPr>
            <p:custDataLst>
              <p:tags r:id="rId1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2390775" y="2603500"/>
            <a:ext cx="2036763" cy="20367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2303" name="图片 35"/>
          <p:cNvPicPr>
            <a:picLocks noGrp="1" noChangeAspect="1"/>
          </p:cNvPicPr>
          <p:nvPr>
            <p:custDataLst>
              <p:tags r:id="rId21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5570538" y="5075238"/>
            <a:ext cx="2036762" cy="20367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2304" name="图片 36"/>
          <p:cNvPicPr>
            <a:picLocks noGrp="1" noChangeAspect="1"/>
          </p:cNvPicPr>
          <p:nvPr>
            <p:custDataLst>
              <p:tags r:id="rId2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6581775" y="2603500"/>
            <a:ext cx="2038350" cy="20367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2305" name="图片 37"/>
          <p:cNvPicPr>
            <a:picLocks noGrp="1" noChangeAspect="1"/>
          </p:cNvPicPr>
          <p:nvPr>
            <p:custDataLst>
              <p:tags r:id="rId24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9466263" y="5149850"/>
            <a:ext cx="2036762" cy="20383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  <p:custDataLst>
      <p:tags r:id="rId2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889583 -0.345" ptsTypes="">
                                      <p:cBhvr>
                                        <p:cTn id="6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34896 0.356019" ptsTypes="">
                                      <p:cBhvr>
                                        <p:cTn id="12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97396 -0.363611" ptsTypes="">
                                      <p:cBhvr>
                                        <p:cTn id="20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8875 0.363704" ptsTypes="">
                                      <p:cBhvr>
                                        <p:cTn id="28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276562 -0.561111" ptsTypes="">
                                      <p:cBhvr>
                                        <p:cTn id="36" dur="1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33"/>
          <p:cNvPicPr>
            <a:picLocks noGrp="1"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705975" y="-233362"/>
            <a:ext cx="2297113" cy="22955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3314" name="标题 8"/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579438" y="238125"/>
            <a:ext cx="11037887" cy="441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u="none" strike="noStrike" kern="1200" cap="none" spc="300" normalizeH="0" baseline="0">
                <a:solidFill>
                  <a:srgbClr val="262626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lvl="0"/>
            <a:r>
              <a:rPr lang="en-US" altLang="zh-CN" sz="6600">
                <a:latin typeface="Georgia" panose="02040502050405020303" charset="0"/>
                <a:ea typeface="汉仪魏碑简" panose="02010600000101010101" charset="-122"/>
              </a:rPr>
              <a:t>Try to read.</a:t>
            </a:r>
            <a:endParaRPr lang="en-US" altLang="zh-CN" sz="6600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13315" name="图片 4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892300" y="914400"/>
            <a:ext cx="2841625" cy="28416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3316" name="文本框 11"/>
          <p:cNvSpPr/>
          <p:nvPr>
            <p:custDataLst>
              <p:tags r:id="rId6"/>
            </p:custDataLst>
          </p:nvPr>
        </p:nvSpPr>
        <p:spPr>
          <a:xfrm>
            <a:off x="2322513" y="1674813"/>
            <a:ext cx="2173287" cy="1322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8000" b="1" i="1">
                <a:latin typeface="Georgia" panose="02040502050405020303" charset="0"/>
                <a:ea typeface="汉仪楷体简" panose="02010600000101010101" charset="-122"/>
              </a:rPr>
              <a:t>b</a:t>
            </a:r>
            <a:r>
              <a:rPr lang="en-US" altLang="zh-CN" sz="8000" b="1" i="1" u="sng">
                <a:solidFill>
                  <a:srgbClr val="7030A0"/>
                </a:solidFill>
                <a:latin typeface="Georgia" panose="02040502050405020303" charset="0"/>
                <a:ea typeface="汉仪楷体简" panose="02010600000101010101" charset="-122"/>
              </a:rPr>
              <a:t>a</a:t>
            </a:r>
            <a:r>
              <a:rPr lang="en-US" altLang="zh-CN" sz="8000" b="1" i="1">
                <a:latin typeface="Georgia" panose="02040502050405020303" charset="0"/>
                <a:ea typeface="汉仪楷体简" panose="02010600000101010101" charset="-122"/>
              </a:rPr>
              <a:t>g</a:t>
            </a:r>
            <a:endParaRPr lang="en-US" altLang="zh-CN" sz="8000" b="1" i="1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3317" name="图片 16"/>
          <p:cNvPicPr>
            <a:picLocks noGrp="1" noChangeAspect="1"/>
          </p:cNvPicPr>
          <p:nvPr>
            <p:custDataLst>
              <p:tags r:id="rId7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978275" y="3771900"/>
            <a:ext cx="2841625" cy="28416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3318" name="文本框 17"/>
          <p:cNvSpPr/>
          <p:nvPr>
            <p:custDataLst>
              <p:tags r:id="rId8"/>
            </p:custDataLst>
          </p:nvPr>
        </p:nvSpPr>
        <p:spPr>
          <a:xfrm>
            <a:off x="4408488" y="4532313"/>
            <a:ext cx="2173287" cy="1322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8000" b="1" i="1">
                <a:latin typeface="Georgia" panose="02040502050405020303" charset="0"/>
                <a:ea typeface="汉仪楷体简" panose="02010600000101010101" charset="-122"/>
              </a:rPr>
              <a:t>f</a:t>
            </a:r>
            <a:r>
              <a:rPr lang="en-US" altLang="zh-CN" sz="8000" b="1" i="1" u="sng">
                <a:solidFill>
                  <a:srgbClr val="7030A0"/>
                </a:solidFill>
                <a:latin typeface="Georgia" panose="02040502050405020303" charset="0"/>
                <a:ea typeface="汉仪楷体简" panose="02010600000101010101" charset="-122"/>
              </a:rPr>
              <a:t>a</a:t>
            </a:r>
            <a:r>
              <a:rPr lang="en-US" altLang="zh-CN" sz="8000" b="1" i="1">
                <a:latin typeface="Georgia" panose="02040502050405020303" charset="0"/>
                <a:ea typeface="汉仪楷体简" panose="02010600000101010101" charset="-122"/>
              </a:rPr>
              <a:t>t</a:t>
            </a:r>
            <a:endParaRPr lang="en-US" altLang="zh-CN" sz="8000" b="1" i="1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3319" name="图片 19"/>
          <p:cNvPicPr>
            <a:picLocks noGrp="1"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029325" y="823913"/>
            <a:ext cx="2841625" cy="28400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3320" name="文本框 20"/>
          <p:cNvSpPr/>
          <p:nvPr>
            <p:custDataLst>
              <p:tags r:id="rId11"/>
            </p:custDataLst>
          </p:nvPr>
        </p:nvSpPr>
        <p:spPr>
          <a:xfrm>
            <a:off x="6459538" y="1584325"/>
            <a:ext cx="2173287" cy="1322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8000" b="1" i="1">
                <a:latin typeface="Georgia" panose="02040502050405020303" charset="0"/>
                <a:ea typeface="汉仪楷体简" panose="02010600000101010101" charset="-122"/>
              </a:rPr>
              <a:t>h</a:t>
            </a:r>
            <a:r>
              <a:rPr lang="en-US" altLang="zh-CN" sz="8000" b="1" i="1" u="sng">
                <a:solidFill>
                  <a:srgbClr val="7030A0"/>
                </a:solidFill>
                <a:latin typeface="Georgia" panose="02040502050405020303" charset="0"/>
                <a:ea typeface="汉仪楷体简" panose="02010600000101010101" charset="-122"/>
              </a:rPr>
              <a:t>a</a:t>
            </a:r>
            <a:r>
              <a:rPr lang="en-US" altLang="zh-CN" sz="8000" b="1" i="1">
                <a:latin typeface="Georgia" panose="02040502050405020303" charset="0"/>
                <a:ea typeface="汉仪楷体简" panose="02010600000101010101" charset="-122"/>
              </a:rPr>
              <a:t>t</a:t>
            </a:r>
            <a:endParaRPr lang="en-US" altLang="zh-CN" sz="8000" b="1" i="1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3321" name="图片 22"/>
          <p:cNvPicPr>
            <a:picLocks noGrp="1"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540750" y="3365500"/>
            <a:ext cx="2840038" cy="28416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3322" name="文本框 23"/>
          <p:cNvSpPr/>
          <p:nvPr>
            <p:custDataLst>
              <p:tags r:id="rId14"/>
            </p:custDataLst>
          </p:nvPr>
        </p:nvSpPr>
        <p:spPr>
          <a:xfrm>
            <a:off x="8969375" y="4125913"/>
            <a:ext cx="2173288" cy="255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8000" b="1" i="1">
                <a:latin typeface="Georgia" panose="02040502050405020303" charset="0"/>
                <a:ea typeface="汉仪楷体简" panose="02010600000101010101" charset="-122"/>
              </a:rPr>
              <a:t>b</a:t>
            </a:r>
            <a:r>
              <a:rPr lang="en-US" altLang="zh-CN" sz="8000" b="1" i="1" u="sng">
                <a:solidFill>
                  <a:srgbClr val="7030A0"/>
                </a:solidFill>
                <a:latin typeface="Georgia" panose="02040502050405020303" charset="0"/>
                <a:ea typeface="汉仪楷体简" panose="02010600000101010101" charset="-122"/>
              </a:rPr>
              <a:t>a</a:t>
            </a:r>
            <a:r>
              <a:rPr lang="en-US" altLang="zh-CN" sz="8000" b="1" i="1">
                <a:latin typeface="Georgia" panose="02040502050405020303" charset="0"/>
                <a:ea typeface="汉仪楷体简" panose="02010600000101010101" charset="-122"/>
              </a:rPr>
              <a:t>d</a:t>
            </a:r>
            <a:endParaRPr lang="en-US" altLang="zh-CN" sz="8000" b="1" i="1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3323" name="椭圆 30"/>
          <p:cNvSpPr/>
          <p:nvPr>
            <p:custDataLst>
              <p:tags r:id="rId15"/>
            </p:custDataLst>
          </p:nvPr>
        </p:nvSpPr>
        <p:spPr>
          <a:xfrm>
            <a:off x="190500" y="4206875"/>
            <a:ext cx="2012950" cy="1973263"/>
          </a:xfrm>
          <a:prstGeom prst="ellipse">
            <a:avLst/>
          </a:prstGeom>
          <a:solidFill>
            <a:srgbClr val="D7688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 fontAlgn="base"/>
            <a:endParaRPr lang="en-US" altLang="zh-CN" sz="3600" b="1">
              <a:solidFill>
                <a:srgbClr val="FFFFFF"/>
              </a:solidFill>
              <a:latin typeface="Comic Sans MS" panose="030F0702030302020204" charset="0"/>
              <a:ea typeface="微软雅黑" panose="020B0503020204020204" charset="-122"/>
            </a:endParaRPr>
          </a:p>
        </p:txBody>
      </p:sp>
      <p:sp>
        <p:nvSpPr>
          <p:cNvPr id="13324" name="文本框 31"/>
          <p:cNvSpPr/>
          <p:nvPr>
            <p:custDataLst>
              <p:tags r:id="rId16"/>
            </p:custDataLst>
          </p:nvPr>
        </p:nvSpPr>
        <p:spPr>
          <a:xfrm>
            <a:off x="190500" y="4735513"/>
            <a:ext cx="1906588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en-US" altLang="zh-CN" sz="4800" b="1">
                <a:solidFill>
                  <a:schemeClr val="bg1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Start</a:t>
            </a:r>
            <a:endParaRPr lang="en-US" altLang="zh-CN" sz="4800" b="1">
              <a:solidFill>
                <a:schemeClr val="bg1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pic>
        <p:nvPicPr>
          <p:cNvPr id="13325" name="图片 32"/>
          <p:cNvPicPr>
            <a:picLocks noGrp="1"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162050" y="4819650"/>
            <a:ext cx="2038350" cy="20383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3326" name="图片 34"/>
          <p:cNvPicPr>
            <a:picLocks noGrp="1" noChangeAspect="1"/>
          </p:cNvPicPr>
          <p:nvPr>
            <p:custDataLst>
              <p:tags r:id="rId1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2390775" y="2603500"/>
            <a:ext cx="2036763" cy="20367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3327" name="图片 35"/>
          <p:cNvPicPr>
            <a:picLocks noGrp="1" noChangeAspect="1"/>
          </p:cNvPicPr>
          <p:nvPr>
            <p:custDataLst>
              <p:tags r:id="rId21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5570538" y="5075238"/>
            <a:ext cx="2036762" cy="20367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3328" name="图片 36"/>
          <p:cNvPicPr>
            <a:picLocks noGrp="1" noChangeAspect="1"/>
          </p:cNvPicPr>
          <p:nvPr>
            <p:custDataLst>
              <p:tags r:id="rId2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6581775" y="2603500"/>
            <a:ext cx="2038350" cy="20367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3329" name="图片 37"/>
          <p:cNvPicPr>
            <a:picLocks noGrp="1" noChangeAspect="1"/>
          </p:cNvPicPr>
          <p:nvPr>
            <p:custDataLst>
              <p:tags r:id="rId24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9466263" y="5149850"/>
            <a:ext cx="2036762" cy="20383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  <p:custDataLst>
      <p:tags r:id="rId2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889583 -0.345" ptsTypes="">
                                      <p:cBhvr>
                                        <p:cTn id="6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34896 0.356019" ptsTypes="">
                                      <p:cBhvr>
                                        <p:cTn id="12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97396 -0.363611" ptsTypes="">
                                      <p:cBhvr>
                                        <p:cTn id="20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8875 0.363704" ptsTypes="">
                                      <p:cBhvr>
                                        <p:cTn id="28" dur="1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276562 -0.561111" ptsTypes="">
                                      <p:cBhvr>
                                        <p:cTn id="36" dur="10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892800" y="1446213"/>
            <a:ext cx="2193925" cy="2009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38" name="Picture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097588" y="4059238"/>
            <a:ext cx="1871662" cy="19891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39" name="AutoShape 7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-3198812" y="277813"/>
            <a:ext cx="266700" cy="266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base"/>
            <a:endParaRPr lang="zh-CN" altLang="en-US" sz="100">
              <a:ea typeface="宋体" panose="02010600030101010101" pitchFamily="2" charset="-122"/>
            </a:endParaRPr>
          </a:p>
        </p:txBody>
      </p:sp>
      <p:pic>
        <p:nvPicPr>
          <p:cNvPr id="14340" name="Picture 11">
            <a:hlinkClick r:id="rId6" action="ppaction://hlinkfile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84175" y="4251325"/>
            <a:ext cx="2147888" cy="22177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1" name="图片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83600" y="1498600"/>
            <a:ext cx="3038475" cy="1835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2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2075" y="4406900"/>
            <a:ext cx="2914650" cy="15795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3" name="图片 1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83600" y="4059238"/>
            <a:ext cx="2843213" cy="18113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4" name="图片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98763" y="1639888"/>
            <a:ext cx="2581275" cy="16938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5" name="Picture 9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74663" y="1268413"/>
            <a:ext cx="1352550" cy="20653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 flipH="1">
            <a:off x="296863" y="87313"/>
            <a:ext cx="3559175" cy="9636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6" name="文本框 3"/>
          <p:cNvSpPr/>
          <p:nvPr>
            <p:custDataLst>
              <p:tags r:id="rId3"/>
            </p:custDataLst>
          </p:nvPr>
        </p:nvSpPr>
        <p:spPr>
          <a:xfrm>
            <a:off x="1244600" y="279400"/>
            <a:ext cx="2693988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知识精讲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6387" name="圆角矩形 4"/>
          <p:cNvSpPr/>
          <p:nvPr>
            <p:custDataLst>
              <p:tags r:id="rId4"/>
            </p:custDataLst>
          </p:nvPr>
        </p:nvSpPr>
        <p:spPr>
          <a:xfrm>
            <a:off x="2251075" y="1557338"/>
            <a:ext cx="1604963" cy="407988"/>
          </a:xfrm>
          <a:prstGeom prst="roundRect">
            <a:avLst/>
          </a:prstGeom>
          <a:noFill/>
          <a:ln w="28575">
            <a:solidFill>
              <a:srgbClr val="525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r" fontAlgn="base"/>
            <a:r>
              <a:rPr lang="zh-CN" altLang="en-US" sz="2400"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charset="0"/>
                <a:ea typeface="汉仪楷体简" panose="02010600000101010101" charset="-122"/>
              </a:rPr>
              <a:t>知识点 </a:t>
            </a:r>
            <a:endParaRPr lang="zh-CN" altLang="en-US" sz="2400"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6388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782763" y="1382713"/>
            <a:ext cx="757237" cy="7572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9" name="文本框 17"/>
          <p:cNvSpPr/>
          <p:nvPr>
            <p:custDataLst>
              <p:tags r:id="rId7"/>
            </p:custDataLst>
          </p:nvPr>
        </p:nvSpPr>
        <p:spPr>
          <a:xfrm>
            <a:off x="4170363" y="1406525"/>
            <a:ext cx="307975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eaLnBrk="0" hangingPunct="0">
              <a:lnSpc>
                <a:spcPct val="150000"/>
              </a:lnSpc>
            </a:pPr>
            <a:r>
              <a:rPr lang="zh-CN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字母</a:t>
            </a: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a</a:t>
            </a:r>
            <a:r>
              <a:rPr lang="zh-CN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在单词中的发音</a:t>
            </a:r>
            <a:endParaRPr lang="en-US" altLang="zh-CN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6390" name="TextBox 8"/>
          <p:cNvSpPr/>
          <p:nvPr>
            <p:custDataLst>
              <p:tags r:id="rId8"/>
            </p:custDataLst>
          </p:nvPr>
        </p:nvSpPr>
        <p:spPr>
          <a:xfrm>
            <a:off x="3589338" y="2157413"/>
            <a:ext cx="6157912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eaLnBrk="0" hangingPunct="0">
              <a:lnSpc>
                <a:spcPct val="150000"/>
              </a:lnSpc>
            </a:pP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字母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a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发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/æ/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例词：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c</a:t>
            </a:r>
            <a:r>
              <a:rPr lang="en-US" altLang="zh-CN" sz="2400" u="sng">
                <a:latin typeface="Georgia" panose="02040502050405020303" charset="0"/>
                <a:ea typeface="汉仪楷体简" panose="02010600000101010101" charset="-122"/>
              </a:rPr>
              <a:t>a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t 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猫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b</a:t>
            </a:r>
            <a:r>
              <a:rPr lang="en-US" altLang="zh-CN" sz="2400" u="sng">
                <a:latin typeface="Georgia" panose="02040502050405020303" charset="0"/>
                <a:ea typeface="汉仪楷体简" panose="02010600000101010101" charset="-122"/>
              </a:rPr>
              <a:t>a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g 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包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h</a:t>
            </a:r>
            <a:r>
              <a:rPr lang="en-US" altLang="zh-CN" sz="2400" u="sng">
                <a:latin typeface="Georgia" panose="02040502050405020303" charset="0"/>
                <a:ea typeface="汉仪楷体简" panose="02010600000101010101" charset="-122"/>
              </a:rPr>
              <a:t>a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nd 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手　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d</a:t>
            </a:r>
            <a:r>
              <a:rPr lang="en-US" altLang="zh-CN" sz="2400" u="sng">
                <a:latin typeface="Georgia" panose="02040502050405020303" charset="0"/>
                <a:ea typeface="汉仪楷体简" panose="02010600000101010101" charset="-122"/>
              </a:rPr>
              <a:t>a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d </a:t>
            </a:r>
            <a:r>
              <a:rPr lang="zh-CN" altLang="zh-CN" sz="2400">
                <a:latin typeface="Georgia" panose="02040502050405020303" charset="0"/>
                <a:ea typeface="汉仪楷体简" panose="02010600000101010101" charset="-122"/>
              </a:rPr>
              <a:t>爸爸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6391" name="文本框 23"/>
          <p:cNvSpPr/>
          <p:nvPr>
            <p:custDataLst>
              <p:tags r:id="rId9"/>
            </p:custDataLst>
          </p:nvPr>
        </p:nvSpPr>
        <p:spPr>
          <a:xfrm>
            <a:off x="2667000" y="2254250"/>
            <a:ext cx="10858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考向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6392" name="图片 2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email"/>
          <a:stretch>
            <a:fillRect/>
          </a:stretch>
        </p:blipFill>
        <p:spPr>
          <a:xfrm>
            <a:off x="2444750" y="2295525"/>
            <a:ext cx="322263" cy="368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93" name="图片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 cstate="email"/>
          <a:stretch>
            <a:fillRect/>
          </a:stretch>
        </p:blipFill>
        <p:spPr>
          <a:xfrm>
            <a:off x="7747000" y="1319213"/>
            <a:ext cx="1143000" cy="663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94" name="矩形 16"/>
          <p:cNvSpPr/>
          <p:nvPr>
            <p:custDataLst>
              <p:tags r:id="rId14"/>
            </p:custDataLst>
          </p:nvPr>
        </p:nvSpPr>
        <p:spPr>
          <a:xfrm>
            <a:off x="2789238" y="3116263"/>
            <a:ext cx="792162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拓展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6395" name="图片 18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2533650" y="3271838"/>
            <a:ext cx="323850" cy="368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aphicFrame>
        <p:nvGraphicFramePr>
          <p:cNvPr id="16396" name="表格 13"/>
          <p:cNvGraphicFramePr>
            <a:graphicFrameLocks noGrp="1"/>
          </p:cNvGraphicFramePr>
          <p:nvPr>
            <p:custDataLst>
              <p:tags r:id="rId17"/>
            </p:custDataLst>
          </p:nvPr>
        </p:nvGraphicFramePr>
        <p:xfrm>
          <a:off x="2286000" y="3716338"/>
          <a:ext cx="7621587" cy="2695575"/>
        </p:xfrm>
        <a:graphic>
          <a:graphicData uri="http://schemas.openxmlformats.org/drawingml/2006/table">
            <a:tbl>
              <a:tblPr/>
              <a:tblGrid>
                <a:gridCol w="4398962"/>
                <a:gridCol w="3222625"/>
              </a:tblGrid>
              <a:tr h="4286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zh-CN" altLang="zh-CN" sz="2400" dirty="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发音要领</a:t>
                      </a:r>
                      <a:endParaRPr lang="zh-CN" altLang="zh-CN" sz="2400" dirty="0">
                        <a:solidFill>
                          <a:srgbClr val="000000"/>
                        </a:solidFill>
                        <a:latin typeface="Georgia" panose="02040502050405020303" charset="0"/>
                        <a:ea typeface="汉仪楷体简" panose="02010600000101010101" charset="-122"/>
                      </a:endParaRPr>
                    </a:p>
                  </a:txBody>
                  <a:tcPr marL="68585" marR="68585" marT="0" marB="0" anchor="ctr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lvl="0" algn="ctr" fontAlgn="base"/>
                      <a:r>
                        <a:rPr lang="zh-CN" altLang="zh-CN" sz="240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口型示范</a:t>
                      </a:r>
                      <a:endParaRPr lang="zh-CN" altLang="zh-CN" sz="2400">
                        <a:solidFill>
                          <a:srgbClr val="000000"/>
                        </a:solidFill>
                        <a:latin typeface="Georgia" panose="02040502050405020303" charset="0"/>
                        <a:ea typeface="汉仪楷体简" panose="02010600000101010101" charset="-122"/>
                      </a:endParaRPr>
                    </a:p>
                  </a:txBody>
                  <a:tcPr marL="68585" marR="68585" marT="0" marB="0" anchor="ctr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</a:tr>
              <a:tr h="22669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lvl="0" fontAlgn="base"/>
                      <a:r>
                        <a:rPr lang="zh-CN" altLang="zh-CN" sz="2400" dirty="0">
                          <a:solidFill>
                            <a:srgbClr val="000000"/>
                          </a:solidFill>
                          <a:latin typeface="Georgia" panose="02040502050405020303" charset="0"/>
                          <a:ea typeface="汉仪楷体简" panose="02010600000101010101" charset="-122"/>
                        </a:rPr>
                        <a:t>发音时，声带振动，舌尖抵下齿，舌前部稍抬起，双唇张开，呈扁平状，上下齿之间的距离约能容纳食指和中指。发音口型颇像小婴儿流着口水咧嘴憨笑的样子。</a:t>
                      </a:r>
                      <a:endParaRPr lang="zh-CN" altLang="zh-CN" sz="2400" dirty="0">
                        <a:solidFill>
                          <a:srgbClr val="000000"/>
                        </a:solidFill>
                        <a:latin typeface="Georgia" panose="02040502050405020303" charset="0"/>
                        <a:ea typeface="汉仪楷体简" panose="02010600000101010101" charset="-122"/>
                      </a:endParaRPr>
                    </a:p>
                  </a:txBody>
                  <a:tcPr marL="68585" marR="68585" marT="0" marB="0" anchor="ctr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lvl="0" algn="ctr" fontAlgn="base"/>
                      <a:endParaRPr lang="en-US" altLang="zh-CN" sz="2400">
                        <a:solidFill>
                          <a:srgbClr val="000000"/>
                        </a:solidFill>
                        <a:latin typeface="Calibri" panose="020F0502020204030204" charset="0"/>
                        <a:ea typeface="汉仪楷体简" panose="02010600000101010101" charset="-122"/>
                      </a:endParaRPr>
                    </a:p>
                  </a:txBody>
                  <a:tcPr marL="68585" marR="68585" marT="0" marB="0" anchor="ctr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6407" name="Picture 2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7272338" y="4308475"/>
            <a:ext cx="2114550" cy="1990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 fill="hold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 fill="hold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250"/>
</p:tagLst>
</file>

<file path=ppt/tags/tag10.xml><?xml version="1.0" encoding="utf-8"?>
<p:tagLst xmlns:p="http://schemas.openxmlformats.org/presentationml/2006/main">
  <p:tag name="AS_UNIQUEID" val="168"/>
</p:tagLst>
</file>

<file path=ppt/tags/tag100.xml><?xml version="1.0" encoding="utf-8"?>
<p:tagLst xmlns:p="http://schemas.openxmlformats.org/presentationml/2006/main">
  <p:tag name="AS_UNIQUEID" val="229"/>
</p:tagLst>
</file>

<file path=ppt/tags/tag101.xml><?xml version="1.0" encoding="utf-8"?>
<p:tagLst xmlns:p="http://schemas.openxmlformats.org/presentationml/2006/main">
  <p:tag name="AS_UNIQUEID" val="150"/>
</p:tagLst>
</file>

<file path=ppt/tags/tag102.xml><?xml version="1.0" encoding="utf-8"?>
<p:tagLst xmlns:p="http://schemas.openxmlformats.org/presentationml/2006/main">
  <p:tag name="AS_UNIQUEID" val="234"/>
</p:tagLst>
</file>

<file path=ppt/tags/tag103.xml><?xml version="1.0" encoding="utf-8"?>
<p:tagLst xmlns:p="http://schemas.openxmlformats.org/presentationml/2006/main">
  <p:tag name="AS_UNIQUEID" val="235"/>
</p:tagLst>
</file>

<file path=ppt/tags/tag104.xml><?xml version="1.0" encoding="utf-8"?>
<p:tagLst xmlns:p="http://schemas.openxmlformats.org/presentationml/2006/main">
  <p:tag name="AS_UNIQUEID" val="231"/>
</p:tagLst>
</file>

<file path=ppt/tags/tag105.xml><?xml version="1.0" encoding="utf-8"?>
<p:tagLst xmlns:p="http://schemas.openxmlformats.org/presentationml/2006/main">
  <p:tag name="AS_UNIQUEID" val="232"/>
</p:tagLst>
</file>

<file path=ppt/tags/tag106.xml><?xml version="1.0" encoding="utf-8"?>
<p:tagLst xmlns:p="http://schemas.openxmlformats.org/presentationml/2006/main">
  <p:tag name="AS_UNIQUEID" val="240"/>
</p:tagLst>
</file>

<file path=ppt/tags/tag107.xml><?xml version="1.0" encoding="utf-8"?>
<p:tagLst xmlns:p="http://schemas.openxmlformats.org/presentationml/2006/main">
  <p:tag name="AS_UNIQUEID" val="241"/>
</p:tagLst>
</file>

<file path=ppt/tags/tag108.xml><?xml version="1.0" encoding="utf-8"?>
<p:tagLst xmlns:p="http://schemas.openxmlformats.org/presentationml/2006/main">
  <p:tag name="AS_UNIQUEID" val="237"/>
</p:tagLst>
</file>

<file path=ppt/tags/tag109.xml><?xml version="1.0" encoding="utf-8"?>
<p:tagLst xmlns:p="http://schemas.openxmlformats.org/presentationml/2006/main">
  <p:tag name="AS_UNIQUEID" val="238"/>
</p:tagLst>
</file>

<file path=ppt/tags/tag11.xml><?xml version="1.0" encoding="utf-8"?>
<p:tagLst xmlns:p="http://schemas.openxmlformats.org/presentationml/2006/main">
  <p:tag name="AS_UNIQUEID" val="180"/>
</p:tagLst>
</file>

<file path=ppt/tags/tag110.xml><?xml version="1.0" encoding="utf-8"?>
<p:tagLst xmlns:p="http://schemas.openxmlformats.org/presentationml/2006/main">
  <p:tag name="AS_UNIQUEID" val="246"/>
</p:tagLst>
</file>

<file path=ppt/tags/tag111.xml><?xml version="1.0" encoding="utf-8"?>
<p:tagLst xmlns:p="http://schemas.openxmlformats.org/presentationml/2006/main">
  <p:tag name="AS_UNIQUEID" val="247"/>
</p:tagLst>
</file>

<file path=ppt/tags/tag112.xml><?xml version="1.0" encoding="utf-8"?>
<p:tagLst xmlns:p="http://schemas.openxmlformats.org/presentationml/2006/main">
  <p:tag name="AS_UNIQUEID" val="248"/>
</p:tagLst>
</file>

<file path=ppt/tags/tag113.xml><?xml version="1.0" encoding="utf-8"?>
<p:tagLst xmlns:p="http://schemas.openxmlformats.org/presentationml/2006/main">
  <p:tag name="AS_UNIQUEID" val="249"/>
</p:tagLst>
</file>

<file path=ppt/tags/tag114.xml><?xml version="1.0" encoding="utf-8"?>
<p:tagLst xmlns:p="http://schemas.openxmlformats.org/presentationml/2006/main">
  <p:tag name="AS_UNIQUEID" val="251"/>
</p:tagLst>
</file>

<file path=ppt/tags/tag115.xml><?xml version="1.0" encoding="utf-8"?>
<p:tagLst xmlns:p="http://schemas.openxmlformats.org/presentationml/2006/main">
  <p:tag name="AS_UNIQUEID" val="243"/>
</p:tagLst>
</file>

<file path=ppt/tags/tag116.xml><?xml version="1.0" encoding="utf-8"?>
<p:tagLst xmlns:p="http://schemas.openxmlformats.org/presentationml/2006/main">
  <p:tag name="AS_UNIQUEID" val="244"/>
</p:tagLst>
</file>

<file path=ppt/tags/tag117.xml><?xml version="1.0" encoding="utf-8"?>
<p:tagLst xmlns:p="http://schemas.openxmlformats.org/presentationml/2006/main">
  <p:tag name="AS_UNIQUEID" val="157"/>
</p:tagLst>
</file>

<file path=ppt/tags/tag118.xml><?xml version="1.0" encoding="utf-8"?>
<p:tagLst xmlns:p="http://schemas.openxmlformats.org/presentationml/2006/main">
  <p:tag name="AS_UNIQUEID" val="158"/>
</p:tagLst>
</file>

<file path=ppt/tags/tag119.xml><?xml version="1.0" encoding="utf-8"?>
<p:tagLst xmlns:p="http://schemas.openxmlformats.org/presentationml/2006/main">
  <p:tag name="AS_UNIQUEID" val="159"/>
</p:tagLst>
</file>

<file path=ppt/tags/tag12.xml><?xml version="1.0" encoding="utf-8"?>
<p:tagLst xmlns:p="http://schemas.openxmlformats.org/presentationml/2006/main">
  <p:tag name="AS_UNIQUEID" val="181"/>
</p:tagLst>
</file>

<file path=ppt/tags/tag120.xml><?xml version="1.0" encoding="utf-8"?>
<p:tagLst xmlns:p="http://schemas.openxmlformats.org/presentationml/2006/main">
  <p:tag name="AS_UNIQUEID" val="160"/>
</p:tagLst>
</file>

<file path=ppt/tags/tag121.xml><?xml version="1.0" encoding="utf-8"?>
<p:tagLst xmlns:p="http://schemas.openxmlformats.org/presentationml/2006/main">
  <p:tag name="AS_UNIQUEID" val="161"/>
</p:tagLst>
</file>

<file path=ppt/tags/tag122.xml><?xml version="1.0" encoding="utf-8"?>
<p:tagLst xmlns:p="http://schemas.openxmlformats.org/presentationml/2006/main">
  <p:tag name="AS_UNIQUEID" val="162"/>
</p:tagLst>
</file>

<file path=ppt/tags/tag12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cc71ed26-4e48-44af-83e3-81750bb34892"/>
</p:tagLst>
</file>

<file path=ppt/tags/tag13.xml><?xml version="1.0" encoding="utf-8"?>
<p:tagLst xmlns:p="http://schemas.openxmlformats.org/presentationml/2006/main">
  <p:tag name="AS_UNIQUEID" val="182"/>
</p:tagLst>
</file>

<file path=ppt/tags/tag14.xml><?xml version="1.0" encoding="utf-8"?>
<p:tagLst xmlns:p="http://schemas.openxmlformats.org/presentationml/2006/main">
  <p:tag name="AS_UNIQUEID" val="183"/>
</p:tagLst>
</file>

<file path=ppt/tags/tag15.xml><?xml version="1.0" encoding="utf-8"?>
<p:tagLst xmlns:p="http://schemas.openxmlformats.org/presentationml/2006/main">
  <p:tag name="AS_UNIQUEID" val="177"/>
</p:tagLst>
</file>

<file path=ppt/tags/tag16.xml><?xml version="1.0" encoding="utf-8"?>
<p:tagLst xmlns:p="http://schemas.openxmlformats.org/presentationml/2006/main">
  <p:tag name="AS_UNIQUEID" val="178"/>
</p:tagLst>
</file>

<file path=ppt/tags/tag17.xml><?xml version="1.0" encoding="utf-8"?>
<p:tagLst xmlns:p="http://schemas.openxmlformats.org/presentationml/2006/main">
  <p:tag name="AS_UNIQUEID" val="188"/>
</p:tagLst>
</file>

<file path=ppt/tags/tag18.xml><?xml version="1.0" encoding="utf-8"?>
<p:tagLst xmlns:p="http://schemas.openxmlformats.org/presentationml/2006/main">
  <p:tag name="AS_UNIQUEID" val="189"/>
</p:tagLst>
</file>

<file path=ppt/tags/tag19.xml><?xml version="1.0" encoding="utf-8"?>
<p:tagLst xmlns:p="http://schemas.openxmlformats.org/presentationml/2006/main">
  <p:tag name="AS_UNIQUEID" val="190"/>
</p:tagLst>
</file>

<file path=ppt/tags/tag2.xml><?xml version="1.0" encoding="utf-8"?>
<p:tagLst xmlns:p="http://schemas.openxmlformats.org/presentationml/2006/main">
  <p:tag name="AS_UNIQUEID" val="354"/>
</p:tagLst>
</file>

<file path=ppt/tags/tag20.xml><?xml version="1.0" encoding="utf-8"?>
<p:tagLst xmlns:p="http://schemas.openxmlformats.org/presentationml/2006/main">
  <p:tag name="AS_UNIQUEID" val="191"/>
</p:tagLst>
</file>

<file path=ppt/tags/tag21.xml><?xml version="1.0" encoding="utf-8"?>
<p:tagLst xmlns:p="http://schemas.openxmlformats.org/presentationml/2006/main">
  <p:tag name="AS_UNIQUEID" val="185"/>
</p:tagLst>
</file>

<file path=ppt/tags/tag22.xml><?xml version="1.0" encoding="utf-8"?>
<p:tagLst xmlns:p="http://schemas.openxmlformats.org/presentationml/2006/main">
  <p:tag name="AS_UNIQUEID" val="186"/>
</p:tagLst>
</file>

<file path=ppt/tags/tag23.xml><?xml version="1.0" encoding="utf-8"?>
<p:tagLst xmlns:p="http://schemas.openxmlformats.org/presentationml/2006/main">
  <p:tag name="AS_UNIQUEID" val="196"/>
</p:tagLst>
</file>

<file path=ppt/tags/tag24.xml><?xml version="1.0" encoding="utf-8"?>
<p:tagLst xmlns:p="http://schemas.openxmlformats.org/presentationml/2006/main">
  <p:tag name="AS_UNIQUEID" val="197"/>
</p:tagLst>
</file>

<file path=ppt/tags/tag25.xml><?xml version="1.0" encoding="utf-8"?>
<p:tagLst xmlns:p="http://schemas.openxmlformats.org/presentationml/2006/main">
  <p:tag name="AS_UNIQUEID" val="198"/>
</p:tagLst>
</file>

<file path=ppt/tags/tag26.xml><?xml version="1.0" encoding="utf-8"?>
<p:tagLst xmlns:p="http://schemas.openxmlformats.org/presentationml/2006/main">
  <p:tag name="AS_UNIQUEID" val="199"/>
</p:tagLst>
</file>

<file path=ppt/tags/tag27.xml><?xml version="1.0" encoding="utf-8"?>
<p:tagLst xmlns:p="http://schemas.openxmlformats.org/presentationml/2006/main">
  <p:tag name="AS_UNIQUEID" val="200"/>
</p:tagLst>
</file>

<file path=ppt/tags/tag28.xml><?xml version="1.0" encoding="utf-8"?>
<p:tagLst xmlns:p="http://schemas.openxmlformats.org/presentationml/2006/main">
  <p:tag name="AS_UNIQUEID" val="201"/>
</p:tagLst>
</file>

<file path=ppt/tags/tag29.xml><?xml version="1.0" encoding="utf-8"?>
<p:tagLst xmlns:p="http://schemas.openxmlformats.org/presentationml/2006/main">
  <p:tag name="AS_UNIQUEID" val="202"/>
</p:tagLst>
</file>

<file path=ppt/tags/tag3.xml><?xml version="1.0" encoding="utf-8"?>
<p:tagLst xmlns:p="http://schemas.openxmlformats.org/presentationml/2006/main">
  <p:tag name="AS_UNIQUEID" val="170"/>
</p:tagLst>
</file>

<file path=ppt/tags/tag30.xml><?xml version="1.0" encoding="utf-8"?>
<p:tagLst xmlns:p="http://schemas.openxmlformats.org/presentationml/2006/main">
  <p:tag name="AS_UNIQUEID" val="203"/>
</p:tagLst>
</file>

<file path=ppt/tags/tag31.xml><?xml version="1.0" encoding="utf-8"?>
<p:tagLst xmlns:p="http://schemas.openxmlformats.org/presentationml/2006/main">
  <p:tag name="AS_UNIQUEID" val="204"/>
</p:tagLst>
</file>

<file path=ppt/tags/tag32.xml><?xml version="1.0" encoding="utf-8"?>
<p:tagLst xmlns:p="http://schemas.openxmlformats.org/presentationml/2006/main">
  <p:tag name="AS_UNIQUEID" val="205"/>
</p:tagLst>
</file>

<file path=ppt/tags/tag33.xml><?xml version="1.0" encoding="utf-8"?>
<p:tagLst xmlns:p="http://schemas.openxmlformats.org/presentationml/2006/main">
  <p:tag name="AS_UNIQUEID" val="206"/>
</p:tagLst>
</file>

<file path=ppt/tags/tag34.xml><?xml version="1.0" encoding="utf-8"?>
<p:tagLst xmlns:p="http://schemas.openxmlformats.org/presentationml/2006/main">
  <p:tag name="AS_UNIQUEID" val="207"/>
</p:tagLst>
</file>

<file path=ppt/tags/tag35.xml><?xml version="1.0" encoding="utf-8"?>
<p:tagLst xmlns:p="http://schemas.openxmlformats.org/presentationml/2006/main">
  <p:tag name="AS_UNIQUEID" val="208"/>
</p:tagLst>
</file>

<file path=ppt/tags/tag36.xml><?xml version="1.0" encoding="utf-8"?>
<p:tagLst xmlns:p="http://schemas.openxmlformats.org/presentationml/2006/main">
  <p:tag name="AS_UNIQUEID" val="209"/>
</p:tagLst>
</file>

<file path=ppt/tags/tag37.xml><?xml version="1.0" encoding="utf-8"?>
<p:tagLst xmlns:p="http://schemas.openxmlformats.org/presentationml/2006/main">
  <p:tag name="AS_UNIQUEID" val="210"/>
</p:tagLst>
</file>

<file path=ppt/tags/tag38.xml><?xml version="1.0" encoding="utf-8"?>
<p:tagLst xmlns:p="http://schemas.openxmlformats.org/presentationml/2006/main">
  <p:tag name="AS_UNIQUEID" val="211"/>
</p:tagLst>
</file>

<file path=ppt/tags/tag39.xml><?xml version="1.0" encoding="utf-8"?>
<p:tagLst xmlns:p="http://schemas.openxmlformats.org/presentationml/2006/main">
  <p:tag name="AS_UNIQUEID" val="212"/>
</p:tagLst>
</file>

<file path=ppt/tags/tag4.xml><?xml version="1.0" encoding="utf-8"?>
<p:tagLst xmlns:p="http://schemas.openxmlformats.org/presentationml/2006/main">
  <p:tag name="AS_UNIQUEID" val="171"/>
</p:tagLst>
</file>

<file path=ppt/tags/tag40.xml><?xml version="1.0" encoding="utf-8"?>
<p:tagLst xmlns:p="http://schemas.openxmlformats.org/presentationml/2006/main">
  <p:tag name="AS_UNIQUEID" val="193"/>
</p:tagLst>
</file>

<file path=ppt/tags/tag41.xml><?xml version="1.0" encoding="utf-8"?>
<p:tagLst xmlns:p="http://schemas.openxmlformats.org/presentationml/2006/main">
  <p:tag name="AS_UNIQUEID" val="194"/>
</p:tagLst>
</file>

<file path=ppt/tags/tag42.xml><?xml version="1.0" encoding="utf-8"?>
<p:tagLst xmlns:p="http://schemas.openxmlformats.org/presentationml/2006/main">
  <p:tag name="AS_UNIQUEID" val="106"/>
</p:tagLst>
</file>

<file path=ppt/tags/tag43.xml><?xml version="1.0" encoding="utf-8"?>
<p:tagLst xmlns:p="http://schemas.openxmlformats.org/presentationml/2006/main">
  <p:tag name="AS_UNIQUEID" val="107"/>
</p:tagLst>
</file>

<file path=ppt/tags/tag44.xml><?xml version="1.0" encoding="utf-8"?>
<p:tagLst xmlns:p="http://schemas.openxmlformats.org/presentationml/2006/main">
  <p:tag name="AS_UNIQUEID" val="109"/>
</p:tagLst>
</file>

<file path=ppt/tags/tag45.xml><?xml version="1.0" encoding="utf-8"?>
<p:tagLst xmlns:p="http://schemas.openxmlformats.org/presentationml/2006/main">
  <p:tag name="AS_UNIQUEID" val="110"/>
</p:tagLst>
</file>

<file path=ppt/tags/tag46.xml><?xml version="1.0" encoding="utf-8"?>
<p:tagLst xmlns:p="http://schemas.openxmlformats.org/presentationml/2006/main">
  <p:tag name="AS_UNIQUEID" val="112"/>
</p:tagLst>
</file>

<file path=ppt/tags/tag47.xml><?xml version="1.0" encoding="utf-8"?>
<p:tagLst xmlns:p="http://schemas.openxmlformats.org/presentationml/2006/main">
  <p:tag name="AS_UNIQUEID" val="113"/>
</p:tagLst>
</file>

<file path=ppt/tags/tag48.xml><?xml version="1.0" encoding="utf-8"?>
<p:tagLst xmlns:p="http://schemas.openxmlformats.org/presentationml/2006/main">
  <p:tag name="AS_UNIQUEID" val="115"/>
</p:tagLst>
</file>

<file path=ppt/tags/tag49.xml><?xml version="1.0" encoding="utf-8"?>
<p:tagLst xmlns:p="http://schemas.openxmlformats.org/presentationml/2006/main">
  <p:tag name="AS_UNIQUEID" val="116"/>
</p:tagLst>
</file>

<file path=ppt/tags/tag5.xml><?xml version="1.0" encoding="utf-8"?>
<p:tagLst xmlns:p="http://schemas.openxmlformats.org/presentationml/2006/main">
  <p:tag name="AS_UNIQUEID" val="172"/>
</p:tagLst>
</file>

<file path=ppt/tags/tag50.xml><?xml version="1.0" encoding="utf-8"?>
<p:tagLst xmlns:p="http://schemas.openxmlformats.org/presentationml/2006/main">
  <p:tag name="AS_UNIQUEID" val="118"/>
</p:tagLst>
</file>

<file path=ppt/tags/tag51.xml><?xml version="1.0" encoding="utf-8"?>
<p:tagLst xmlns:p="http://schemas.openxmlformats.org/presentationml/2006/main">
  <p:tag name="AS_UNIQUEID" val="119"/>
</p:tagLst>
</file>

<file path=ppt/tags/tag52.xml><?xml version="1.0" encoding="utf-8"?>
<p:tagLst xmlns:p="http://schemas.openxmlformats.org/presentationml/2006/main">
  <p:tag name="AS_UNIQUEID" val="120"/>
</p:tagLst>
</file>

<file path=ppt/tags/tag53.xml><?xml version="1.0" encoding="utf-8"?>
<p:tagLst xmlns:p="http://schemas.openxmlformats.org/presentationml/2006/main">
  <p:tag name="AS_UNIQUEID" val="121"/>
</p:tagLst>
</file>

<file path=ppt/tags/tag54.xml><?xml version="1.0" encoding="utf-8"?>
<p:tagLst xmlns:p="http://schemas.openxmlformats.org/presentationml/2006/main">
  <p:tag name="AS_UNIQUEID" val="122"/>
</p:tagLst>
</file>

<file path=ppt/tags/tag55.xml><?xml version="1.0" encoding="utf-8"?>
<p:tagLst xmlns:p="http://schemas.openxmlformats.org/presentationml/2006/main">
  <p:tag name="AS_UNIQUEID" val="123"/>
</p:tagLst>
</file>

<file path=ppt/tags/tag56.xml><?xml version="1.0" encoding="utf-8"?>
<p:tagLst xmlns:p="http://schemas.openxmlformats.org/presentationml/2006/main">
  <p:tag name="AS_UNIQUEID" val="124"/>
</p:tagLst>
</file>

<file path=ppt/tags/tag57.xml><?xml version="1.0" encoding="utf-8"?>
<p:tagLst xmlns:p="http://schemas.openxmlformats.org/presentationml/2006/main">
  <p:tag name="AS_UNIQUEID" val="125"/>
</p:tagLst>
</file>

<file path=ppt/tags/tag58.xml><?xml version="1.0" encoding="utf-8"?>
<p:tagLst xmlns:p="http://schemas.openxmlformats.org/presentationml/2006/main">
  <p:tag name="AS_UNIQUEID" val="126"/>
</p:tagLst>
</file>

<file path=ppt/tags/tag5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254"/>
</p:tagLst>
</file>

<file path=ppt/tags/tag6.xml><?xml version="1.0" encoding="utf-8"?>
<p:tagLst xmlns:p="http://schemas.openxmlformats.org/presentationml/2006/main">
  <p:tag name="AS_UNIQUEID" val="173"/>
</p:tagLst>
</file>

<file path=ppt/tags/tag60.xml><?xml version="1.0" encoding="utf-8"?>
<p:tagLst xmlns:p="http://schemas.openxmlformats.org/presentationml/2006/main">
  <p:tag name="AS_UNIQUEID" val="129"/>
</p:tagLst>
</file>

<file path=ppt/tags/tag61.xml><?xml version="1.0" encoding="utf-8"?>
<p:tagLst xmlns:p="http://schemas.openxmlformats.org/presentationml/2006/main">
  <p:tag name="AS_UNIQUEID" val="130"/>
</p:tagLst>
</file>

<file path=ppt/tags/tag62.xml><?xml version="1.0" encoding="utf-8"?>
<p:tagLst xmlns:p="http://schemas.openxmlformats.org/presentationml/2006/main">
  <p:tag name="AS_UNIQUEID" val="132"/>
</p:tagLst>
</file>

<file path=ppt/tags/tag63.xml><?xml version="1.0" encoding="utf-8"?>
<p:tagLst xmlns:p="http://schemas.openxmlformats.org/presentationml/2006/main">
  <p:tag name="AS_UNIQUEID" val="133"/>
</p:tagLst>
</file>

<file path=ppt/tags/tag64.xml><?xml version="1.0" encoding="utf-8"?>
<p:tagLst xmlns:p="http://schemas.openxmlformats.org/presentationml/2006/main">
  <p:tag name="AS_UNIQUEID" val="135"/>
</p:tagLst>
</file>

<file path=ppt/tags/tag65.xml><?xml version="1.0" encoding="utf-8"?>
<p:tagLst xmlns:p="http://schemas.openxmlformats.org/presentationml/2006/main">
  <p:tag name="AS_UNIQUEID" val="136"/>
</p:tagLst>
</file>

<file path=ppt/tags/tag66.xml><?xml version="1.0" encoding="utf-8"?>
<p:tagLst xmlns:p="http://schemas.openxmlformats.org/presentationml/2006/main">
  <p:tag name="AS_UNIQUEID" val="138"/>
</p:tagLst>
</file>

<file path=ppt/tags/tag67.xml><?xml version="1.0" encoding="utf-8"?>
<p:tagLst xmlns:p="http://schemas.openxmlformats.org/presentationml/2006/main">
  <p:tag name="AS_UNIQUEID" val="139"/>
</p:tagLst>
</file>

<file path=ppt/tags/tag68.xml><?xml version="1.0" encoding="utf-8"?>
<p:tagLst xmlns:p="http://schemas.openxmlformats.org/presentationml/2006/main">
  <p:tag name="AS_UNIQUEID" val="141"/>
</p:tagLst>
</file>

<file path=ppt/tags/tag69.xml><?xml version="1.0" encoding="utf-8"?>
<p:tagLst xmlns:p="http://schemas.openxmlformats.org/presentationml/2006/main">
  <p:tag name="AS_UNIQUEID" val="142"/>
</p:tagLst>
</file>

<file path=ppt/tags/tag7.xml><?xml version="1.0" encoding="utf-8"?>
<p:tagLst xmlns:p="http://schemas.openxmlformats.org/presentationml/2006/main">
  <p:tag name="AS_UNIQUEID" val="174"/>
</p:tagLst>
</file>

<file path=ppt/tags/tag70.xml><?xml version="1.0" encoding="utf-8"?>
<p:tagLst xmlns:p="http://schemas.openxmlformats.org/presentationml/2006/main">
  <p:tag name="AS_UNIQUEID" val="143"/>
</p:tagLst>
</file>

<file path=ppt/tags/tag71.xml><?xml version="1.0" encoding="utf-8"?>
<p:tagLst xmlns:p="http://schemas.openxmlformats.org/presentationml/2006/main">
  <p:tag name="AS_UNIQUEID" val="144"/>
</p:tagLst>
</file>

<file path=ppt/tags/tag72.xml><?xml version="1.0" encoding="utf-8"?>
<p:tagLst xmlns:p="http://schemas.openxmlformats.org/presentationml/2006/main">
  <p:tag name="AS_UNIQUEID" val="145"/>
</p:tagLst>
</file>

<file path=ppt/tags/tag73.xml><?xml version="1.0" encoding="utf-8"?>
<p:tagLst xmlns:p="http://schemas.openxmlformats.org/presentationml/2006/main">
  <p:tag name="AS_UNIQUEID" val="146"/>
</p:tagLst>
</file>

<file path=ppt/tags/tag74.xml><?xml version="1.0" encoding="utf-8"?>
<p:tagLst xmlns:p="http://schemas.openxmlformats.org/presentationml/2006/main">
  <p:tag name="AS_UNIQUEID" val="147"/>
</p:tagLst>
</file>

<file path=ppt/tags/tag75.xml><?xml version="1.0" encoding="utf-8"?>
<p:tagLst xmlns:p="http://schemas.openxmlformats.org/presentationml/2006/main">
  <p:tag name="AS_UNIQUEID" val="148"/>
</p:tagLst>
</file>

<file path=ppt/tags/tag76.xml><?xml version="1.0" encoding="utf-8"?>
<p:tagLst xmlns:p="http://schemas.openxmlformats.org/presentationml/2006/main">
  <p:tag name="AS_UNIQUEID" val="149"/>
</p:tagLst>
</file>

<file path=ppt/tags/tag7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254"/>
</p:tagLst>
</file>

<file path=ppt/tags/tag78.xml><?xml version="1.0" encoding="utf-8"?>
<p:tagLst xmlns:p="http://schemas.openxmlformats.org/presentationml/2006/main">
  <p:tag name="AS_UNIQUEID" val="219"/>
</p:tagLst>
</file>

<file path=ppt/tags/tag79.xml><?xml version="1.0" encoding="utf-8"?>
<p:tagLst xmlns:p="http://schemas.openxmlformats.org/presentationml/2006/main">
  <p:tag name="AS_UNIQUEID" val="220"/>
</p:tagLst>
</file>

<file path=ppt/tags/tag8.xml><?xml version="1.0" encoding="utf-8"?>
<p:tagLst xmlns:p="http://schemas.openxmlformats.org/presentationml/2006/main">
  <p:tag name="AS_UNIQUEID" val="175"/>
</p:tagLst>
</file>

<file path=ppt/tags/tag80.xml><?xml version="1.0" encoding="utf-8"?>
<p:tagLst xmlns:p="http://schemas.openxmlformats.org/presentationml/2006/main">
  <p:tag name="AS_UNIQUEID" val="221"/>
</p:tagLst>
</file>

<file path=ppt/tags/tag81.xml><?xml version="1.0" encoding="utf-8"?>
<p:tagLst xmlns:p="http://schemas.openxmlformats.org/presentationml/2006/main">
  <p:tag name="AS_UNIQUEID" val="222"/>
</p:tagLst>
</file>

<file path=ppt/tags/tag82.xml><?xml version="1.0" encoding="utf-8"?>
<p:tagLst xmlns:p="http://schemas.openxmlformats.org/presentationml/2006/main">
  <p:tag name="AS_UNIQUEID" val="223"/>
</p:tagLst>
</file>

<file path=ppt/tags/tag83.xml><?xml version="1.0" encoding="utf-8"?>
<p:tagLst xmlns:p="http://schemas.openxmlformats.org/presentationml/2006/main">
  <p:tag name="AS_UNIQUEID" val="224"/>
</p:tagLst>
</file>

<file path=ppt/tags/tag84.xml><?xml version="1.0" encoding="utf-8"?>
<p:tagLst xmlns:p="http://schemas.openxmlformats.org/presentationml/2006/main">
  <p:tag name="AS_UNIQUEID" val="225"/>
</p:tagLst>
</file>

<file path=ppt/tags/tag85.xml><?xml version="1.0" encoding="utf-8"?>
<p:tagLst xmlns:p="http://schemas.openxmlformats.org/presentationml/2006/main">
  <p:tag name="AS_UNIQUEID" val="226"/>
</p:tagLst>
</file>

<file path=ppt/tags/tag86.xml><?xml version="1.0" encoding="utf-8"?>
<p:tagLst xmlns:p="http://schemas.openxmlformats.org/presentationml/2006/main">
  <p:tag name="AS_UNIQUEID" val="227"/>
</p:tagLst>
</file>

<file path=ppt/tags/tag87.xml><?xml version="1.0" encoding="utf-8"?>
<p:tagLst xmlns:p="http://schemas.openxmlformats.org/presentationml/2006/main">
  <p:tag name="AS_UNIQUEID" val="216"/>
</p:tagLst>
</file>

<file path=ppt/tags/tag88.xml><?xml version="1.0" encoding="utf-8"?>
<p:tagLst xmlns:p="http://schemas.openxmlformats.org/presentationml/2006/main">
  <p:tag name="AS_UNIQUEID" val="217"/>
</p:tagLst>
</file>

<file path=ppt/tags/tag89.xml><?xml version="1.0" encoding="utf-8"?>
<p:tagLst xmlns:p="http://schemas.openxmlformats.org/presentationml/2006/main">
  <p:tag name="AS_UNIQUEID" val="136"/>
</p:tagLst>
</file>

<file path=ppt/tags/tag9.xml><?xml version="1.0" encoding="utf-8"?>
<p:tagLst xmlns:p="http://schemas.openxmlformats.org/presentationml/2006/main">
  <p:tag name="AS_UNIQUEID" val="167"/>
</p:tagLst>
</file>

<file path=ppt/tags/tag90.xml><?xml version="1.0" encoding="utf-8"?>
<p:tagLst xmlns:p="http://schemas.openxmlformats.org/presentationml/2006/main">
  <p:tag name="AS_UNIQUEID" val="137"/>
</p:tagLst>
</file>

<file path=ppt/tags/tag91.xml><?xml version="1.0" encoding="utf-8"?>
<p:tagLst xmlns:p="http://schemas.openxmlformats.org/presentationml/2006/main">
  <p:tag name="AS_UNIQUEID" val="138"/>
</p:tagLst>
</file>

<file path=ppt/tags/tag92.xml><?xml version="1.0" encoding="utf-8"?>
<p:tagLst xmlns:p="http://schemas.openxmlformats.org/presentationml/2006/main">
  <p:tag name="AS_UNIQUEID" val="139"/>
</p:tagLst>
</file>

<file path=ppt/tags/tag93.xml><?xml version="1.0" encoding="utf-8"?>
<p:tagLst xmlns:p="http://schemas.openxmlformats.org/presentationml/2006/main">
  <p:tag name="AS_UNIQUEID" val="140"/>
</p:tagLst>
</file>

<file path=ppt/tags/tag94.xml><?xml version="1.0" encoding="utf-8"?>
<p:tagLst xmlns:p="http://schemas.openxmlformats.org/presentationml/2006/main">
  <p:tag name="AS_UNIQUEID" val="142"/>
</p:tagLst>
</file>

<file path=ppt/tags/tag95.xml><?xml version="1.0" encoding="utf-8"?>
<p:tagLst xmlns:p="http://schemas.openxmlformats.org/presentationml/2006/main">
  <p:tag name="AS_UNIQUEID" val="143"/>
</p:tagLst>
</file>

<file path=ppt/tags/tag96.xml><?xml version="1.0" encoding="utf-8"?>
<p:tagLst xmlns:p="http://schemas.openxmlformats.org/presentationml/2006/main">
  <p:tag name="AS_UNIQUEID" val="144"/>
</p:tagLst>
</file>

<file path=ppt/tags/tag97.xml><?xml version="1.0" encoding="utf-8"?>
<p:tagLst xmlns:p="http://schemas.openxmlformats.org/presentationml/2006/main">
  <p:tag name="AS_UNIQUEID" val="145"/>
</p:tagLst>
</file>

<file path=ppt/tags/tag98.xml><?xml version="1.0" encoding="utf-8"?>
<p:tagLst xmlns:p="http://schemas.openxmlformats.org/presentationml/2006/main">
  <p:tag name="AS_UNIQUEID" val="147"/>
</p:tagLst>
</file>

<file path=ppt/tags/tag99.xml><?xml version="1.0" encoding="utf-8"?>
<p:tagLst xmlns:p="http://schemas.openxmlformats.org/presentationml/2006/main">
  <p:tag name="AS_UNIQUEID" val="148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468</Words>
  <Application>WPS 演示</Application>
  <PresentationFormat>自定义</PresentationFormat>
  <Paragraphs>89</Paragraphs>
  <Slides>12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Wingdings</vt:lpstr>
      <vt:lpstr>Calibri</vt:lpstr>
      <vt:lpstr>Calibri</vt:lpstr>
      <vt:lpstr>Georgia</vt:lpstr>
      <vt:lpstr>汉仪魏碑简</vt:lpstr>
      <vt:lpstr>汉仪楷体简</vt:lpstr>
      <vt:lpstr>Comic Sans MS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Try to read.</vt:lpstr>
      <vt:lpstr>Try to read.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2022-05-22T12:10:00Z</cp:lastPrinted>
  <dcterms:created xsi:type="dcterms:W3CDTF">2022-05-22T12:10:00Z</dcterms:created>
  <dcterms:modified xsi:type="dcterms:W3CDTF">2023-02-23T01:25:33Z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6EEDFAB8C8044F0C9BD3D5CEA56D3F80</vt:lpwstr>
  </property>
  <property fmtid="{D5CDD505-2E9C-101B-9397-08002B2CF9AE}" pid="7" name="KSOProductBuildVer">
    <vt:lpwstr>2052-11.1.0.13703</vt:lpwstr>
  </property>
</Properties>
</file>