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37" r:id="rId3"/>
    <p:sldId id="290" r:id="rId4"/>
    <p:sldId id="260" r:id="rId6"/>
    <p:sldId id="265" r:id="rId7"/>
    <p:sldId id="276" r:id="rId8"/>
    <p:sldId id="272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300" r:id="rId17"/>
    <p:sldId id="268" r:id="rId18"/>
    <p:sldId id="286" r:id="rId19"/>
    <p:sldId id="271" r:id="rId20"/>
    <p:sldId id="301" r:id="rId21"/>
    <p:sldId id="302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3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FF4270F6-D0A3-42A8-91A2-4207C5CEE92E}" type="datetime1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57D1CD24-48AB-4FDA-B45F-EA1E03B28F80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331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image" Target="../media/image18.jpeg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13.jpeg"/><Relationship Id="rId10" Type="http://schemas.openxmlformats.org/officeDocument/2006/relationships/notesSlide" Target="../notesSlides/notesSlide5.xml"/><Relationship Id="rId1" Type="http://schemas.openxmlformats.org/officeDocument/2006/relationships/tags" Target="../tags/tag6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image" Target="../media/image18.jpe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13.jpeg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image" Target="../media/image18.jpe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13.jpeg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image" Target="../media/image18.jpeg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image" Target="../media/image13.jpeg"/><Relationship Id="rId1" Type="http://schemas.openxmlformats.org/officeDocument/2006/relationships/tags" Target="../tags/tag8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image" Target="../media/image22.jpeg"/><Relationship Id="rId7" Type="http://schemas.openxmlformats.org/officeDocument/2006/relationships/tags" Target="../tags/tag93.xml"/><Relationship Id="rId6" Type="http://schemas.openxmlformats.org/officeDocument/2006/relationships/image" Target="../media/image21.png"/><Relationship Id="rId5" Type="http://schemas.openxmlformats.org/officeDocument/2006/relationships/tags" Target="../tags/tag92.xml"/><Relationship Id="rId4" Type="http://schemas.openxmlformats.org/officeDocument/2006/relationships/image" Target="../media/image20.jpeg"/><Relationship Id="rId3" Type="http://schemas.openxmlformats.org/officeDocument/2006/relationships/tags" Target="../tags/tag91.xml"/><Relationship Id="rId22" Type="http://schemas.openxmlformats.org/officeDocument/2006/relationships/slideLayout" Target="../slideLayouts/slideLayout4.xml"/><Relationship Id="rId21" Type="http://schemas.openxmlformats.org/officeDocument/2006/relationships/audio" Target="../media/audio2.wav"/><Relationship Id="rId20" Type="http://schemas.openxmlformats.org/officeDocument/2006/relationships/audio" Target="../media/audio1.wav"/><Relationship Id="rId2" Type="http://schemas.openxmlformats.org/officeDocument/2006/relationships/image" Target="../media/image19.png"/><Relationship Id="rId19" Type="http://schemas.openxmlformats.org/officeDocument/2006/relationships/tags" Target="../tags/tag99.xml"/><Relationship Id="rId18" Type="http://schemas.openxmlformats.org/officeDocument/2006/relationships/image" Target="../media/image27.jpeg"/><Relationship Id="rId17" Type="http://schemas.openxmlformats.org/officeDocument/2006/relationships/tags" Target="../tags/tag98.xml"/><Relationship Id="rId16" Type="http://schemas.openxmlformats.org/officeDocument/2006/relationships/image" Target="../media/image26.png"/><Relationship Id="rId15" Type="http://schemas.openxmlformats.org/officeDocument/2006/relationships/tags" Target="../tags/tag97.xml"/><Relationship Id="rId14" Type="http://schemas.openxmlformats.org/officeDocument/2006/relationships/image" Target="../media/image25.jpeg"/><Relationship Id="rId13" Type="http://schemas.openxmlformats.org/officeDocument/2006/relationships/tags" Target="../tags/tag96.xml"/><Relationship Id="rId12" Type="http://schemas.openxmlformats.org/officeDocument/2006/relationships/image" Target="../media/image24.jpeg"/><Relationship Id="rId11" Type="http://schemas.openxmlformats.org/officeDocument/2006/relationships/tags" Target="../tags/tag95.xml"/><Relationship Id="rId10" Type="http://schemas.openxmlformats.org/officeDocument/2006/relationships/image" Target="../media/image23.jpeg"/><Relationship Id="rId1" Type="http://schemas.openxmlformats.org/officeDocument/2006/relationships/tags" Target="../tags/tag90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0.xml"/><Relationship Id="rId6" Type="http://schemas.openxmlformats.org/officeDocument/2006/relationships/image" Target="../media/image29.png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28.png"/><Relationship Id="rId1" Type="http://schemas.openxmlformats.org/officeDocument/2006/relationships/tags" Target="../tags/tag1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5.xml"/><Relationship Id="rId6" Type="http://schemas.openxmlformats.org/officeDocument/2006/relationships/image" Target="../media/image29.png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30.png"/><Relationship Id="rId1" Type="http://schemas.openxmlformats.org/officeDocument/2006/relationships/tags" Target="../tags/tag12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8.xml"/><Relationship Id="rId7" Type="http://schemas.openxmlformats.org/officeDocument/2006/relationships/image" Target="../media/image4.png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image" Target="../media/image7.png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8.png"/><Relationship Id="rId2" Type="http://schemas.openxmlformats.org/officeDocument/2006/relationships/tags" Target="../tags/tag27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9.GIF"/><Relationship Id="rId1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10.png"/><Relationship Id="rId2" Type="http://schemas.openxmlformats.org/officeDocument/2006/relationships/tags" Target="../tags/tag35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2.png"/><Relationship Id="rId14" Type="http://schemas.openxmlformats.org/officeDocument/2006/relationships/tags" Target="../tags/tag43.xml"/><Relationship Id="rId13" Type="http://schemas.openxmlformats.org/officeDocument/2006/relationships/image" Target="../media/image11.GIF"/><Relationship Id="rId12" Type="http://schemas.openxmlformats.org/officeDocument/2006/relationships/tags" Target="../tags/tag42.xml"/><Relationship Id="rId11" Type="http://schemas.openxmlformats.org/officeDocument/2006/relationships/image" Target="../media/image4.png"/><Relationship Id="rId10" Type="http://schemas.openxmlformats.org/officeDocument/2006/relationships/tags" Target="../tags/tag41.xml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13.jpeg"/><Relationship Id="rId1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52.xml"/><Relationship Id="rId5" Type="http://schemas.openxmlformats.org/officeDocument/2006/relationships/image" Target="../media/image15.png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14.jpeg"/><Relationship Id="rId1" Type="http://schemas.openxmlformats.org/officeDocument/2006/relationships/tags" Target="../tags/tag4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58.xml"/><Relationship Id="rId5" Type="http://schemas.openxmlformats.org/officeDocument/2006/relationships/image" Target="../media/image17.png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image" Target="../media/image16.png"/><Relationship Id="rId1" Type="http://schemas.openxmlformats.org/officeDocument/2006/relationships/tags" Target="../tags/tag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/>
          <p:nvPr>
            <p:custDataLst>
              <p:tags r:id="rId1"/>
            </p:custDataLst>
          </p:nvPr>
        </p:nvSpPr>
        <p:spPr>
          <a:xfrm>
            <a:off x="1822058" y="908720"/>
            <a:ext cx="8447406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6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1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 </a:t>
            </a: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Welcome back to school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!</a:t>
            </a:r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3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时</a:t>
            </a:r>
            <a:endParaRPr lang="en-US" altLang="zh-CN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sym typeface="+mn-ea"/>
            </a:endParaRPr>
          </a:p>
          <a:p>
            <a:pPr algn="ctr" fontAlgn="auto"/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43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5425" y="1220788"/>
            <a:ext cx="11741150" cy="320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圆角矩形标注 10"/>
          <p:cNvSpPr/>
          <p:nvPr>
            <p:custDataLst>
              <p:tags r:id="rId3"/>
            </p:custDataLst>
          </p:nvPr>
        </p:nvSpPr>
        <p:spPr>
          <a:xfrm>
            <a:off x="2563813" y="4430713"/>
            <a:ext cx="6089650" cy="1444625"/>
          </a:xfrm>
          <a:prstGeom prst="wedgeRoundRectCallout">
            <a:avLst>
              <a:gd name="adj1" fmla="val 65278"/>
              <a:gd name="adj2" fmla="val 39861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Hi, I'm from China.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Where are you from?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16387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761413" y="3921125"/>
            <a:ext cx="3095625" cy="2798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圆角矩形标注 1"/>
          <p:cNvSpPr/>
          <p:nvPr>
            <p:custDataLst>
              <p:tags r:id="rId6"/>
            </p:custDataLst>
          </p:nvPr>
        </p:nvSpPr>
        <p:spPr>
          <a:xfrm>
            <a:off x="3736975" y="442913"/>
            <a:ext cx="5708650" cy="901700"/>
          </a:xfrm>
          <a:prstGeom prst="wedgeRoundRectCallout">
            <a:avLst>
              <a:gd name="adj1" fmla="val -53634"/>
              <a:gd name="adj2" fmla="val 148495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I'm from China, too. 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6389" name="文本框 2"/>
          <p:cNvSpPr txBox="1"/>
          <p:nvPr>
            <p:custDataLst>
              <p:tags r:id="rId7"/>
            </p:custDataLst>
          </p:nvPr>
        </p:nvSpPr>
        <p:spPr>
          <a:xfrm>
            <a:off x="225425" y="442913"/>
            <a:ext cx="351155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+mn-ea"/>
              </a:rPr>
              <a:t>Look and say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6390" name="椭圆 3"/>
          <p:cNvSpPr/>
          <p:nvPr>
            <p:custDataLst>
              <p:tags r:id="rId8"/>
            </p:custDataLst>
          </p:nvPr>
        </p:nvSpPr>
        <p:spPr>
          <a:xfrm>
            <a:off x="1978025" y="2139950"/>
            <a:ext cx="2132013" cy="2112963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43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5425" y="1162050"/>
            <a:ext cx="11741150" cy="320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4" name="圆角矩形标注 10"/>
          <p:cNvSpPr/>
          <p:nvPr>
            <p:custDataLst>
              <p:tags r:id="rId3"/>
            </p:custDataLst>
          </p:nvPr>
        </p:nvSpPr>
        <p:spPr>
          <a:xfrm>
            <a:off x="2563813" y="4430713"/>
            <a:ext cx="6089650" cy="1444625"/>
          </a:xfrm>
          <a:prstGeom prst="wedgeRoundRectCallout">
            <a:avLst>
              <a:gd name="adj1" fmla="val 65278"/>
              <a:gd name="adj2" fmla="val 39861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Hi, I'm from China.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Where are you from?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761413" y="3921125"/>
            <a:ext cx="3095625" cy="2798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圆角矩形标注 1"/>
          <p:cNvSpPr/>
          <p:nvPr>
            <p:custDataLst>
              <p:tags r:id="rId6"/>
            </p:custDataLst>
          </p:nvPr>
        </p:nvSpPr>
        <p:spPr>
          <a:xfrm>
            <a:off x="3840163" y="622300"/>
            <a:ext cx="5494337" cy="855663"/>
          </a:xfrm>
          <a:prstGeom prst="wedgeRoundRectCallout">
            <a:avLst>
              <a:gd name="adj1" fmla="val -28875"/>
              <a:gd name="adj2" fmla="val 147329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I'm from Canada.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8437" name="椭圆 3"/>
          <p:cNvSpPr/>
          <p:nvPr>
            <p:custDataLst>
              <p:tags r:id="rId7"/>
            </p:custDataLst>
          </p:nvPr>
        </p:nvSpPr>
        <p:spPr>
          <a:xfrm>
            <a:off x="3962400" y="2139950"/>
            <a:ext cx="2132013" cy="2112963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43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5425" y="1162050"/>
            <a:ext cx="11741150" cy="320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2" name="圆角矩形标注 10"/>
          <p:cNvSpPr/>
          <p:nvPr>
            <p:custDataLst>
              <p:tags r:id="rId3"/>
            </p:custDataLst>
          </p:nvPr>
        </p:nvSpPr>
        <p:spPr>
          <a:xfrm>
            <a:off x="2563813" y="4430713"/>
            <a:ext cx="6089650" cy="1444625"/>
          </a:xfrm>
          <a:prstGeom prst="wedgeRoundRectCallout">
            <a:avLst>
              <a:gd name="adj1" fmla="val 65278"/>
              <a:gd name="adj2" fmla="val 39861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Hi, I'm from China.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Where are you from?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048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761413" y="3921125"/>
            <a:ext cx="3095625" cy="2798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圆角矩形标注 1"/>
          <p:cNvSpPr/>
          <p:nvPr>
            <p:custDataLst>
              <p:tags r:id="rId6"/>
            </p:custDataLst>
          </p:nvPr>
        </p:nvSpPr>
        <p:spPr>
          <a:xfrm>
            <a:off x="2001838" y="757238"/>
            <a:ext cx="5708650" cy="925512"/>
          </a:xfrm>
          <a:prstGeom prst="wedgeRoundRectCallout">
            <a:avLst>
              <a:gd name="adj1" fmla="val 40005"/>
              <a:gd name="adj2" fmla="val 97255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I'm from the USA. 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0485" name="椭圆 3"/>
          <p:cNvSpPr/>
          <p:nvPr>
            <p:custDataLst>
              <p:tags r:id="rId7"/>
            </p:custDataLst>
          </p:nvPr>
        </p:nvSpPr>
        <p:spPr>
          <a:xfrm>
            <a:off x="6081713" y="1774825"/>
            <a:ext cx="2270125" cy="227965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43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5425" y="1162050"/>
            <a:ext cx="11741150" cy="320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0" name="圆角矩形标注 10"/>
          <p:cNvSpPr/>
          <p:nvPr>
            <p:custDataLst>
              <p:tags r:id="rId3"/>
            </p:custDataLst>
          </p:nvPr>
        </p:nvSpPr>
        <p:spPr>
          <a:xfrm>
            <a:off x="2563813" y="4430713"/>
            <a:ext cx="6089650" cy="1444625"/>
          </a:xfrm>
          <a:prstGeom prst="wedgeRoundRectCallout">
            <a:avLst>
              <a:gd name="adj1" fmla="val 65278"/>
              <a:gd name="adj2" fmla="val 39861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Hi, I'm from China.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charset="-122"/>
              </a:rPr>
              <a:t>Where are you from?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2531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761413" y="3921125"/>
            <a:ext cx="3095625" cy="2798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2" name="圆角矩形标注 1"/>
          <p:cNvSpPr/>
          <p:nvPr>
            <p:custDataLst>
              <p:tags r:id="rId6"/>
            </p:custDataLst>
          </p:nvPr>
        </p:nvSpPr>
        <p:spPr>
          <a:xfrm>
            <a:off x="2944813" y="496888"/>
            <a:ext cx="5708650" cy="868362"/>
          </a:xfrm>
          <a:prstGeom prst="wedgeRoundRectCallout">
            <a:avLst>
              <a:gd name="adj1" fmla="val 48694"/>
              <a:gd name="adj2" fmla="val 111560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I'm from </a:t>
            </a:r>
            <a:r>
              <a:rPr lang="en-US" altLang="zh-CN" sz="4265" spc="0" baseline="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Australia</a:t>
            </a: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. 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2533" name="椭圆 3"/>
          <p:cNvSpPr/>
          <p:nvPr>
            <p:custDataLst>
              <p:tags r:id="rId7"/>
            </p:custDataLst>
          </p:nvPr>
        </p:nvSpPr>
        <p:spPr>
          <a:xfrm>
            <a:off x="7907338" y="1162050"/>
            <a:ext cx="2678113" cy="2659063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组合 5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35038" y="0"/>
            <a:ext cx="10412412" cy="16557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4578" name="图片 100"/>
          <p:cNvPicPr/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833438" y="1219200"/>
            <a:ext cx="2157412" cy="2157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9" name="图片 101"/>
          <p:cNvPicPr/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9442450" y="4743450"/>
            <a:ext cx="2387600" cy="1692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图片 7"/>
          <p:cNvPicPr/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3883025" y="4743450"/>
            <a:ext cx="2322513" cy="169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1" name="图片 99"/>
          <p:cNvPicPr/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027113" y="4745038"/>
            <a:ext cx="2430462" cy="1690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2" name="图片 1"/>
          <p:cNvPicPr/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3721100" y="1219200"/>
            <a:ext cx="2251075" cy="2157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3" name="图片 2"/>
          <p:cNvPicPr/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6630988" y="1219200"/>
            <a:ext cx="2238375" cy="2157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4" name="图片 106"/>
          <p:cNvPicPr/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556375" y="4745038"/>
            <a:ext cx="2530475" cy="1690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5" name="图片 3"/>
          <p:cNvPicPr/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9382125" y="1219200"/>
            <a:ext cx="2282825" cy="2157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 fill="hold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15937 -0.192315" ptsTypes="">
                                      <p:cBhvr>
                                        <p:cTn id="64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5677 -0.194815" ptsTypes="">
                                      <p:cBhvr>
                                        <p:cTn id="68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79635 -0.190185" ptsTypes="">
                                      <p:cBhvr>
                                        <p:cTn id="72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3906 -0.184259" ptsTypes="">
                                      <p:cBhvr>
                                        <p:cTn id="76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5602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19300" y="1454150"/>
            <a:ext cx="8153400" cy="341249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一、情景交际。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723900" lvl="0" fontAlgn="base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今天是周末，明明邀请新同学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Mike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来自己家里做客，他正把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Mike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介绍给妈妈：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________  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indent="62738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A.Mum, this is Mike. She is my friend.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lvl="0" indent="62738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B.Mum, this is Mike. He is my friend.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5603" name="TextBox 2"/>
          <p:cNvSpPr/>
          <p:nvPr>
            <p:custDataLst>
              <p:tags r:id="rId3"/>
            </p:custDataLst>
          </p:nvPr>
        </p:nvSpPr>
        <p:spPr>
          <a:xfrm>
            <a:off x="6599238" y="2870200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grpSp>
        <p:nvGrpSpPr>
          <p:cNvPr id="25604" name="组合 8"/>
          <p:cNvGrpSpPr/>
          <p:nvPr>
            <p:custDataLst>
              <p:tags r:id="rId4"/>
            </p:custDataLst>
          </p:nvPr>
        </p:nvGrpSpPr>
        <p:grpSpPr>
          <a:xfrm>
            <a:off x="2238375" y="5080000"/>
            <a:ext cx="7485063" cy="1201738"/>
            <a:chOff x="2238375" y="5080268"/>
            <a:chExt cx="7485063" cy="1202234"/>
          </a:xfrm>
        </p:grpSpPr>
        <p:sp>
          <p:nvSpPr>
            <p:cNvPr id="25605" name="TextBox 4"/>
            <p:cNvSpPr/>
            <p:nvPr>
              <p:custDataLst>
                <p:tags r:id="rId5"/>
              </p:custDataLst>
            </p:nvPr>
          </p:nvSpPr>
          <p:spPr>
            <a:xfrm>
              <a:off x="2238375" y="5080268"/>
              <a:ext cx="7485063" cy="1199059"/>
            </a:xfrm>
            <a:prstGeom prst="rect">
              <a:avLst/>
            </a:prstGeom>
            <a:solidFill>
              <a:srgbClr val="DEEBF7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点拨：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25606" name="矩形 18"/>
            <p:cNvSpPr/>
            <p:nvPr>
              <p:custDataLst>
                <p:tags r:id="rId6"/>
              </p:custDataLst>
            </p:nvPr>
          </p:nvSpPr>
          <p:spPr>
            <a:xfrm>
              <a:off x="3074988" y="5083443"/>
              <a:ext cx="6384925" cy="119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介绍男性时要用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He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来指代，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Mike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是一位男孩，故选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B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。</a:t>
              </a:r>
              <a:endParaRPr lang="zh-CN" altLang="zh-CN" sz="2400">
                <a:solidFill>
                  <a:srgbClr val="0066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6626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5813" y="1363663"/>
            <a:ext cx="5605463" cy="322961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163955" lvl="0" indent="-1163955" fontAlgn="base">
              <a:lnSpc>
                <a:spcPct val="170000"/>
              </a:lnSpc>
            </a:pPr>
            <a:r>
              <a:rPr lang="zh-CN" altLang="en-US" sz="2400">
                <a:latin typeface="Georgia" panose="02040502050405020303" charset="0"/>
                <a:ea typeface="汉仪楷体简" charset="-122"/>
              </a:rPr>
              <a:t>二、圈出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Where are you from? 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的答语。 </a:t>
            </a:r>
            <a:endParaRPr lang="zh-CN" altLang="en-US" sz="2400">
              <a:latin typeface="Georgia" panose="02040502050405020303" charset="0"/>
              <a:ea typeface="汉仪楷体简" charset="-122"/>
            </a:endParaRPr>
          </a:p>
          <a:p>
            <a:pPr marL="1163955" lvl="0" indent="-536575" fontAlgn="base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A.My name's Mingming.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1163955" lvl="0" indent="-536575" fontAlgn="base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B.I'm fine, thank you.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1163955" lvl="0" indent="-536575" fontAlgn="base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C.I am 10 years old.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  <a:p>
            <a:pPr marL="1163955" lvl="0" indent="-536575" fontAlgn="base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D.I'm from Canada.</a:t>
            </a:r>
            <a:endParaRPr lang="en-US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6627" name="TextBox 18"/>
          <p:cNvSpPr/>
          <p:nvPr>
            <p:custDataLst>
              <p:tags r:id="rId3"/>
            </p:custDataLst>
          </p:nvPr>
        </p:nvSpPr>
        <p:spPr>
          <a:xfrm>
            <a:off x="4351338" y="5438775"/>
            <a:ext cx="309562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grpSp>
        <p:nvGrpSpPr>
          <p:cNvPr id="26628" name="组合 1"/>
          <p:cNvGrpSpPr/>
          <p:nvPr>
            <p:custDataLst>
              <p:tags r:id="rId4"/>
            </p:custDataLst>
          </p:nvPr>
        </p:nvGrpSpPr>
        <p:grpSpPr>
          <a:xfrm>
            <a:off x="1801813" y="4603750"/>
            <a:ext cx="7632700" cy="1836738"/>
            <a:chOff x="1801766" y="4603074"/>
            <a:chExt cx="7632700" cy="1837372"/>
          </a:xfrm>
        </p:grpSpPr>
        <p:sp>
          <p:nvSpPr>
            <p:cNvPr id="26629" name="TextBox 4"/>
            <p:cNvSpPr/>
            <p:nvPr>
              <p:custDataLst>
                <p:tags r:id="rId5"/>
              </p:custDataLst>
            </p:nvPr>
          </p:nvSpPr>
          <p:spPr>
            <a:xfrm>
              <a:off x="1801766" y="4603074"/>
              <a:ext cx="7588250" cy="1753235"/>
            </a:xfrm>
            <a:prstGeom prst="rect">
              <a:avLst/>
            </a:prstGeom>
            <a:solidFill>
              <a:srgbClr val="DEEBF7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点拨：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26630" name="矩形 7"/>
            <p:cNvSpPr/>
            <p:nvPr>
              <p:custDataLst>
                <p:tags r:id="rId6"/>
              </p:custDataLst>
            </p:nvPr>
          </p:nvSpPr>
          <p:spPr>
            <a:xfrm>
              <a:off x="2666954" y="4687211"/>
              <a:ext cx="6767512" cy="17532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Where are you from? 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是用来询问对方来自哪里的句型，用于询问对方的国籍或籍贯。它的答语是“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I'm from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＋国家名称或地名．”。故选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D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。</a:t>
              </a:r>
              <a:endParaRPr lang="zh-CN" altLang="en-US" sz="2400">
                <a:solidFill>
                  <a:srgbClr val="0066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</p:grpSp>
      <p:sp>
        <p:nvSpPr>
          <p:cNvPr id="26631" name="椭圆 10"/>
          <p:cNvSpPr/>
          <p:nvPr>
            <p:custDataLst>
              <p:tags r:id="rId7"/>
            </p:custDataLst>
          </p:nvPr>
        </p:nvSpPr>
        <p:spPr>
          <a:xfrm>
            <a:off x="2609850" y="4076700"/>
            <a:ext cx="458788" cy="3571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课堂小结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7650" name="TextBox 3"/>
          <p:cNvSpPr/>
          <p:nvPr>
            <p:custDataLst>
              <p:tags r:id="rId2"/>
            </p:custDataLst>
          </p:nvPr>
        </p:nvSpPr>
        <p:spPr>
          <a:xfrm>
            <a:off x="1987550" y="1741488"/>
            <a:ext cx="7907338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800">
                <a:latin typeface="Georgia" panose="02040502050405020303" charset="0"/>
                <a:ea typeface="汉仪楷体简" charset="-122"/>
              </a:rPr>
              <a:t>       </a:t>
            </a:r>
            <a:r>
              <a:rPr lang="zh-CN" altLang="en-US" sz="2400">
                <a:latin typeface="Georgia" panose="02040502050405020303" charset="0"/>
                <a:ea typeface="汉仪楷体简" charset="-122"/>
              </a:rPr>
              <a:t>本节课我们学习了以下知识，请同学们一定加强巩固，以便能和同学们进行灵活交流哦！</a:t>
            </a:r>
            <a:endParaRPr lang="zh-CN" altLang="en-US" sz="28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27651" name="Text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11363" y="3363913"/>
            <a:ext cx="846931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sz="2400" strike="noStrike" noProof="1" smtClean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she</a:t>
            </a:r>
            <a:endParaRPr lang="en-US" altLang="zh-CN" sz="2400" strike="noStrike" noProof="1" smtClean="0">
              <a:latin typeface="Georgia" panose="02040502050405020303" charset="0"/>
              <a:ea typeface="汉仪楷体简" charset="-122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sz="2400" strike="noStrike" noProof="1" smtClean="0">
                <a:solidFill>
                  <a:srgbClr val="FF0000"/>
                </a:solidFill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strike="noStrike" noProof="1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She’s a new student.   </a:t>
            </a:r>
            <a:endParaRPr lang="en-US" altLang="zh-CN" sz="2400" strike="noStrike" noProof="1" smtClean="0">
              <a:latin typeface="Georgia" panose="02040502050405020303" charset="0"/>
              <a:ea typeface="汉仪楷体简" charset="-122"/>
              <a:cs typeface="Times New Roman" panose="02020603050405020304" pitchFamily="18" charset="0"/>
            </a:endParaRPr>
          </a:p>
          <a:p>
            <a:pPr marL="1616075" eaLnBrk="1" fontAlgn="auto" hangingPunct="1">
              <a:lnSpc>
                <a:spcPct val="200000"/>
              </a:lnSpc>
              <a:defRPr/>
            </a:pPr>
            <a:r>
              <a:rPr lang="en-US" altLang="zh-CN" sz="2400" strike="noStrike" noProof="1" smtClean="0">
                <a:latin typeface="Georgia" panose="02040502050405020303" charset="0"/>
                <a:ea typeface="汉仪楷体简" charset="-122"/>
                <a:cs typeface="Times New Roman" panose="02020603050405020304" pitchFamily="18" charset="0"/>
              </a:rPr>
              <a:t>Where are you from?</a:t>
            </a:r>
            <a:endParaRPr lang="en-US" altLang="zh-CN" sz="2400" strike="noStrike" noProof="1" smtClean="0">
              <a:latin typeface="Georgia" panose="02040502050405020303" charset="0"/>
              <a:ea typeface="汉仪楷体简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190875" y="368300"/>
            <a:ext cx="3662363" cy="89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4" name="文本框 41"/>
          <p:cNvSpPr/>
          <p:nvPr>
            <p:custDataLst>
              <p:tags r:id="rId3"/>
            </p:custDataLst>
          </p:nvPr>
        </p:nvSpPr>
        <p:spPr>
          <a:xfrm>
            <a:off x="4267200" y="522288"/>
            <a:ext cx="5373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2E75B6"/>
                </a:solidFill>
                <a:latin typeface="Georgia" panose="02040502050405020303" charset="0"/>
                <a:ea typeface="汉仪魏碑简" panose="02010600000101010101" charset="-122"/>
              </a:rPr>
              <a:t>Choose the right answer.</a:t>
            </a:r>
            <a:endParaRPr lang="en-US" altLang="zh-CN" sz="3200" b="1">
              <a:solidFill>
                <a:srgbClr val="2E75B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8675" name="文本框 19"/>
          <p:cNvSpPr txBox="1"/>
          <p:nvPr>
            <p:custDataLst>
              <p:tags r:id="rId4"/>
            </p:custDataLst>
          </p:nvPr>
        </p:nvSpPr>
        <p:spPr>
          <a:xfrm>
            <a:off x="1014413" y="1511300"/>
            <a:ext cx="10901363" cy="36906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1.</a:t>
            </a:r>
            <a:r>
              <a:rPr lang="zh-CN" altLang="en-US" sz="4400" b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要怎么表达他是一名新生？</a:t>
            </a:r>
            <a:r>
              <a:rPr lang="en-US" altLang="zh-CN" sz="4800" b="1" i="1" u="sng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 </a:t>
            </a:r>
            <a:endParaRPr lang="en-US" altLang="zh-CN" sz="4800" b="1" i="1" u="sng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A. She is a new student.        </a:t>
            </a:r>
            <a:endParaRPr lang="en-US" altLang="zh-CN" sz="4400" b="1" i="1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B. </a:t>
            </a: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He’s a new student. </a:t>
            </a: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      </a:t>
            </a:r>
            <a:endParaRPr lang="en-US" altLang="zh-CN" sz="4400" b="1" i="1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C. </a:t>
            </a: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He is a student.</a:t>
            </a:r>
            <a:endParaRPr lang="en-US" altLang="zh-CN" sz="4400" b="1" i="1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8676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09588" y="3267075"/>
            <a:ext cx="893762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333750" y="368300"/>
            <a:ext cx="3298825" cy="89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8" name="文本框 41"/>
          <p:cNvSpPr/>
          <p:nvPr>
            <p:custDataLst>
              <p:tags r:id="rId3"/>
            </p:custDataLst>
          </p:nvPr>
        </p:nvSpPr>
        <p:spPr>
          <a:xfrm>
            <a:off x="4267200" y="522288"/>
            <a:ext cx="5373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2E75B6"/>
                </a:solidFill>
                <a:latin typeface="Georgia" panose="02040502050405020303" charset="0"/>
                <a:ea typeface="汉仪魏碑简" panose="02010600000101010101" charset="-122"/>
              </a:rPr>
              <a:t>Choose the right answer.</a:t>
            </a:r>
            <a:endParaRPr lang="en-US" altLang="zh-CN" sz="3200" b="1">
              <a:solidFill>
                <a:srgbClr val="2E75B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9699" name="文本框 19"/>
          <p:cNvSpPr txBox="1"/>
          <p:nvPr>
            <p:custDataLst>
              <p:tags r:id="rId4"/>
            </p:custDataLst>
          </p:nvPr>
        </p:nvSpPr>
        <p:spPr>
          <a:xfrm>
            <a:off x="1014413" y="1511300"/>
            <a:ext cx="10901363" cy="36906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2.</a:t>
            </a:r>
            <a:r>
              <a:rPr lang="zh-CN" altLang="en-US" sz="4400" b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要怎么表达我也来自澳大利亚？</a:t>
            </a:r>
            <a:r>
              <a:rPr lang="en-US" altLang="zh-CN" sz="4800" b="1" i="1" u="sng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 </a:t>
            </a:r>
            <a:endParaRPr lang="en-US" altLang="zh-CN" sz="4800" b="1" i="1" u="sng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A. I'm from Australia.        </a:t>
            </a:r>
            <a:endParaRPr lang="en-US" altLang="zh-CN" sz="4400" b="1" i="1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B. </a:t>
            </a: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I'm from Australia, too.    </a:t>
            </a: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      </a:t>
            </a:r>
            <a:endParaRPr lang="en-US" altLang="zh-CN" sz="4400" b="1" i="1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  <a:p>
            <a:pPr lvl="0" fontAlgn="base">
              <a:lnSpc>
                <a:spcPct val="130000"/>
              </a:lnSpc>
              <a:buClrTx/>
              <a:buFontTx/>
            </a:pP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</a:rPr>
              <a:t>C. </a:t>
            </a:r>
            <a:r>
              <a:rPr lang="en-US" altLang="zh-CN" sz="4400" b="1" i="1">
                <a:solidFill>
                  <a:srgbClr val="2F5597"/>
                </a:solidFill>
                <a:latin typeface="Georgia" panose="02040502050405020303" charset="0"/>
                <a:ea typeface="汉仪楷体简" charset="-122"/>
                <a:sym typeface="微软雅黑" panose="020B0503020204020204" pitchFamily="34" charset="-122"/>
              </a:rPr>
              <a:t>I'm from China, too. </a:t>
            </a:r>
            <a:endParaRPr lang="en-US" altLang="zh-CN" sz="4400" b="1" i="1">
              <a:solidFill>
                <a:srgbClr val="2F5597"/>
              </a:solidFill>
              <a:latin typeface="Georgia" panose="02040502050405020303" charset="0"/>
              <a:ea typeface="汉仪楷体简" charset="-122"/>
            </a:endParaRPr>
          </a:p>
        </p:txBody>
      </p:sp>
      <p:pic>
        <p:nvPicPr>
          <p:cNvPr id="29700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09588" y="3267075"/>
            <a:ext cx="893762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900363" y="1481138"/>
            <a:ext cx="7553325" cy="3973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8" name="圆角矩形标注 4"/>
          <p:cNvSpPr/>
          <p:nvPr>
            <p:custDataLst>
              <p:tags r:id="rId3"/>
            </p:custDataLst>
          </p:nvPr>
        </p:nvSpPr>
        <p:spPr>
          <a:xfrm>
            <a:off x="2157413" y="4697413"/>
            <a:ext cx="5113337" cy="757237"/>
          </a:xfrm>
          <a:prstGeom prst="wedgeRoundRectCallout">
            <a:avLst>
              <a:gd name="adj1" fmla="val -15481"/>
              <a:gd name="adj2" fmla="val -166148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3735">
                <a:latin typeface="Georgia" panose="02040502050405020303" charset="0"/>
                <a:ea typeface="汉仪楷体简" charset="-122"/>
              </a:rPr>
              <a:t>Where are you from?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4099" name="标题 1331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301875" y="300038"/>
            <a:ext cx="3255963" cy="836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28" tIns="45714" rIns="91428" bIns="45714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defTabSz="567055"/>
            <a:r>
              <a:rPr lang="en-US" altLang="zh-CN" sz="2800" b="1">
                <a:latin typeface="Georgia" panose="02040502050405020303" charset="0"/>
                <a:ea typeface="汉仪魏碑简" panose="02010600000101010101" charset="-122"/>
              </a:rPr>
              <a:t>Let's read.  </a:t>
            </a:r>
            <a:endParaRPr lang="en-US" altLang="zh-CN" sz="28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4100" name="圆角矩形标注 2"/>
          <p:cNvSpPr/>
          <p:nvPr>
            <p:custDataLst>
              <p:tags r:id="rId5"/>
            </p:custDataLst>
          </p:nvPr>
        </p:nvSpPr>
        <p:spPr>
          <a:xfrm>
            <a:off x="5311775" y="873125"/>
            <a:ext cx="5403850" cy="1289050"/>
          </a:xfrm>
          <a:prstGeom prst="wedgeRoundRectCallout">
            <a:avLst>
              <a:gd name="adj1" fmla="val -24199"/>
              <a:gd name="adj2" fmla="val 94912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3735">
                <a:latin typeface="Georgia" panose="02040502050405020303" charset="0"/>
                <a:ea typeface="汉仪楷体简" charset="-122"/>
              </a:rPr>
              <a:t>Mr Jones, this is Amy. She's a new student. 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4101" name="圆角矩形标注 3"/>
          <p:cNvSpPr/>
          <p:nvPr>
            <p:custDataLst>
              <p:tags r:id="rId6"/>
            </p:custDataLst>
          </p:nvPr>
        </p:nvSpPr>
        <p:spPr>
          <a:xfrm>
            <a:off x="3098800" y="3657600"/>
            <a:ext cx="2212975" cy="682625"/>
          </a:xfrm>
          <a:prstGeom prst="wedgeRoundRectCallout">
            <a:avLst>
              <a:gd name="adj1" fmla="val -34500"/>
              <a:gd name="adj2" fmla="val -121426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3735">
                <a:latin typeface="Georgia" panose="02040502050405020303" charset="0"/>
                <a:ea typeface="汉仪楷体简" charset="-122"/>
              </a:rPr>
              <a:t>Hi, Amy.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4102" name="圆角矩形标注 5"/>
          <p:cNvSpPr/>
          <p:nvPr>
            <p:custDataLst>
              <p:tags r:id="rId7"/>
            </p:custDataLst>
          </p:nvPr>
        </p:nvSpPr>
        <p:spPr>
          <a:xfrm>
            <a:off x="7423150" y="2611438"/>
            <a:ext cx="3292475" cy="681037"/>
          </a:xfrm>
          <a:prstGeom prst="wedgeRoundRectCallout">
            <a:avLst>
              <a:gd name="adj1" fmla="val -1310"/>
              <a:gd name="adj2" fmla="val 85898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3735">
                <a:latin typeface="Georgia" panose="02040502050405020303" charset="0"/>
                <a:ea typeface="汉仪楷体简" charset="-122"/>
              </a:rPr>
              <a:t>Hi, Mr Jones. 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4103" name="圆角矩形标注 6"/>
          <p:cNvSpPr/>
          <p:nvPr>
            <p:custDataLst>
              <p:tags r:id="rId8"/>
            </p:custDataLst>
          </p:nvPr>
        </p:nvSpPr>
        <p:spPr>
          <a:xfrm>
            <a:off x="6975475" y="5597525"/>
            <a:ext cx="4187825" cy="681038"/>
          </a:xfrm>
          <a:prstGeom prst="wedgeRoundRectCallout">
            <a:avLst>
              <a:gd name="adj1" fmla="val -880"/>
              <a:gd name="adj2" fmla="val -137079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3735">
                <a:latin typeface="Georgia" panose="02040502050405020303" charset="0"/>
                <a:ea typeface="汉仪楷体简" charset="-122"/>
              </a:rPr>
              <a:t>I'm from the UK. </a:t>
            </a:r>
            <a:endParaRPr lang="en-US" altLang="zh-CN" sz="3700">
              <a:latin typeface="Georgia" panose="02040502050405020303" charset="0"/>
              <a:ea typeface="汉仪楷体简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100" grpId="0" animBg="1"/>
      <p:bldP spid="4101" grpId="0" animBg="1"/>
      <p:bldP spid="4102" grpId="0" animBg="1"/>
      <p:bldP spid="410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/>
          <p:nvPr>
            <p:custDataLst>
              <p:tags r:id="rId1"/>
            </p:custDataLst>
          </p:nvPr>
        </p:nvSpPr>
        <p:spPr>
          <a:xfrm>
            <a:off x="2424113" y="336550"/>
            <a:ext cx="2693987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小知识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6146" name="文本框 17"/>
          <p:cNvSpPr/>
          <p:nvPr>
            <p:custDataLst>
              <p:tags r:id="rId2"/>
            </p:custDataLst>
          </p:nvPr>
        </p:nvSpPr>
        <p:spPr>
          <a:xfrm>
            <a:off x="6864350" y="1436688"/>
            <a:ext cx="2981325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She’s a new student. 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她是一位新生。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grpSp>
        <p:nvGrpSpPr>
          <p:cNvPr id="6147" name="组合 21"/>
          <p:cNvGrpSpPr/>
          <p:nvPr>
            <p:custDataLst>
              <p:tags r:id="rId3"/>
            </p:custDataLst>
          </p:nvPr>
        </p:nvGrpSpPr>
        <p:grpSpPr>
          <a:xfrm>
            <a:off x="4854575" y="2854325"/>
            <a:ext cx="7264400" cy="2860675"/>
            <a:chOff x="2084388" y="2893115"/>
            <a:chExt cx="7264400" cy="2861369"/>
          </a:xfrm>
        </p:grpSpPr>
        <p:sp>
          <p:nvSpPr>
            <p:cNvPr id="6148" name="TextBox 8"/>
            <p:cNvSpPr/>
            <p:nvPr>
              <p:custDataLst>
                <p:tags r:id="rId4"/>
              </p:custDataLst>
            </p:nvPr>
          </p:nvSpPr>
          <p:spPr>
            <a:xfrm>
              <a:off x="2976563" y="2893115"/>
              <a:ext cx="6372225" cy="28613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eaLnBrk="0" hangingPunct="0">
                <a:lnSpc>
                  <a:spcPct val="150000"/>
                </a:lnSpc>
              </a:pP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介绍他人的句型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  <a:p>
              <a:pPr lvl="0" eaLnBrk="0" hangingPunct="0">
                <a:lnSpc>
                  <a:spcPct val="150000"/>
                </a:lnSpc>
              </a:pP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这是一个介绍某人身份或其他情况的句型。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She’s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是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She is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的缩写。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  <a:p>
              <a:pPr lvl="0" eaLnBrk="0" hangingPunct="0">
                <a:lnSpc>
                  <a:spcPct val="150000"/>
                </a:lnSpc>
              </a:pP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例句：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She is a girl.</a:t>
              </a:r>
              <a:endParaRPr lang="en-US" altLang="zh-CN" sz="2400">
                <a:latin typeface="Georgia" panose="02040502050405020303" charset="0"/>
                <a:ea typeface="汉仪楷体简" charset="-122"/>
              </a:endParaRPr>
            </a:p>
            <a:p>
              <a:pPr lvl="0" eaLnBrk="0" hangingPunct="0">
                <a:lnSpc>
                  <a:spcPct val="150000"/>
                </a:lnSpc>
              </a:pP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             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她是一个女孩。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6149" name="文本框 23"/>
            <p:cNvSpPr/>
            <p:nvPr>
              <p:custDataLst>
                <p:tags r:id="rId5"/>
              </p:custDataLst>
            </p:nvPr>
          </p:nvSpPr>
          <p:spPr>
            <a:xfrm>
              <a:off x="2084388" y="2966913"/>
              <a:ext cx="1085850" cy="4603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考向</a:t>
              </a:r>
              <a:endPara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</p:grpSp>
      <p:pic>
        <p:nvPicPr>
          <p:cNvPr id="6150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5386388" y="1438275"/>
            <a:ext cx="1143000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1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2257425" y="2192338"/>
            <a:ext cx="2308225" cy="2973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928813" y="2198688"/>
            <a:ext cx="4019550" cy="2928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文本框 3"/>
          <p:cNvSpPr/>
          <p:nvPr>
            <p:custDataLst>
              <p:tags r:id="rId3"/>
            </p:custDataLst>
          </p:nvPr>
        </p:nvSpPr>
        <p:spPr>
          <a:xfrm>
            <a:off x="2471738" y="307975"/>
            <a:ext cx="2693987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小知识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7171" name="组合 22"/>
          <p:cNvGrpSpPr/>
          <p:nvPr>
            <p:custDataLst>
              <p:tags r:id="rId4"/>
            </p:custDataLst>
          </p:nvPr>
        </p:nvGrpSpPr>
        <p:grpSpPr>
          <a:xfrm>
            <a:off x="5778500" y="1536700"/>
            <a:ext cx="6681788" cy="3783013"/>
            <a:chOff x="1404953" y="1531089"/>
            <a:chExt cx="6681725" cy="3782101"/>
          </a:xfrm>
        </p:grpSpPr>
        <p:grpSp>
          <p:nvGrpSpPr>
            <p:cNvPr id="7172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1404953" y="1531089"/>
              <a:ext cx="1917700" cy="1485900"/>
              <a:chOff x="603250" y="3113088"/>
              <a:chExt cx="1917700" cy="1485900"/>
            </a:xfrm>
          </p:grpSpPr>
          <p:pic>
            <p:nvPicPr>
              <p:cNvPr id="7173" name="图片 3" descr="泡泡1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603250" y="3113088"/>
                <a:ext cx="1917700" cy="14859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7174" name="文本框 2"/>
              <p:cNvSpPr/>
              <p:nvPr>
                <p:custDataLst>
                  <p:tags r:id="rId8"/>
                </p:custDataLst>
              </p:nvPr>
            </p:nvSpPr>
            <p:spPr>
              <a:xfrm>
                <a:off x="1000766" y="3354388"/>
                <a:ext cx="1097270" cy="82979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charset="-122"/>
                    <a:sym typeface="Calibri" panose="020F0502020204030204" pitchFamily="34" charset="0"/>
                  </a:rPr>
                  <a:t>易错点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  <a:sym typeface="Calibri" panose="020F0502020204030204" pitchFamily="34" charset="0"/>
                </a:endParaRPr>
              </a:p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charset="-122"/>
                    <a:sym typeface="Calibri" panose="020F0502020204030204" pitchFamily="34" charset="0"/>
                  </a:rPr>
                  <a:t>提示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7175" name="TextBox 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574753" y="3006663"/>
              <a:ext cx="6511925" cy="2306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0" fontAlgn="base" hangingPunct="0">
                <a:lnSpc>
                  <a:spcPct val="150000"/>
                </a:lnSpc>
              </a:pPr>
              <a:r>
                <a:rPr lang="zh-CN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介绍女性时要用</a:t>
              </a:r>
              <a:r>
                <a: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She</a:t>
              </a:r>
              <a:r>
                <a:rPr lang="zh-CN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来指代，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  <a:p>
              <a:pPr lvl="0" eaLnBrk="0" fontAlgn="base" hangingPunct="0">
                <a:lnSpc>
                  <a:spcPct val="150000"/>
                </a:lnSpc>
              </a:pPr>
              <a:r>
                <a:rPr lang="zh-CN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介绍男性时要用</a:t>
              </a:r>
              <a:r>
                <a: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He</a:t>
              </a:r>
              <a:r>
                <a:rPr lang="zh-CN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来指代。</a:t>
              </a:r>
              <a:endPara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  <a:p>
              <a:pPr lvl="0" eaLnBrk="0" fontAlgn="base" hangingPunct="0">
                <a:lnSpc>
                  <a:spcPct val="150000"/>
                </a:lnSpc>
              </a:pP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例句：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This is Mary. She is my friend.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  <a:p>
              <a:pPr marL="898525" lvl="0" eaLnBrk="0" fontAlgn="base" hangingPunct="0">
                <a:lnSpc>
                  <a:spcPct val="150000"/>
                </a:lnSpc>
              </a:pP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 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这是</a:t>
              </a:r>
              <a:r>
                <a:rPr lang="zh-CN" altLang="en-US" sz="2400">
                  <a:latin typeface="Georgia" panose="02040502050405020303" charset="0"/>
                  <a:ea typeface="汉仪楷体简" charset="-122"/>
                </a:rPr>
                <a:t>玛丽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。 </a:t>
              </a:r>
              <a:r>
                <a:rPr lang="zh-CN" altLang="en-US" sz="2400">
                  <a:latin typeface="Georgia" panose="02040502050405020303" charset="0"/>
                  <a:ea typeface="汉仪楷体简" charset="-122"/>
                </a:rPr>
                <a:t>她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是我的朋友。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8194" name="图片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266950" y="2420938"/>
            <a:ext cx="325438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2"/>
          <p:cNvSpPr/>
          <p:nvPr>
            <p:custDataLst>
              <p:tags r:id="rId4"/>
            </p:custDataLst>
          </p:nvPr>
        </p:nvSpPr>
        <p:spPr>
          <a:xfrm>
            <a:off x="2557463" y="2246313"/>
            <a:ext cx="636270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This is my mother.________ is a teacher.</a:t>
            </a:r>
            <a:endParaRPr lang="zh-CN" altLang="zh-CN" sz="2400"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charset="-122"/>
              </a:rPr>
              <a:t>A. She</a:t>
            </a:r>
            <a:r>
              <a:rPr lang="zh-CN" altLang="zh-CN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B. He</a:t>
            </a:r>
            <a:r>
              <a:rPr lang="zh-CN" altLang="zh-CN" sz="2400">
                <a:latin typeface="Georgia" panose="02040502050405020303" charset="0"/>
                <a:ea typeface="汉仪楷体简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charset="-122"/>
              </a:rPr>
              <a:t>C. We</a:t>
            </a:r>
            <a:endParaRPr lang="zh-CN" altLang="zh-CN" sz="2400">
              <a:latin typeface="Georgia" panose="02040502050405020303" charset="0"/>
              <a:ea typeface="汉仪楷体简" charset="-122"/>
            </a:endParaRPr>
          </a:p>
        </p:txBody>
      </p:sp>
      <p:sp>
        <p:nvSpPr>
          <p:cNvPr id="8196" name="TextBox 19"/>
          <p:cNvSpPr/>
          <p:nvPr>
            <p:custDataLst>
              <p:tags r:id="rId5"/>
            </p:custDataLst>
          </p:nvPr>
        </p:nvSpPr>
        <p:spPr>
          <a:xfrm>
            <a:off x="5310188" y="2301875"/>
            <a:ext cx="574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grpSp>
        <p:nvGrpSpPr>
          <p:cNvPr id="8197" name="组合 4"/>
          <p:cNvGrpSpPr/>
          <p:nvPr>
            <p:custDataLst>
              <p:tags r:id="rId6"/>
            </p:custDataLst>
          </p:nvPr>
        </p:nvGrpSpPr>
        <p:grpSpPr>
          <a:xfrm>
            <a:off x="2214563" y="3857625"/>
            <a:ext cx="4276725" cy="1198563"/>
            <a:chOff x="1950834" y="3856950"/>
            <a:chExt cx="7592149" cy="1199059"/>
          </a:xfrm>
        </p:grpSpPr>
        <p:sp>
          <p:nvSpPr>
            <p:cNvPr id="8198" name="TextBox 4"/>
            <p:cNvSpPr/>
            <p:nvPr>
              <p:custDataLst>
                <p:tags r:id="rId7"/>
              </p:custDataLst>
            </p:nvPr>
          </p:nvSpPr>
          <p:spPr>
            <a:xfrm>
              <a:off x="1950834" y="3856950"/>
              <a:ext cx="7497014" cy="1199059"/>
            </a:xfrm>
            <a:prstGeom prst="rect">
              <a:avLst/>
            </a:prstGeom>
            <a:solidFill>
              <a:srgbClr val="DEEBF7"/>
            </a:solidFill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点拨：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8199" name="矩形 18"/>
            <p:cNvSpPr/>
            <p:nvPr>
              <p:custDataLst>
                <p:tags r:id="rId8"/>
              </p:custDataLst>
            </p:nvPr>
          </p:nvSpPr>
          <p:spPr>
            <a:xfrm>
              <a:off x="3389833" y="3856950"/>
              <a:ext cx="6153150" cy="119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关键词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“mother”</a:t>
              </a:r>
              <a:r>
                <a:rPr lang="zh-CN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是女性，因此选代词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“She(</a:t>
              </a:r>
              <a:r>
                <a:rPr lang="zh-CN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她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)”</a:t>
              </a:r>
              <a:r>
                <a:rPr lang="zh-CN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charset="-122"/>
                </a:rPr>
                <a:t>。</a:t>
              </a:r>
              <a:endParaRPr lang="zh-CN" altLang="zh-CN" sz="2400">
                <a:solidFill>
                  <a:srgbClr val="0066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</p:grpSp>
      <p:pic>
        <p:nvPicPr>
          <p:cNvPr id="8200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69113" y="3486150"/>
            <a:ext cx="3486150" cy="2438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9218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82763" y="1382713"/>
            <a:ext cx="757237" cy="757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文本框 17"/>
          <p:cNvSpPr/>
          <p:nvPr>
            <p:custDataLst>
              <p:tags r:id="rId4"/>
            </p:custDataLst>
          </p:nvPr>
        </p:nvSpPr>
        <p:spPr>
          <a:xfrm>
            <a:off x="3938588" y="1400175"/>
            <a:ext cx="3090862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Where are you from? 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rPr>
              <a:t>你来自哪里？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charset="-122"/>
            </a:endParaRPr>
          </a:p>
        </p:txBody>
      </p:sp>
      <p:grpSp>
        <p:nvGrpSpPr>
          <p:cNvPr id="9220" name="组合 17"/>
          <p:cNvGrpSpPr/>
          <p:nvPr>
            <p:custDataLst>
              <p:tags r:id="rId5"/>
            </p:custDataLst>
          </p:nvPr>
        </p:nvGrpSpPr>
        <p:grpSpPr>
          <a:xfrm>
            <a:off x="1795463" y="2941638"/>
            <a:ext cx="7486650" cy="3046412"/>
            <a:chOff x="1795462" y="2942379"/>
            <a:chExt cx="7486650" cy="3045084"/>
          </a:xfrm>
        </p:grpSpPr>
        <p:sp>
          <p:nvSpPr>
            <p:cNvPr id="9221" name="TextBox 8"/>
            <p:cNvSpPr/>
            <p:nvPr>
              <p:custDataLst>
                <p:tags r:id="rId6"/>
              </p:custDataLst>
            </p:nvPr>
          </p:nvSpPr>
          <p:spPr>
            <a:xfrm>
              <a:off x="2909887" y="2942379"/>
              <a:ext cx="6372225" cy="30450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eaLnBrk="0" hangingPunct="0">
                <a:lnSpc>
                  <a:spcPct val="200000"/>
                </a:lnSpc>
              </a:pP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用法及答语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  <a:p>
              <a:pPr lvl="0" eaLnBrk="0" hangingPunct="0">
                <a:lnSpc>
                  <a:spcPct val="200000"/>
                </a:lnSpc>
              </a:pP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问句： 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Where are you from?  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这是询问对方来自哪里的句型，用于询问对方的国籍或籍贯。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  <a:p>
              <a:pPr lvl="0" eaLnBrk="0" hangingPunct="0">
                <a:lnSpc>
                  <a:spcPct val="200000"/>
                </a:lnSpc>
              </a:pP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答语：</a:t>
              </a:r>
              <a:r>
                <a:rPr lang="en-US" altLang="zh-CN" sz="2400">
                  <a:latin typeface="Georgia" panose="02040502050405020303" charset="0"/>
                  <a:ea typeface="汉仪楷体简" charset="-122"/>
                </a:rPr>
                <a:t>I’m from</a:t>
              </a:r>
              <a:r>
                <a:rPr lang="zh-CN" altLang="zh-CN" sz="2400">
                  <a:latin typeface="Georgia" panose="02040502050405020303" charset="0"/>
                  <a:ea typeface="汉仪楷体简" charset="-122"/>
                </a:rPr>
                <a:t>＋国家名称或地名．</a:t>
              </a:r>
              <a:endParaRPr lang="zh-CN" altLang="zh-CN" sz="2400">
                <a:latin typeface="Georgia" panose="02040502050405020303" charset="0"/>
                <a:ea typeface="汉仪楷体简" charset="-122"/>
              </a:endParaRPr>
            </a:p>
          </p:txBody>
        </p:sp>
        <p:sp>
          <p:nvSpPr>
            <p:cNvPr id="9222" name="文本框 23"/>
            <p:cNvSpPr/>
            <p:nvPr>
              <p:custDataLst>
                <p:tags r:id="rId7"/>
              </p:custDataLst>
            </p:nvPr>
          </p:nvSpPr>
          <p:spPr>
            <a:xfrm>
              <a:off x="2017712" y="3061442"/>
              <a:ext cx="1085850" cy="4602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charset="-122"/>
                </a:rPr>
                <a:t>考向</a:t>
              </a:r>
              <a:endPara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charset="-122"/>
              </a:endParaRPr>
            </a:p>
          </p:txBody>
        </p:sp>
        <p:pic>
          <p:nvPicPr>
            <p:cNvPr id="9223" name="图片 24" descr="花盆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95462" y="3102717"/>
              <a:ext cx="322262" cy="368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9224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2600325" y="1428750"/>
            <a:ext cx="1143000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5" name="图片 1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2325" y="333375"/>
            <a:ext cx="4383088" cy="3287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6" name="New picture"/>
          <p:cNvPicPr/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934700" y="107442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43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7462" y="3514725"/>
            <a:ext cx="12209462" cy="3343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2" name="文本框 2"/>
          <p:cNvSpPr txBox="1"/>
          <p:nvPr>
            <p:custDataLst>
              <p:tags r:id="rId3"/>
            </p:custDataLst>
          </p:nvPr>
        </p:nvSpPr>
        <p:spPr>
          <a:xfrm>
            <a:off x="4056063" y="1658938"/>
            <a:ext cx="69373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charset="-122"/>
                <a:cs typeface="Comic Sans MS" panose="030F0702030302020204" charset="0"/>
              </a:rPr>
              <a:t>Do you know these animals? </a:t>
            </a:r>
            <a:endParaRPr lang="en-US" altLang="zh-CN" sz="4265" strike="noStrike" noProof="1">
              <a:latin typeface="Georgia" panose="02040502050405020303" charset="0"/>
              <a:ea typeface="汉仪楷体简" charset="-122"/>
              <a:cs typeface="Comic Sans MS" panose="030F0702030302020204" charset="0"/>
            </a:endParaRPr>
          </a:p>
        </p:txBody>
      </p:sp>
      <p:sp>
        <p:nvSpPr>
          <p:cNvPr id="10243" name="文本框 7"/>
          <p:cNvSpPr txBox="1"/>
          <p:nvPr>
            <p:custDataLst>
              <p:tags r:id="rId4"/>
            </p:custDataLst>
          </p:nvPr>
        </p:nvSpPr>
        <p:spPr>
          <a:xfrm>
            <a:off x="225425" y="450850"/>
            <a:ext cx="429577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+mn-ea"/>
              </a:rPr>
              <a:t>Look and say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92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89100" y="2006600"/>
            <a:ext cx="3086100" cy="2844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0" name="文本框 9223"/>
          <p:cNvSpPr txBox="1"/>
          <p:nvPr>
            <p:custDataLst>
              <p:tags r:id="rId3"/>
            </p:custDataLst>
          </p:nvPr>
        </p:nvSpPr>
        <p:spPr>
          <a:xfrm>
            <a:off x="1689100" y="5257800"/>
            <a:ext cx="28956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bald eagle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pic>
        <p:nvPicPr>
          <p:cNvPr id="12291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21388" y="2647950"/>
            <a:ext cx="3665537" cy="2211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文本框 4"/>
          <p:cNvSpPr txBox="1"/>
          <p:nvPr>
            <p:custDataLst>
              <p:tags r:id="rId6"/>
            </p:custDataLst>
          </p:nvPr>
        </p:nvSpPr>
        <p:spPr>
          <a:xfrm>
            <a:off x="7331075" y="5257800"/>
            <a:ext cx="192246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charset="-122"/>
                <a:cs typeface="Comic Sans MS" panose="030F0702030302020204" charset="0"/>
              </a:rPr>
              <a:t>panda</a:t>
            </a:r>
            <a:endParaRPr lang="en-US" altLang="zh-CN" sz="4265" strike="noStrike" noProof="1">
              <a:latin typeface="Georgia" panose="02040502050405020303" charset="0"/>
              <a:ea typeface="汉仪楷体简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allAtOnce"/>
      <p:bldP spid="1229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11850" y="2636838"/>
            <a:ext cx="6010275" cy="3976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文本框 4"/>
          <p:cNvSpPr txBox="1"/>
          <p:nvPr>
            <p:custDataLst>
              <p:tags r:id="rId3"/>
            </p:custDataLst>
          </p:nvPr>
        </p:nvSpPr>
        <p:spPr>
          <a:xfrm>
            <a:off x="10055225" y="1951038"/>
            <a:ext cx="21367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charset="-122"/>
                <a:cs typeface="Comic Sans MS" panose="030F0702030302020204" charset="0"/>
              </a:rPr>
              <a:t>beaver</a:t>
            </a:r>
            <a:endParaRPr lang="en-US" altLang="zh-CN" sz="4265" strike="noStrike" noProof="1">
              <a:latin typeface="Georgia" panose="02040502050405020303" charset="0"/>
              <a:ea typeface="汉仪楷体简" charset="-122"/>
              <a:cs typeface="Comic Sans MS" panose="030F0702030302020204" charset="0"/>
            </a:endParaRPr>
          </a:p>
        </p:txBody>
      </p:sp>
      <p:pic>
        <p:nvPicPr>
          <p:cNvPr id="14339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98438" y="369888"/>
            <a:ext cx="6307137" cy="3941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0" name="文本框 2"/>
          <p:cNvSpPr txBox="1"/>
          <p:nvPr>
            <p:custDataLst>
              <p:tags r:id="rId6"/>
            </p:custDataLst>
          </p:nvPr>
        </p:nvSpPr>
        <p:spPr>
          <a:xfrm>
            <a:off x="198438" y="369888"/>
            <a:ext cx="297021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kangaroo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allAtOnce"/>
      <p:bldP spid="14340" grpId="0" build="allAtOnce"/>
    </p:bldLst>
  </p:timing>
</p:sld>
</file>

<file path=ppt/tags/tag1.xml><?xml version="1.0" encoding="utf-8"?>
<p:tagLst xmlns:p="http://schemas.openxmlformats.org/presentationml/2006/main">
  <p:tag name="AS_UNIQUEID" val="411"/>
</p:tagLst>
</file>

<file path=ppt/tags/tag10.xml><?xml version="1.0" encoding="utf-8"?>
<p:tagLst xmlns:p="http://schemas.openxmlformats.org/presentationml/2006/main">
  <p:tag name="AS_UNIQUEID" val="322"/>
</p:tagLst>
</file>

<file path=ppt/tags/tag100.xml><?xml version="1.0" encoding="utf-8"?>
<p:tagLst xmlns:p="http://schemas.openxmlformats.org/presentationml/2006/main">
  <p:tag name="AS_UNIQUEID" val="63"/>
</p:tagLst>
</file>

<file path=ppt/tags/tag101.xml><?xml version="1.0" encoding="utf-8"?>
<p:tagLst xmlns:p="http://schemas.openxmlformats.org/presentationml/2006/main">
  <p:tag name="AS_UNIQUEID" val="64"/>
</p:tagLst>
</file>

<file path=ppt/tags/tag102.xml><?xml version="1.0" encoding="utf-8"?>
<p:tagLst xmlns:p="http://schemas.openxmlformats.org/presentationml/2006/main">
  <p:tag name="AS_UNIQUEID" val="65"/>
</p:tagLst>
</file>

<file path=ppt/tags/tag103.xml><?xml version="1.0" encoding="utf-8"?>
<p:tagLst xmlns:p="http://schemas.openxmlformats.org/presentationml/2006/main">
  <p:tag name="AS_UNIQUEID" val="405"/>
</p:tagLst>
</file>

<file path=ppt/tags/tag104.xml><?xml version="1.0" encoding="utf-8"?>
<p:tagLst xmlns:p="http://schemas.openxmlformats.org/presentationml/2006/main">
  <p:tag name="AS_UNIQUEID" val="67"/>
</p:tagLst>
</file>

<file path=ppt/tags/tag105.xml><?xml version="1.0" encoding="utf-8"?>
<p:tagLst xmlns:p="http://schemas.openxmlformats.org/presentationml/2006/main">
  <p:tag name="AS_UNIQUEID" val="68"/>
</p:tagLst>
</file>

<file path=ppt/tags/tag106.xml><?xml version="1.0" encoding="utf-8"?>
<p:tagLst xmlns:p="http://schemas.openxmlformats.org/presentationml/2006/main">
  <p:tag name="AS_UNIQUEID" val="71"/>
</p:tagLst>
</file>

<file path=ppt/tags/tag107.xml><?xml version="1.0" encoding="utf-8"?>
<p:tagLst xmlns:p="http://schemas.openxmlformats.org/presentationml/2006/main">
  <p:tag name="AS_UNIQUEID" val="72"/>
</p:tagLst>
</file>

<file path=ppt/tags/tag108.xml><?xml version="1.0" encoding="utf-8"?>
<p:tagLst xmlns:p="http://schemas.openxmlformats.org/presentationml/2006/main">
  <p:tag name="AS_UNIQUEID" val="73"/>
</p:tagLst>
</file>

<file path=ppt/tags/tag109.xml><?xml version="1.0" encoding="utf-8"?>
<p:tagLst xmlns:p="http://schemas.openxmlformats.org/presentationml/2006/main">
  <p:tag name="AS_UNIQUEID" val="407"/>
</p:tagLst>
</file>

<file path=ppt/tags/tag11.xml><?xml version="1.0" encoding="utf-8"?>
<p:tagLst xmlns:p="http://schemas.openxmlformats.org/presentationml/2006/main">
  <p:tag name="AS_UNIQUEID" val="323"/>
</p:tagLst>
</file>

<file path=ppt/tags/tag110.xml><?xml version="1.0" encoding="utf-8"?>
<p:tagLst xmlns:p="http://schemas.openxmlformats.org/presentationml/2006/main">
  <p:tag name="AS_UNIQUEID" val="75"/>
</p:tagLst>
</file>

<file path=ppt/tags/tag111.xml><?xml version="1.0" encoding="utf-8"?>
<p:tagLst xmlns:p="http://schemas.openxmlformats.org/presentationml/2006/main">
  <p:tag name="AS_UNIQUEID" val="76"/>
</p:tagLst>
</file>

<file path=ppt/tags/tag112.xml><?xml version="1.0" encoding="utf-8"?>
<p:tagLst xmlns:p="http://schemas.openxmlformats.org/presentationml/2006/main">
  <p:tag name="AS_UNIQUEID" val="77"/>
</p:tagLst>
</file>

<file path=ppt/tags/tag113.xml><?xml version="1.0" encoding="utf-8"?>
<p:tagLst xmlns:p="http://schemas.openxmlformats.org/presentationml/2006/main">
  <p:tag name="AS_UNIQUEID" val="81"/>
</p:tagLst>
</file>

<file path=ppt/tags/tag114.xml><?xml version="1.0" encoding="utf-8"?>
<p:tagLst xmlns:p="http://schemas.openxmlformats.org/presentationml/2006/main">
  <p:tag name="AS_UNIQUEID" val="83"/>
</p:tagLst>
</file>

<file path=ppt/tags/tag115.xml><?xml version="1.0" encoding="utf-8"?>
<p:tagLst xmlns:p="http://schemas.openxmlformats.org/presentationml/2006/main">
  <p:tag name="AS_UNIQUEID" val="84"/>
</p:tagLst>
</file>

<file path=ppt/tags/tag116.xml><?xml version="1.0" encoding="utf-8"?>
<p:tagLst xmlns:p="http://schemas.openxmlformats.org/presentationml/2006/main">
  <p:tag name="AS_UNIQUEID" val="301"/>
</p:tagLst>
</file>

<file path=ppt/tags/tag117.xml><?xml version="1.0" encoding="utf-8"?>
<p:tagLst xmlns:p="http://schemas.openxmlformats.org/presentationml/2006/main">
  <p:tag name="AS_UNIQUEID" val="302"/>
</p:tagLst>
</file>

<file path=ppt/tags/tag118.xml><?xml version="1.0" encoding="utf-8"?>
<p:tagLst xmlns:p="http://schemas.openxmlformats.org/presentationml/2006/main">
  <p:tag name="AS_UNIQUEID" val="303"/>
  <p:tag name="KSO_WM_UNIT_TEXT_FILL_FORE_SCHEMECOLOR_INDEX" val="9"/>
  <p:tag name="KSO_WM_UNIT_TEXT_FILL_FORE_SCHEMECOLOR_INDEX_BRIGHTNESS" val="-0.25"/>
  <p:tag name="KSO_WM_UNIT_TEXT_FILL_TYPE" val="1"/>
</p:tagLst>
</file>

<file path=ppt/tags/tag119.xml><?xml version="1.0" encoding="utf-8"?>
<p:tagLst xmlns:p="http://schemas.openxmlformats.org/presentationml/2006/main">
  <p:tag name="AS_UNIQUEID" val="304"/>
</p:tagLst>
</file>

<file path=ppt/tags/tag12.xml><?xml version="1.0" encoding="utf-8"?>
<p:tagLst xmlns:p="http://schemas.openxmlformats.org/presentationml/2006/main">
  <p:tag name="AS_UNIQUEID" val="11"/>
</p:tagLst>
</file>

<file path=ppt/tags/tag12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21.xml><?xml version="1.0" encoding="utf-8"?>
<p:tagLst xmlns:p="http://schemas.openxmlformats.org/presentationml/2006/main">
  <p:tag name="AS_UNIQUEID" val="308"/>
</p:tagLst>
</file>

<file path=ppt/tags/tag122.xml><?xml version="1.0" encoding="utf-8"?>
<p:tagLst xmlns:p="http://schemas.openxmlformats.org/presentationml/2006/main">
  <p:tag name="AS_UNIQUEID" val="309"/>
</p:tagLst>
</file>

<file path=ppt/tags/tag123.xml><?xml version="1.0" encoding="utf-8"?>
<p:tagLst xmlns:p="http://schemas.openxmlformats.org/presentationml/2006/main">
  <p:tag name="AS_UNIQUEID" val="310"/>
  <p:tag name="KSO_WM_UNIT_TEXT_FILL_FORE_SCHEMECOLOR_INDEX" val="9"/>
  <p:tag name="KSO_WM_UNIT_TEXT_FILL_FORE_SCHEMECOLOR_INDEX_BRIGHTNESS" val="-0.25"/>
  <p:tag name="KSO_WM_UNIT_TEXT_FILL_TYPE" val="1"/>
</p:tagLst>
</file>

<file path=ppt/tags/tag124.xml><?xml version="1.0" encoding="utf-8"?>
<p:tagLst xmlns:p="http://schemas.openxmlformats.org/presentationml/2006/main">
  <p:tag name="AS_UNIQUEID" val="311"/>
</p:tagLst>
</file>

<file path=ppt/tags/tag125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26.xml><?xml version="1.0" encoding="utf-8"?>
<p:tagLst xmlns:p="http://schemas.openxmlformats.org/presentationml/2006/main">
  <p:tag name="AS_UNIQUEID" val="216"/>
</p:tagLst>
</file>

<file path=ppt/tags/tag127.xml><?xml version="1.0" encoding="utf-8"?>
<p:tagLst xmlns:p="http://schemas.openxmlformats.org/presentationml/2006/main">
  <p:tag name="AS_UNIQUEID" val="217"/>
</p:tagLst>
</file>

<file path=ppt/tags/tag128.xml><?xml version="1.0" encoding="utf-8"?>
<p:tagLst xmlns:p="http://schemas.openxmlformats.org/presentationml/2006/main">
  <p:tag name="AS_UNIQUEID" val="218"/>
</p:tagLst>
</file>

<file path=ppt/tags/tag129.xml><?xml version="1.0" encoding="utf-8"?>
<p:tagLst xmlns:p="http://schemas.openxmlformats.org/presentationml/2006/main">
  <p:tag name="AS_UNIQUEID" val="219"/>
</p:tagLst>
</file>

<file path=ppt/tags/tag13.xml><?xml version="1.0" encoding="utf-8"?>
<p:tagLst xmlns:p="http://schemas.openxmlformats.org/presentationml/2006/main">
  <p:tag name="AS_UNIQUEID" val="14"/>
</p:tagLst>
</file>

<file path=ppt/tags/tag130.xml><?xml version="1.0" encoding="utf-8"?>
<p:tagLst xmlns:p="http://schemas.openxmlformats.org/presentationml/2006/main">
  <p:tag name="AS_UNIQUEID" val="220"/>
</p:tagLst>
</file>

<file path=ppt/tags/tag131.xml><?xml version="1.0" encoding="utf-8"?>
<p:tagLst xmlns:p="http://schemas.openxmlformats.org/presentationml/2006/main">
  <p:tag name="AS_UNIQUEID" val="221"/>
</p:tagLst>
</file>

<file path=ppt/tags/tag13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e2783dba-59b8-40cf-b3da-04d5330cbbeb"/>
</p:tagLst>
</file>

<file path=ppt/tags/tag14.xml><?xml version="1.0" encoding="utf-8"?>
<p:tagLst xmlns:p="http://schemas.openxmlformats.org/presentationml/2006/main">
  <p:tag name="AS_UNIQUEID" val="333"/>
</p:tagLst>
</file>

<file path=ppt/tags/tag15.xml><?xml version="1.0" encoding="utf-8"?>
<p:tagLst xmlns:p="http://schemas.openxmlformats.org/presentationml/2006/main">
  <p:tag name="AS_UNIQUEID" val="16"/>
</p:tagLst>
</file>

<file path=ppt/tags/tag16.xml><?xml version="1.0" encoding="utf-8"?>
<p:tagLst xmlns:p="http://schemas.openxmlformats.org/presentationml/2006/main">
  <p:tag name="AS_UNIQUEID" val="17"/>
</p:tagLst>
</file>

<file path=ppt/tags/tag17.xml><?xml version="1.0" encoding="utf-8"?>
<p:tagLst xmlns:p="http://schemas.openxmlformats.org/presentationml/2006/main">
  <p:tag name="AS_UNIQUEID" val="19"/>
</p:tagLst>
</file>

<file path=ppt/tags/tag18.xml><?xml version="1.0" encoding="utf-8"?>
<p:tagLst xmlns:p="http://schemas.openxmlformats.org/presentationml/2006/main">
  <p:tag name="AS_UNIQUEID" val="334"/>
</p:tagLst>
</file>

<file path=ppt/tags/tag19.xml><?xml version="1.0" encoding="utf-8"?>
<p:tagLst xmlns:p="http://schemas.openxmlformats.org/presentationml/2006/main">
  <p:tag name="AS_UNIQUEID" val="336"/>
</p:tagLst>
</file>

<file path=ppt/tags/tag2.xml><?xml version="1.0" encoding="utf-8"?>
<p:tagLst xmlns:p="http://schemas.openxmlformats.org/presentationml/2006/main">
  <p:tag name="AS_UNIQUEID" val="354"/>
</p:tagLst>
</file>

<file path=ppt/tags/tag20.xml><?xml version="1.0" encoding="utf-8"?>
<p:tagLst xmlns:p="http://schemas.openxmlformats.org/presentationml/2006/main">
  <p:tag name="AS_UNIQUEID" val="23"/>
</p:tagLst>
</file>

<file path=ppt/tags/tag21.xml><?xml version="1.0" encoding="utf-8"?>
<p:tagLst xmlns:p="http://schemas.openxmlformats.org/presentationml/2006/main">
  <p:tag name="AS_UNIQUEID" val="337"/>
</p:tagLst>
</file>

<file path=ppt/tags/tag22.xml><?xml version="1.0" encoding="utf-8"?>
<p:tagLst xmlns:p="http://schemas.openxmlformats.org/presentationml/2006/main">
  <p:tag name="AS_UNIQUEID" val="338"/>
</p:tagLst>
</file>

<file path=ppt/tags/tag23.xml><?xml version="1.0" encoding="utf-8"?>
<p:tagLst xmlns:p="http://schemas.openxmlformats.org/presentationml/2006/main">
  <p:tag name="AS_UNIQUEID" val="26"/>
</p:tagLst>
</file>

<file path=ppt/tags/tag24.xml><?xml version="1.0" encoding="utf-8"?>
<p:tagLst xmlns:p="http://schemas.openxmlformats.org/presentationml/2006/main">
  <p:tag name="AS_UNIQUEID" val="27"/>
</p:tagLst>
</file>

<file path=ppt/tags/tag25.xml><?xml version="1.0" encoding="utf-8"?>
<p:tagLst xmlns:p="http://schemas.openxmlformats.org/presentationml/2006/main">
  <p:tag name="AS_UNIQUEID" val="28"/>
</p:tagLst>
</file>

<file path=ppt/tags/tag26.xml><?xml version="1.0" encoding="utf-8"?>
<p:tagLst xmlns:p="http://schemas.openxmlformats.org/presentationml/2006/main">
  <p:tag name="AS_UNIQUEID" val="32"/>
</p:tagLst>
</file>

<file path=ppt/tags/tag27.xml><?xml version="1.0" encoding="utf-8"?>
<p:tagLst xmlns:p="http://schemas.openxmlformats.org/presentationml/2006/main">
  <p:tag name="AS_UNIQUEID" val="33"/>
</p:tagLst>
</file>

<file path=ppt/tags/tag28.xml><?xml version="1.0" encoding="utf-8"?>
<p:tagLst xmlns:p="http://schemas.openxmlformats.org/presentationml/2006/main">
  <p:tag name="AS_UNIQUEID" val="34"/>
</p:tagLst>
</file>

<file path=ppt/tags/tag29.xml><?xml version="1.0" encoding="utf-8"?>
<p:tagLst xmlns:p="http://schemas.openxmlformats.org/presentationml/2006/main">
  <p:tag name="AS_UNIQUEID" val="35"/>
</p:tagLst>
</file>

<file path=ppt/tags/tag3.xml><?xml version="1.0" encoding="utf-8"?>
<p:tagLst xmlns:p="http://schemas.openxmlformats.org/presentationml/2006/main">
  <p:tag name="AS_UNIQUEID" val="325"/>
</p:tagLst>
</file>

<file path=ppt/tags/tag30.xml><?xml version="1.0" encoding="utf-8"?>
<p:tagLst xmlns:p="http://schemas.openxmlformats.org/presentationml/2006/main">
  <p:tag name="AS_UNIQUEID" val="340"/>
</p:tagLst>
</file>

<file path=ppt/tags/tag31.xml><?xml version="1.0" encoding="utf-8"?>
<p:tagLst xmlns:p="http://schemas.openxmlformats.org/presentationml/2006/main">
  <p:tag name="AS_UNIQUEID" val="37"/>
</p:tagLst>
</file>

<file path=ppt/tags/tag32.xml><?xml version="1.0" encoding="utf-8"?>
<p:tagLst xmlns:p="http://schemas.openxmlformats.org/presentationml/2006/main">
  <p:tag name="AS_UNIQUEID" val="38"/>
</p:tagLst>
</file>

<file path=ppt/tags/tag33.xml><?xml version="1.0" encoding="utf-8"?>
<p:tagLst xmlns:p="http://schemas.openxmlformats.org/presentationml/2006/main">
  <p:tag name="AS_UNIQUEID" val="39"/>
</p:tagLst>
</file>

<file path=ppt/tags/tag34.xml><?xml version="1.0" encoding="utf-8"?>
<p:tagLst xmlns:p="http://schemas.openxmlformats.org/presentationml/2006/main">
  <p:tag name="AS_UNIQUEID" val="42"/>
</p:tagLst>
</file>

<file path=ppt/tags/tag35.xml><?xml version="1.0" encoding="utf-8"?>
<p:tagLst xmlns:p="http://schemas.openxmlformats.org/presentationml/2006/main">
  <p:tag name="AS_UNIQUEID" val="44"/>
</p:tagLst>
</file>

<file path=ppt/tags/tag36.xml><?xml version="1.0" encoding="utf-8"?>
<p:tagLst xmlns:p="http://schemas.openxmlformats.org/presentationml/2006/main">
  <p:tag name="AS_UNIQUEID" val="45"/>
</p:tagLst>
</file>

<file path=ppt/tags/tag37.xml><?xml version="1.0" encoding="utf-8"?>
<p:tagLst xmlns:p="http://schemas.openxmlformats.org/presentationml/2006/main">
  <p:tag name="AS_UNIQUEID" val="342"/>
</p:tagLst>
</file>

<file path=ppt/tags/tag38.xml><?xml version="1.0" encoding="utf-8"?>
<p:tagLst xmlns:p="http://schemas.openxmlformats.org/presentationml/2006/main">
  <p:tag name="AS_UNIQUEID" val="47"/>
</p:tagLst>
</file>

<file path=ppt/tags/tag39.xml><?xml version="1.0" encoding="utf-8"?>
<p:tagLst xmlns:p="http://schemas.openxmlformats.org/presentationml/2006/main">
  <p:tag name="AS_UNIQUEID" val="48"/>
</p:tagLst>
</file>

<file path=ppt/tags/tag4.xml><?xml version="1.0" encoding="utf-8"?>
<p:tagLst xmlns:p="http://schemas.openxmlformats.org/presentationml/2006/main">
  <p:tag name="AS_UNIQUEID" val="326"/>
</p:tagLst>
</file>

<file path=ppt/tags/tag40.xml><?xml version="1.0" encoding="utf-8"?>
<p:tagLst xmlns:p="http://schemas.openxmlformats.org/presentationml/2006/main">
  <p:tag name="AS_UNIQUEID" val="49"/>
</p:tagLst>
</file>

<file path=ppt/tags/tag41.xml><?xml version="1.0" encoding="utf-8"?>
<p:tagLst xmlns:p="http://schemas.openxmlformats.org/presentationml/2006/main">
  <p:tag name="AS_UNIQUEID" val="50"/>
</p:tagLst>
</file>

<file path=ppt/tags/tag42.xml><?xml version="1.0" encoding="utf-8"?>
<p:tagLst xmlns:p="http://schemas.openxmlformats.org/presentationml/2006/main">
  <p:tag name="AS_UNIQUEID" val="51"/>
</p:tagLst>
</file>

<file path=ppt/tags/tag43.xml><?xml version="1.0" encoding="utf-8"?>
<p:tagLst xmlns:p="http://schemas.openxmlformats.org/presentationml/2006/main">
  <p:tag name="AS_UNIQUEID" val="412"/>
</p:tagLst>
</file>

<file path=ppt/tags/tag44.xml><?xml version="1.0" encoding="utf-8"?>
<p:tagLst xmlns:p="http://schemas.openxmlformats.org/presentationml/2006/main">
  <p:tag name="AS_UNIQUEID" val="347"/>
</p:tagLst>
</file>

<file path=ppt/tags/tag45.xml><?xml version="1.0" encoding="utf-8"?>
<p:tagLst xmlns:p="http://schemas.openxmlformats.org/presentationml/2006/main">
  <p:tag name="AS_UNIQUEID" val="348"/>
</p:tagLst>
</file>

<file path=ppt/tags/tag46.xml><?xml version="1.0" encoding="utf-8"?>
<p:tagLst xmlns:p="http://schemas.openxmlformats.org/presentationml/2006/main">
  <p:tag name="AS_UNIQUEID" val="349"/>
</p:tagLst>
</file>

<file path=ppt/tags/tag47.xml><?xml version="1.0" encoding="utf-8"?>
<p:tagLst xmlns:p="http://schemas.openxmlformats.org/presentationml/2006/main">
  <p:tag name="AS_UNIQUEID" val="344"/>
</p:tagLst>
</file>

<file path=ppt/tags/tag48.xml><?xml version="1.0" encoding="utf-8"?>
<p:tagLst xmlns:p="http://schemas.openxmlformats.org/presentationml/2006/main">
  <p:tag name="AS_UNIQUEID" val="345"/>
</p:tagLst>
</file>

<file path=ppt/tags/tag49.xml><?xml version="1.0" encoding="utf-8"?>
<p:tagLst xmlns:p="http://schemas.openxmlformats.org/presentationml/2006/main">
  <p:tag name="AS_UNIQUEID" val="354"/>
</p:tagLst>
</file>

<file path=ppt/tags/tag5.xml><?xml version="1.0" encoding="utf-8"?>
<p:tagLst xmlns:p="http://schemas.openxmlformats.org/presentationml/2006/main">
  <p:tag name="AS_UNIQUEID" val="327"/>
</p:tagLst>
</file>

<file path=ppt/tags/tag50.xml><?xml version="1.0" encoding="utf-8"?>
<p:tagLst xmlns:p="http://schemas.openxmlformats.org/presentationml/2006/main">
  <p:tag name="AS_UNIQUEID" val="355"/>
</p:tagLst>
</file>

<file path=ppt/tags/tag51.xml><?xml version="1.0" encoding="utf-8"?>
<p:tagLst xmlns:p="http://schemas.openxmlformats.org/presentationml/2006/main">
  <p:tag name="AS_UNIQUEID" val="356"/>
</p:tagLst>
</file>

<file path=ppt/tags/tag52.xml><?xml version="1.0" encoding="utf-8"?>
<p:tagLst xmlns:p="http://schemas.openxmlformats.org/presentationml/2006/main">
  <p:tag name="AS_UNIQUEID" val="357"/>
</p:tagLst>
</file>

<file path=ppt/tags/tag53.xml><?xml version="1.0" encoding="utf-8"?>
<p:tagLst xmlns:p="http://schemas.openxmlformats.org/presentationml/2006/main">
  <p:tag name="AS_UNIQUEID" val="351"/>
</p:tagLst>
</file>

<file path=ppt/tags/tag54.xml><?xml version="1.0" encoding="utf-8"?>
<p:tagLst xmlns:p="http://schemas.openxmlformats.org/presentationml/2006/main">
  <p:tag name="AS_UNIQUEID" val="352"/>
</p:tagLst>
</file>

<file path=ppt/tags/tag55.xml><?xml version="1.0" encoding="utf-8"?>
<p:tagLst xmlns:p="http://schemas.openxmlformats.org/presentationml/2006/main">
  <p:tag name="AS_UNIQUEID" val="362"/>
</p:tagLst>
</file>

<file path=ppt/tags/tag56.xml><?xml version="1.0" encoding="utf-8"?>
<p:tagLst xmlns:p="http://schemas.openxmlformats.org/presentationml/2006/main">
  <p:tag name="AS_UNIQUEID" val="363"/>
</p:tagLst>
</file>

<file path=ppt/tags/tag57.xml><?xml version="1.0" encoding="utf-8"?>
<p:tagLst xmlns:p="http://schemas.openxmlformats.org/presentationml/2006/main">
  <p:tag name="AS_UNIQUEID" val="364"/>
</p:tagLst>
</file>

<file path=ppt/tags/tag58.xml><?xml version="1.0" encoding="utf-8"?>
<p:tagLst xmlns:p="http://schemas.openxmlformats.org/presentationml/2006/main">
  <p:tag name="AS_UNIQUEID" val="365"/>
</p:tagLst>
</file>

<file path=ppt/tags/tag59.xml><?xml version="1.0" encoding="utf-8"?>
<p:tagLst xmlns:p="http://schemas.openxmlformats.org/presentationml/2006/main">
  <p:tag name="AS_UNIQUEID" val="359"/>
</p:tagLst>
</file>

<file path=ppt/tags/tag6.xml><?xml version="1.0" encoding="utf-8"?>
<p:tagLst xmlns:p="http://schemas.openxmlformats.org/presentationml/2006/main">
  <p:tag name="AS_UNIQUEID" val="328"/>
</p:tagLst>
</file>

<file path=ppt/tags/tag60.xml><?xml version="1.0" encoding="utf-8"?>
<p:tagLst xmlns:p="http://schemas.openxmlformats.org/presentationml/2006/main">
  <p:tag name="AS_UNIQUEID" val="360"/>
</p:tagLst>
</file>

<file path=ppt/tags/tag61.xml><?xml version="1.0" encoding="utf-8"?>
<p:tagLst xmlns:p="http://schemas.openxmlformats.org/presentationml/2006/main">
  <p:tag name="AS_UNIQUEID" val="370"/>
</p:tagLst>
</file>

<file path=ppt/tags/tag62.xml><?xml version="1.0" encoding="utf-8"?>
<p:tagLst xmlns:p="http://schemas.openxmlformats.org/presentationml/2006/main">
  <p:tag name="AS_UNIQUEID" val="371"/>
</p:tagLst>
</file>

<file path=ppt/tags/tag63.xml><?xml version="1.0" encoding="utf-8"?>
<p:tagLst xmlns:p="http://schemas.openxmlformats.org/presentationml/2006/main">
  <p:tag name="AS_UNIQUEID" val="372"/>
</p:tagLst>
</file>

<file path=ppt/tags/tag64.xml><?xml version="1.0" encoding="utf-8"?>
<p:tagLst xmlns:p="http://schemas.openxmlformats.org/presentationml/2006/main">
  <p:tag name="AS_UNIQUEID" val="373"/>
</p:tagLst>
</file>

<file path=ppt/tags/tag65.xml><?xml version="1.0" encoding="utf-8"?>
<p:tagLst xmlns:p="http://schemas.openxmlformats.org/presentationml/2006/main">
  <p:tag name="AS_UNIQUEID" val="374"/>
</p:tagLst>
</file>

<file path=ppt/tags/tag66.xml><?xml version="1.0" encoding="utf-8"?>
<p:tagLst xmlns:p="http://schemas.openxmlformats.org/presentationml/2006/main">
  <p:tag name="AS_UNIQUEID" val="375"/>
</p:tagLst>
</file>

<file path=ppt/tags/tag67.xml><?xml version="1.0" encoding="utf-8"?>
<p:tagLst xmlns:p="http://schemas.openxmlformats.org/presentationml/2006/main">
  <p:tag name="AS_UNIQUEID" val="367"/>
</p:tagLst>
</file>

<file path=ppt/tags/tag68.xml><?xml version="1.0" encoding="utf-8"?>
<p:tagLst xmlns:p="http://schemas.openxmlformats.org/presentationml/2006/main">
  <p:tag name="AS_UNIQUEID" val="368"/>
</p:tagLst>
</file>

<file path=ppt/tags/tag69.xml><?xml version="1.0" encoding="utf-8"?>
<p:tagLst xmlns:p="http://schemas.openxmlformats.org/presentationml/2006/main">
  <p:tag name="AS_UNIQUEID" val="380"/>
</p:tagLst>
</file>

<file path=ppt/tags/tag7.xml><?xml version="1.0" encoding="utf-8"?>
<p:tagLst xmlns:p="http://schemas.openxmlformats.org/presentationml/2006/main">
  <p:tag name="AS_UNIQUEID" val="329"/>
</p:tagLst>
</file>

<file path=ppt/tags/tag70.xml><?xml version="1.0" encoding="utf-8"?>
<p:tagLst xmlns:p="http://schemas.openxmlformats.org/presentationml/2006/main">
  <p:tag name="AS_UNIQUEID" val="381"/>
</p:tagLst>
</file>

<file path=ppt/tags/tag71.xml><?xml version="1.0" encoding="utf-8"?>
<p:tagLst xmlns:p="http://schemas.openxmlformats.org/presentationml/2006/main">
  <p:tag name="AS_UNIQUEID" val="382"/>
</p:tagLst>
</file>

<file path=ppt/tags/tag72.xml><?xml version="1.0" encoding="utf-8"?>
<p:tagLst xmlns:p="http://schemas.openxmlformats.org/presentationml/2006/main">
  <p:tag name="AS_UNIQUEID" val="383"/>
</p:tagLst>
</file>

<file path=ppt/tags/tag73.xml><?xml version="1.0" encoding="utf-8"?>
<p:tagLst xmlns:p="http://schemas.openxmlformats.org/presentationml/2006/main">
  <p:tag name="AS_UNIQUEID" val="384"/>
</p:tagLst>
</file>

<file path=ppt/tags/tag74.xml><?xml version="1.0" encoding="utf-8"?>
<p:tagLst xmlns:p="http://schemas.openxmlformats.org/presentationml/2006/main">
  <p:tag name="AS_UNIQUEID" val="377"/>
</p:tagLst>
</file>

<file path=ppt/tags/tag75.xml><?xml version="1.0" encoding="utf-8"?>
<p:tagLst xmlns:p="http://schemas.openxmlformats.org/presentationml/2006/main">
  <p:tag name="AS_UNIQUEID" val="378"/>
</p:tagLst>
</file>

<file path=ppt/tags/tag76.xml><?xml version="1.0" encoding="utf-8"?>
<p:tagLst xmlns:p="http://schemas.openxmlformats.org/presentationml/2006/main">
  <p:tag name="AS_UNIQUEID" val="389"/>
</p:tagLst>
</file>

<file path=ppt/tags/tag77.xml><?xml version="1.0" encoding="utf-8"?>
<p:tagLst xmlns:p="http://schemas.openxmlformats.org/presentationml/2006/main">
  <p:tag name="AS_UNIQUEID" val="390"/>
</p:tagLst>
</file>

<file path=ppt/tags/tag78.xml><?xml version="1.0" encoding="utf-8"?>
<p:tagLst xmlns:p="http://schemas.openxmlformats.org/presentationml/2006/main">
  <p:tag name="AS_UNIQUEID" val="391"/>
</p:tagLst>
</file>

<file path=ppt/tags/tag79.xml><?xml version="1.0" encoding="utf-8"?>
<p:tagLst xmlns:p="http://schemas.openxmlformats.org/presentationml/2006/main">
  <p:tag name="AS_UNIQUEID" val="392"/>
</p:tagLst>
</file>

<file path=ppt/tags/tag8.xml><?xml version="1.0" encoding="utf-8"?>
<p:tagLst xmlns:p="http://schemas.openxmlformats.org/presentationml/2006/main">
  <p:tag name="AS_UNIQUEID" val="330"/>
</p:tagLst>
</file>

<file path=ppt/tags/tag80.xml><?xml version="1.0" encoding="utf-8"?>
<p:tagLst xmlns:p="http://schemas.openxmlformats.org/presentationml/2006/main">
  <p:tag name="AS_UNIQUEID" val="393"/>
</p:tagLst>
</file>

<file path=ppt/tags/tag81.xml><?xml version="1.0" encoding="utf-8"?>
<p:tagLst xmlns:p="http://schemas.openxmlformats.org/presentationml/2006/main">
  <p:tag name="AS_UNIQUEID" val="386"/>
</p:tagLst>
</file>

<file path=ppt/tags/tag82.xml><?xml version="1.0" encoding="utf-8"?>
<p:tagLst xmlns:p="http://schemas.openxmlformats.org/presentationml/2006/main">
  <p:tag name="AS_UNIQUEID" val="387"/>
</p:tagLst>
</file>

<file path=ppt/tags/tag83.xml><?xml version="1.0" encoding="utf-8"?>
<p:tagLst xmlns:p="http://schemas.openxmlformats.org/presentationml/2006/main">
  <p:tag name="AS_UNIQUEID" val="398"/>
</p:tagLst>
</file>

<file path=ppt/tags/tag84.xml><?xml version="1.0" encoding="utf-8"?>
<p:tagLst xmlns:p="http://schemas.openxmlformats.org/presentationml/2006/main">
  <p:tag name="AS_UNIQUEID" val="399"/>
</p:tagLst>
</file>

<file path=ppt/tags/tag85.xml><?xml version="1.0" encoding="utf-8"?>
<p:tagLst xmlns:p="http://schemas.openxmlformats.org/presentationml/2006/main">
  <p:tag name="AS_UNIQUEID" val="400"/>
</p:tagLst>
</file>

<file path=ppt/tags/tag86.xml><?xml version="1.0" encoding="utf-8"?>
<p:tagLst xmlns:p="http://schemas.openxmlformats.org/presentationml/2006/main">
  <p:tag name="AS_UNIQUEID" val="401"/>
</p:tagLst>
</file>

<file path=ppt/tags/tag87.xml><?xml version="1.0" encoding="utf-8"?>
<p:tagLst xmlns:p="http://schemas.openxmlformats.org/presentationml/2006/main">
  <p:tag name="AS_UNIQUEID" val="402"/>
</p:tagLst>
</file>

<file path=ppt/tags/tag88.xml><?xml version="1.0" encoding="utf-8"?>
<p:tagLst xmlns:p="http://schemas.openxmlformats.org/presentationml/2006/main">
  <p:tag name="AS_UNIQUEID" val="395"/>
</p:tagLst>
</file>

<file path=ppt/tags/tag89.xml><?xml version="1.0" encoding="utf-8"?>
<p:tagLst xmlns:p="http://schemas.openxmlformats.org/presentationml/2006/main">
  <p:tag name="AS_UNIQUEID" val="396"/>
</p:tagLst>
</file>

<file path=ppt/tags/tag9.xml><?xml version="1.0" encoding="utf-8"?>
<p:tagLst xmlns:p="http://schemas.openxmlformats.org/presentationml/2006/main">
  <p:tag name="AS_UNIQUEID" val="331"/>
</p:tagLst>
</file>

<file path=ppt/tags/tag90.xml><?xml version="1.0" encoding="utf-8"?>
<p:tagLst xmlns:p="http://schemas.openxmlformats.org/presentationml/2006/main">
  <p:tag name="AS_UNIQUEID" val="273"/>
</p:tagLst>
</file>

<file path=ppt/tags/tag91.xml><?xml version="1.0" encoding="utf-8"?>
<p:tagLst xmlns:p="http://schemas.openxmlformats.org/presentationml/2006/main">
  <p:tag name="AS_UNIQUEID" val="276"/>
</p:tagLst>
</file>

<file path=ppt/tags/tag92.xml><?xml version="1.0" encoding="utf-8"?>
<p:tagLst xmlns:p="http://schemas.openxmlformats.org/presentationml/2006/main">
  <p:tag name="AS_UNIQUEID" val="277"/>
</p:tagLst>
</file>

<file path=ppt/tags/tag93.xml><?xml version="1.0" encoding="utf-8"?>
<p:tagLst xmlns:p="http://schemas.openxmlformats.org/presentationml/2006/main">
  <p:tag name="AS_UNIQUEID" val="278"/>
</p:tagLst>
</file>

<file path=ppt/tags/tag94.xml><?xml version="1.0" encoding="utf-8"?>
<p:tagLst xmlns:p="http://schemas.openxmlformats.org/presentationml/2006/main">
  <p:tag name="AS_UNIQUEID" val="279"/>
</p:tagLst>
</file>

<file path=ppt/tags/tag95.xml><?xml version="1.0" encoding="utf-8"?>
<p:tagLst xmlns:p="http://schemas.openxmlformats.org/presentationml/2006/main">
  <p:tag name="AS_UNIQUEID" val="280"/>
</p:tagLst>
</file>

<file path=ppt/tags/tag96.xml><?xml version="1.0" encoding="utf-8"?>
<p:tagLst xmlns:p="http://schemas.openxmlformats.org/presentationml/2006/main">
  <p:tag name="AS_UNIQUEID" val="281"/>
</p:tagLst>
</file>

<file path=ppt/tags/tag97.xml><?xml version="1.0" encoding="utf-8"?>
<p:tagLst xmlns:p="http://schemas.openxmlformats.org/presentationml/2006/main">
  <p:tag name="AS_UNIQUEID" val="282"/>
</p:tagLst>
</file>

<file path=ppt/tags/tag98.xml><?xml version="1.0" encoding="utf-8"?>
<p:tagLst xmlns:p="http://schemas.openxmlformats.org/presentationml/2006/main">
  <p:tag name="AS_UNIQUEID" val="283"/>
</p:tagLst>
</file>

<file path=ppt/tags/tag9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25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1573</Words>
  <Application>WPS 演示</Application>
  <PresentationFormat>自定义</PresentationFormat>
  <Paragraphs>148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Calibri</vt:lpstr>
      <vt:lpstr>Georgia</vt:lpstr>
      <vt:lpstr>汉仪魏碑简</vt:lpstr>
      <vt:lpstr>汉仪楷体简</vt:lpstr>
      <vt:lpstr>Comic Sans MS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2022-05-22T12:35:00Z</cp:lastPrinted>
  <dcterms:created xsi:type="dcterms:W3CDTF">2022-05-22T12:35:00Z</dcterms:created>
  <dcterms:modified xsi:type="dcterms:W3CDTF">2023-02-23T01:26:23Z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A53580D53A3548CBAF81FDFBAA0CDC1E</vt:lpwstr>
  </property>
  <property fmtid="{D5CDD505-2E9C-101B-9397-08002B2CF9AE}" pid="7" name="KSOProductBuildVer">
    <vt:lpwstr>2052-11.1.0.13703</vt:lpwstr>
  </property>
</Properties>
</file>