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35" r:id="rId3"/>
    <p:sldId id="299" r:id="rId4"/>
    <p:sldId id="303" r:id="rId6"/>
    <p:sldId id="304" r:id="rId7"/>
    <p:sldId id="305" r:id="rId8"/>
    <p:sldId id="306" r:id="rId9"/>
    <p:sldId id="308" r:id="rId10"/>
    <p:sldId id="300" r:id="rId11"/>
    <p:sldId id="301" r:id="rId12"/>
    <p:sldId id="302" r:id="rId13"/>
    <p:sldId id="310" r:id="rId14"/>
    <p:sldId id="268" r:id="rId15"/>
    <p:sldId id="286" r:id="rId16"/>
    <p:sldId id="311" r:id="rId17"/>
    <p:sldId id="312" r:id="rId18"/>
    <p:sldId id="313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26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F1F57B30-2B02-48B4-B8A2-526589A04E3F}" type="datetime1">
              <a:rPr lang="zh-CN" altLang="en-US" sz="1200">
                <a:ea typeface="宋体" panose="02010600030101010101" pitchFamily="2" charset="-122"/>
              </a:rPr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3CA8C22B-EAE5-4263-8A8C-8BFF336D4839}" type="slidenum">
              <a:rPr lang="zh-CN" altLang="en-US" sz="1200">
                <a:ea typeface="宋体" panose="02010600030101010101" pitchFamily="2" charset="-122"/>
              </a:rPr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126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331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536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741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945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image" Target="../media/image2.png"/><Relationship Id="rId6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68.xml"/><Relationship Id="rId7" Type="http://schemas.openxmlformats.org/officeDocument/2006/relationships/image" Target="../media/image15.png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image" Target="../media/image14.jpeg"/><Relationship Id="rId3" Type="http://schemas.openxmlformats.org/officeDocument/2006/relationships/tags" Target="../tags/tag65.xml"/><Relationship Id="rId2" Type="http://schemas.openxmlformats.org/officeDocument/2006/relationships/image" Target="../media/image13.jpeg"/><Relationship Id="rId17" Type="http://schemas.openxmlformats.org/officeDocument/2006/relationships/notesSlide" Target="../notesSlides/notesSlide5.xml"/><Relationship Id="rId16" Type="http://schemas.openxmlformats.org/officeDocument/2006/relationships/slideLayout" Target="../slideLayouts/slideLayout3.xml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image" Target="../media/image18.png"/><Relationship Id="rId12" Type="http://schemas.openxmlformats.org/officeDocument/2006/relationships/tags" Target="../tags/tag70.xml"/><Relationship Id="rId11" Type="http://schemas.openxmlformats.org/officeDocument/2006/relationships/image" Target="../media/image17.png"/><Relationship Id="rId10" Type="http://schemas.openxmlformats.org/officeDocument/2006/relationships/tags" Target="../tags/tag69.xml"/><Relationship Id="rId1" Type="http://schemas.openxmlformats.org/officeDocument/2006/relationships/tags" Target="../tags/tag6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image" Target="../media/image19.png"/><Relationship Id="rId1" Type="http://schemas.openxmlformats.org/officeDocument/2006/relationships/tags" Target="../tags/tag7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0.png"/><Relationship Id="rId1" Type="http://schemas.openxmlformats.org/officeDocument/2006/relationships/tags" Target="../tags/tag8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9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image" Target="../media/image23.png"/><Relationship Id="rId7" Type="http://schemas.openxmlformats.org/officeDocument/2006/relationships/tags" Target="../tags/tag105.xml"/><Relationship Id="rId6" Type="http://schemas.openxmlformats.org/officeDocument/2006/relationships/image" Target="../media/image22.png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21.png"/><Relationship Id="rId11" Type="http://schemas.openxmlformats.org/officeDocument/2006/relationships/slideLayout" Target="../slideLayouts/slideLayout2.xml"/><Relationship Id="rId10" Type="http://schemas.openxmlformats.org/officeDocument/2006/relationships/audio" Target="../media/audio1.wav"/><Relationship Id="rId1" Type="http://schemas.openxmlformats.org/officeDocument/2006/relationships/tags" Target="../tags/tag10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image" Target="../media/image24.png"/><Relationship Id="rId7" Type="http://schemas.openxmlformats.org/officeDocument/2006/relationships/tags" Target="../tags/tag111.xml"/><Relationship Id="rId6" Type="http://schemas.openxmlformats.org/officeDocument/2006/relationships/image" Target="../media/image22.png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image" Target="../media/image21.png"/><Relationship Id="rId11" Type="http://schemas.openxmlformats.org/officeDocument/2006/relationships/slideLayout" Target="../slideLayouts/slideLayout2.xml"/><Relationship Id="rId10" Type="http://schemas.openxmlformats.org/officeDocument/2006/relationships/audio" Target="../media/audio1.wav"/><Relationship Id="rId1" Type="http://schemas.openxmlformats.org/officeDocument/2006/relationships/tags" Target="../tags/tag10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image" Target="../media/image25.png"/><Relationship Id="rId7" Type="http://schemas.openxmlformats.org/officeDocument/2006/relationships/tags" Target="../tags/tag117.xml"/><Relationship Id="rId6" Type="http://schemas.openxmlformats.org/officeDocument/2006/relationships/image" Target="../media/image22.png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image" Target="../media/image21.png"/><Relationship Id="rId13" Type="http://schemas.openxmlformats.org/officeDocument/2006/relationships/slideLayout" Target="../slideLayouts/slideLayout2.xml"/><Relationship Id="rId12" Type="http://schemas.openxmlformats.org/officeDocument/2006/relationships/audio" Target="../media/audio1.wav"/><Relationship Id="rId11" Type="http://schemas.openxmlformats.org/officeDocument/2006/relationships/tags" Target="../tags/tag119.xml"/><Relationship Id="rId10" Type="http://schemas.openxmlformats.org/officeDocument/2006/relationships/image" Target="../media/image26.png"/><Relationship Id="rId1" Type="http://schemas.openxmlformats.org/officeDocument/2006/relationships/tags" Target="../tags/tag11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4.png"/><Relationship Id="rId11" Type="http://schemas.openxmlformats.org/officeDocument/2006/relationships/tags" Target="../tags/tag12.xml"/><Relationship Id="rId10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image" Target="../media/image6.png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image" Target="../media/image5.jpeg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1" Type="http://schemas.openxmlformats.org/officeDocument/2006/relationships/slideLayout" Target="../slideLayouts/slideLayout4.xml"/><Relationship Id="rId10" Type="http://schemas.openxmlformats.org/officeDocument/2006/relationships/audio" Target="../media/audio1.wav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image" Target="../media/image7.png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image" Target="../media/image5.jpeg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1" Type="http://schemas.openxmlformats.org/officeDocument/2006/relationships/slideLayout" Target="../slideLayouts/slideLayout4.xml"/><Relationship Id="rId10" Type="http://schemas.openxmlformats.org/officeDocument/2006/relationships/audio" Target="../media/audio1.wav"/><Relationship Id="rId1" Type="http://schemas.openxmlformats.org/officeDocument/2006/relationships/tags" Target="../tags/tag2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image" Target="../media/image5.jpeg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5" Type="http://schemas.openxmlformats.org/officeDocument/2006/relationships/slideLayout" Target="../slideLayouts/slideLayout4.xml"/><Relationship Id="rId14" Type="http://schemas.openxmlformats.org/officeDocument/2006/relationships/audio" Target="../media/audio1.wav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image" Target="../media/image8.png"/><Relationship Id="rId10" Type="http://schemas.openxmlformats.org/officeDocument/2006/relationships/tags" Target="../tags/tag37.xml"/><Relationship Id="rId1" Type="http://schemas.openxmlformats.org/officeDocument/2006/relationships/tags" Target="../tags/tag2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image" Target="../media/image9.jpeg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image" Target="../media/image5.jpeg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1" Type="http://schemas.openxmlformats.org/officeDocument/2006/relationships/slideLayout" Target="../slideLayouts/slideLayout4.xml"/><Relationship Id="rId10" Type="http://schemas.openxmlformats.org/officeDocument/2006/relationships/audio" Target="../media/audio1.wav"/><Relationship Id="rId1" Type="http://schemas.openxmlformats.org/officeDocument/2006/relationships/tags" Target="../tags/tag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image" Target="../media/image11.png"/><Relationship Id="rId4" Type="http://schemas.openxmlformats.org/officeDocument/2006/relationships/tags" Target="../tags/tag52.xml"/><Relationship Id="rId3" Type="http://schemas.openxmlformats.org/officeDocument/2006/relationships/image" Target="../media/image10.png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61.xml"/><Relationship Id="rId6" Type="http://schemas.openxmlformats.org/officeDocument/2006/relationships/image" Target="../media/image12.png"/><Relationship Id="rId5" Type="http://schemas.openxmlformats.org/officeDocument/2006/relationships/tags" Target="../tags/tag60.xml"/><Relationship Id="rId4" Type="http://schemas.openxmlformats.org/officeDocument/2006/relationships/image" Target="../media/image10.png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/>
          <p:cNvSpPr/>
          <p:nvPr>
            <p:custDataLst>
              <p:tags r:id="rId1"/>
            </p:custDataLst>
          </p:nvPr>
        </p:nvSpPr>
        <p:spPr>
          <a:xfrm>
            <a:off x="1822058" y="908720"/>
            <a:ext cx="8447406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/>
            <a:r>
              <a:rPr lang="en-US" altLang="zh-CN" sz="6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Unit </a:t>
            </a:r>
            <a:r>
              <a:rPr lang="en-US" altLang="zh-CN" sz="60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1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  <a:p>
            <a:pPr algn="ctr" fontAlgn="auto"/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  <a:p>
            <a:pPr algn="ctr" fontAlgn="auto"/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 </a:t>
            </a:r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Welcome back to school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!</a:t>
            </a:r>
            <a:endParaRPr lang="en-US" altLang="zh-CN" sz="4400" b="1" strike="noStrike" noProof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  <a:p>
            <a:pPr algn="ctr" fontAlgn="auto"/>
            <a:endParaRPr lang="en-US" altLang="zh-CN" sz="4400" b="1" strike="noStrike" noProof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  <a:p>
            <a:pPr algn="ctr" fontAlgn="auto"/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4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课时</a:t>
            </a:r>
            <a:endParaRPr lang="en-US" altLang="zh-CN" sz="4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8663" y="1117600"/>
            <a:ext cx="4462462" cy="3348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6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44475" y="1117600"/>
            <a:ext cx="4464050" cy="3348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7" name="文本框 1"/>
          <p:cNvSpPr txBox="1"/>
          <p:nvPr>
            <p:custDataLst>
              <p:tags r:id="rId5"/>
            </p:custDataLst>
          </p:nvPr>
        </p:nvSpPr>
        <p:spPr>
          <a:xfrm>
            <a:off x="771525" y="4633913"/>
            <a:ext cx="5124450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They are teachers. 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6388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372350" y="3138488"/>
            <a:ext cx="1922463" cy="1824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9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9517063" y="3138488"/>
            <a:ext cx="1949450" cy="1936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0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7370763" y="931863"/>
            <a:ext cx="2005012" cy="207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1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email"/>
          <a:stretch>
            <a:fillRect/>
          </a:stretch>
        </p:blipFill>
        <p:spPr>
          <a:xfrm>
            <a:off x="9517063" y="990600"/>
            <a:ext cx="1949450" cy="1952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92" name="文本框 2"/>
          <p:cNvSpPr txBox="1"/>
          <p:nvPr>
            <p:custDataLst>
              <p:tags r:id="rId14"/>
            </p:custDataLst>
          </p:nvPr>
        </p:nvSpPr>
        <p:spPr>
          <a:xfrm>
            <a:off x="7189788" y="4873625"/>
            <a:ext cx="4921250" cy="124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They are students. 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  <a:p>
            <a:pPr fontAlgn="auto"/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They are pupils.  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6393" name="文本框 7"/>
          <p:cNvSpPr txBox="1"/>
          <p:nvPr>
            <p:custDataLst>
              <p:tags r:id="rId15"/>
            </p:custDataLst>
          </p:nvPr>
        </p:nvSpPr>
        <p:spPr>
          <a:xfrm>
            <a:off x="258763" y="407988"/>
            <a:ext cx="3165475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  <a:sym typeface="+mn-ea"/>
              </a:rPr>
              <a:t>Let's chant. </a:t>
            </a:r>
            <a:endParaRPr lang="en-US" altLang="zh-CN" sz="4265" strike="noStrike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204913" y="447675"/>
            <a:ext cx="10253662" cy="6297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4" name="文本框 4"/>
          <p:cNvSpPr txBox="1"/>
          <p:nvPr>
            <p:custDataLst>
              <p:tags r:id="rId3"/>
            </p:custDataLst>
          </p:nvPr>
        </p:nvSpPr>
        <p:spPr>
          <a:xfrm>
            <a:off x="3433763" y="3262313"/>
            <a:ext cx="4886325" cy="6248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/>
            <a:r>
              <a:rPr lang="en-US" altLang="zh-CN" sz="3465" strike="noStrike" noProof="1"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He and she. He and she.</a:t>
            </a:r>
            <a:endParaRPr lang="en-US" altLang="zh-CN" sz="3465" strike="noStrike" noProof="1"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</p:txBody>
      </p:sp>
      <p:sp>
        <p:nvSpPr>
          <p:cNvPr id="18435" name="文本框 5"/>
          <p:cNvSpPr txBox="1"/>
          <p:nvPr>
            <p:custDataLst>
              <p:tags r:id="rId4"/>
            </p:custDataLst>
          </p:nvPr>
        </p:nvSpPr>
        <p:spPr>
          <a:xfrm>
            <a:off x="3471704" y="3917950"/>
            <a:ext cx="5215255" cy="6781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685800" fontAlgn="auto">
              <a:lnSpc>
                <a:spcPct val="110000"/>
              </a:lnSpc>
            </a:pPr>
            <a:r>
              <a:rPr lang="en-US" altLang="zh-CN" sz="3465" strike="noStrike" noProof="1"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Boy and girl. You and me!</a:t>
            </a:r>
            <a:endParaRPr lang="en-US" altLang="zh-CN" sz="3465" strike="noStrike" noProof="1"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</p:txBody>
      </p:sp>
      <p:sp>
        <p:nvSpPr>
          <p:cNvPr id="18436" name="文本框 6"/>
          <p:cNvSpPr txBox="1"/>
          <p:nvPr>
            <p:custDataLst>
              <p:tags r:id="rId5"/>
            </p:custDataLst>
          </p:nvPr>
        </p:nvSpPr>
        <p:spPr>
          <a:xfrm>
            <a:off x="3618548" y="5238750"/>
            <a:ext cx="4472305" cy="6781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685800" fontAlgn="auto">
              <a:lnSpc>
                <a:spcPct val="110000"/>
              </a:lnSpc>
            </a:pPr>
            <a:r>
              <a:rPr lang="en-US" altLang="zh-CN" sz="3465" strike="noStrike" noProof="1"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Teacher and students,</a:t>
            </a:r>
            <a:endParaRPr lang="en-US" altLang="zh-CN" sz="3465" strike="noStrike" noProof="1"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</p:txBody>
      </p:sp>
      <p:sp>
        <p:nvSpPr>
          <p:cNvPr id="18437" name="文本框 7"/>
          <p:cNvSpPr txBox="1"/>
          <p:nvPr>
            <p:custDataLst>
              <p:tags r:id="rId6"/>
            </p:custDataLst>
          </p:nvPr>
        </p:nvSpPr>
        <p:spPr>
          <a:xfrm>
            <a:off x="3565208" y="5946775"/>
            <a:ext cx="3308985" cy="6781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685800" fontAlgn="auto">
              <a:lnSpc>
                <a:spcPct val="110000"/>
              </a:lnSpc>
            </a:pPr>
            <a:r>
              <a:rPr lang="en-US" altLang="zh-CN" sz="3465" strike="noStrike" noProof="1"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One, two, three!</a:t>
            </a:r>
            <a:endParaRPr lang="en-US" altLang="zh-CN" sz="3465" strike="noStrike" noProof="1"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</p:txBody>
      </p:sp>
      <p:sp>
        <p:nvSpPr>
          <p:cNvPr id="18438" name="文本框 8"/>
          <p:cNvSpPr txBox="1"/>
          <p:nvPr>
            <p:custDataLst>
              <p:tags r:id="rId7"/>
            </p:custDataLst>
          </p:nvPr>
        </p:nvSpPr>
        <p:spPr>
          <a:xfrm>
            <a:off x="3433763" y="4625975"/>
            <a:ext cx="4886325" cy="6248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/>
            <a:r>
              <a:rPr lang="en-US" altLang="zh-CN" sz="3465" strike="noStrike" noProof="1"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He and she. He and she.</a:t>
            </a:r>
            <a:endParaRPr lang="en-US" altLang="zh-CN" sz="3465" strike="noStrike" noProof="1"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3"/>
          <p:cNvSpPr/>
          <p:nvPr>
            <p:custDataLst>
              <p:tags r:id="rId1"/>
            </p:custDataLst>
          </p:nvPr>
        </p:nvSpPr>
        <p:spPr>
          <a:xfrm>
            <a:off x="1244600" y="279400"/>
            <a:ext cx="2693988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0482" name="TextBox 1"/>
          <p:cNvSpPr/>
          <p:nvPr>
            <p:custDataLst>
              <p:tags r:id="rId2"/>
            </p:custDataLst>
          </p:nvPr>
        </p:nvSpPr>
        <p:spPr>
          <a:xfrm>
            <a:off x="2190750" y="1177925"/>
            <a:ext cx="6143625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一、我会选。 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This is Miss White.________ is a teacher.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A.He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　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B.She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0483" name="TextBox 2"/>
          <p:cNvSpPr/>
          <p:nvPr>
            <p:custDataLst>
              <p:tags r:id="rId3"/>
            </p:custDataLst>
          </p:nvPr>
        </p:nvSpPr>
        <p:spPr>
          <a:xfrm>
            <a:off x="5049838" y="1779588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grpSp>
        <p:nvGrpSpPr>
          <p:cNvPr id="20484" name="组合 1"/>
          <p:cNvGrpSpPr/>
          <p:nvPr>
            <p:custDataLst>
              <p:tags r:id="rId4"/>
            </p:custDataLst>
          </p:nvPr>
        </p:nvGrpSpPr>
        <p:grpSpPr>
          <a:xfrm>
            <a:off x="1970088" y="2965450"/>
            <a:ext cx="7653337" cy="647700"/>
            <a:chOff x="2150969" y="3877420"/>
            <a:chExt cx="7653934" cy="648297"/>
          </a:xfrm>
        </p:grpSpPr>
        <p:sp>
          <p:nvSpPr>
            <p:cNvPr id="20485" name="TextBox 4"/>
            <p:cNvSpPr/>
            <p:nvPr>
              <p:custDataLst>
                <p:tags r:id="rId5"/>
              </p:custDataLst>
            </p:nvPr>
          </p:nvSpPr>
          <p:spPr>
            <a:xfrm>
              <a:off x="2150969" y="3877420"/>
              <a:ext cx="7490972" cy="645122"/>
            </a:xfrm>
            <a:prstGeom prst="rect">
              <a:avLst/>
            </a:prstGeom>
            <a:solidFill>
              <a:srgbClr val="DEEBF7"/>
            </a:solidFill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点拨：</a:t>
              </a:r>
              <a:endPara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  <p:sp>
          <p:nvSpPr>
            <p:cNvPr id="20486" name="矩形 12"/>
            <p:cNvSpPr/>
            <p:nvPr>
              <p:custDataLst>
                <p:tags r:id="rId6"/>
              </p:custDataLst>
            </p:nvPr>
          </p:nvSpPr>
          <p:spPr>
            <a:xfrm>
              <a:off x="2987581" y="3880595"/>
              <a:ext cx="6817322" cy="64512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Miss White</a:t>
              </a: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是女性，介绍女性时要用</a:t>
              </a:r>
              <a:r>
                <a:rPr lang="en-US" altLang="zh-CN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She</a:t>
              </a:r>
              <a:r>
                <a:rPr lang="zh-CN" altLang="en-US" sz="2400">
                  <a:solidFill>
                    <a:srgbClr val="006600"/>
                  </a:solidFill>
                  <a:latin typeface="Georgia" panose="02040502050405020303" charset="0"/>
                  <a:ea typeface="汉仪楷体简" panose="02010600000101010101" charset="-122"/>
                </a:rPr>
                <a:t>来指代。</a:t>
              </a:r>
              <a:endParaRPr lang="zh-CN" altLang="zh-CN" sz="2400">
                <a:solidFill>
                  <a:srgbClr val="0066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</p:grpSp>
      <p:sp>
        <p:nvSpPr>
          <p:cNvPr id="20487" name="TextBox 1"/>
          <p:cNvSpPr/>
          <p:nvPr>
            <p:custDataLst>
              <p:tags r:id="rId7"/>
            </p:custDataLst>
          </p:nvPr>
        </p:nvSpPr>
        <p:spPr>
          <a:xfrm>
            <a:off x="2190750" y="3784600"/>
            <a:ext cx="5743575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1163955" lvl="0" indent="-1163955">
              <a:lnSpc>
                <a:spcPct val="20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二、我是小法官，对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(T)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错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(F)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我来判。 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1163955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)She is a boy.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0488" name="TextBox 3"/>
          <p:cNvSpPr/>
          <p:nvPr>
            <p:custDataLst>
              <p:tags r:id="rId8"/>
            </p:custDataLst>
          </p:nvPr>
        </p:nvSpPr>
        <p:spPr>
          <a:xfrm>
            <a:off x="2522538" y="4740275"/>
            <a:ext cx="4238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F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0489" name="Picture 2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4325" y="3838575"/>
            <a:ext cx="1381125" cy="2562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3"/>
          <p:cNvSpPr/>
          <p:nvPr>
            <p:custDataLst>
              <p:tags r:id="rId1"/>
            </p:custDataLst>
          </p:nvPr>
        </p:nvSpPr>
        <p:spPr>
          <a:xfrm>
            <a:off x="1244600" y="279400"/>
            <a:ext cx="2693988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1506" name="TextBox 18"/>
          <p:cNvSpPr/>
          <p:nvPr>
            <p:custDataLst>
              <p:tags r:id="rId2"/>
            </p:custDataLst>
          </p:nvPr>
        </p:nvSpPr>
        <p:spPr>
          <a:xfrm>
            <a:off x="4351338" y="5438775"/>
            <a:ext cx="184150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1507" name="TextBox 1"/>
          <p:cNvSpPr/>
          <p:nvPr>
            <p:custDataLst>
              <p:tags r:id="rId3"/>
            </p:custDataLst>
          </p:nvPr>
        </p:nvSpPr>
        <p:spPr>
          <a:xfrm>
            <a:off x="2116138" y="1604963"/>
            <a:ext cx="7397750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628650" lvl="0" indent="-628650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三、请你根据信息卡上的内容，圈出正确的选项，把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Tom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介绍给大家。 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1508" name="TextBox 3"/>
          <p:cNvSpPr/>
          <p:nvPr>
            <p:custDataLst>
              <p:tags r:id="rId4"/>
            </p:custDataLst>
          </p:nvPr>
        </p:nvSpPr>
        <p:spPr>
          <a:xfrm>
            <a:off x="2798763" y="3224213"/>
            <a:ext cx="2927350" cy="2306637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1163955" lvl="0" indent="-535305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姓名：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Tom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535305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性别：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boy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535305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国籍：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UK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535305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身份：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student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1509" name="TextBox 1"/>
          <p:cNvSpPr/>
          <p:nvPr>
            <p:custDataLst>
              <p:tags r:id="rId5"/>
            </p:custDataLst>
          </p:nvPr>
        </p:nvSpPr>
        <p:spPr>
          <a:xfrm>
            <a:off x="5888038" y="2670175"/>
            <a:ext cx="3954462" cy="3414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1163955" lvl="0" indent="-535305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He is a boy.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535305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This is Tom.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535305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C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She is a girl.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535305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D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He is from the UK.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535305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E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He is a student.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535305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F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She is a student.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1510" name="椭圆 15"/>
          <p:cNvSpPr/>
          <p:nvPr>
            <p:custDataLst>
              <p:tags r:id="rId6"/>
            </p:custDataLst>
          </p:nvPr>
        </p:nvSpPr>
        <p:spPr>
          <a:xfrm>
            <a:off x="6402388" y="2852738"/>
            <a:ext cx="593725" cy="4302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511" name="椭圆 16"/>
          <p:cNvSpPr/>
          <p:nvPr>
            <p:custDataLst>
              <p:tags r:id="rId7"/>
            </p:custDataLst>
          </p:nvPr>
        </p:nvSpPr>
        <p:spPr>
          <a:xfrm>
            <a:off x="6402388" y="3351213"/>
            <a:ext cx="593725" cy="4286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512" name="椭圆 17"/>
          <p:cNvSpPr/>
          <p:nvPr>
            <p:custDataLst>
              <p:tags r:id="rId8"/>
            </p:custDataLst>
          </p:nvPr>
        </p:nvSpPr>
        <p:spPr>
          <a:xfrm>
            <a:off x="6448425" y="4437063"/>
            <a:ext cx="593725" cy="4302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513" name="椭圆 18"/>
          <p:cNvSpPr/>
          <p:nvPr>
            <p:custDataLst>
              <p:tags r:id="rId9"/>
            </p:custDataLst>
          </p:nvPr>
        </p:nvSpPr>
        <p:spPr>
          <a:xfrm>
            <a:off x="6448425" y="4995863"/>
            <a:ext cx="593725" cy="4286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  <p:bldP spid="21511" grpId="0" animBg="1"/>
      <p:bldP spid="21512" grpId="0" animBg="1"/>
      <p:bldP spid="215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4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3333750" y="368300"/>
            <a:ext cx="3298825" cy="890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0" name="文本框 41"/>
          <p:cNvSpPr/>
          <p:nvPr>
            <p:custDataLst>
              <p:tags r:id="rId3"/>
            </p:custDataLst>
          </p:nvPr>
        </p:nvSpPr>
        <p:spPr>
          <a:xfrm>
            <a:off x="4267200" y="522288"/>
            <a:ext cx="53736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2E75B6"/>
                </a:solidFill>
                <a:latin typeface="Georgia" panose="02040502050405020303" charset="0"/>
                <a:ea typeface="汉仪魏碑简" panose="02010600000101010101" charset="-122"/>
              </a:rPr>
              <a:t>Choose the right answer.</a:t>
            </a:r>
            <a:endParaRPr lang="en-US" altLang="zh-CN" sz="3200" b="1">
              <a:solidFill>
                <a:srgbClr val="2E75B6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2531" name="文本框 19"/>
          <p:cNvSpPr txBox="1"/>
          <p:nvPr>
            <p:custDataLst>
              <p:tags r:id="rId4"/>
            </p:custDataLst>
          </p:nvPr>
        </p:nvSpPr>
        <p:spPr>
          <a:xfrm>
            <a:off x="895350" y="2859088"/>
            <a:ext cx="8175625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4800" b="1" i="1" strike="noStrike" noProof="1">
                <a:solidFill>
                  <a:schemeClr val="accent5">
                    <a:lumMod val="75000"/>
                  </a:schemeClr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A. He is a boy.        </a:t>
            </a:r>
            <a:endParaRPr lang="en-US" altLang="zh-CN" sz="4800" b="1" i="1" strike="noStrike" noProof="1">
              <a:solidFill>
                <a:schemeClr val="accent5">
                  <a:lumMod val="75000"/>
                </a:schemeClr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pitchFamily="34" charset="0"/>
            </a:endParaRPr>
          </a:p>
          <a:p>
            <a:pPr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4800" b="1" i="1" strike="noStrike" noProof="1">
                <a:solidFill>
                  <a:schemeClr val="accent5">
                    <a:lumMod val="75000"/>
                  </a:schemeClr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B. </a:t>
            </a:r>
            <a:r>
              <a:rPr lang="en-US" altLang="zh-CN" sz="4800" b="1" i="1" strike="noStrike" noProof="1">
                <a:solidFill>
                  <a:schemeClr val="accent5">
                    <a:lumMod val="75000"/>
                  </a:schemeClr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  <a:sym typeface="+mn-ea"/>
              </a:rPr>
              <a:t>She is a girl</a:t>
            </a:r>
            <a:r>
              <a:rPr lang="en-US" altLang="zh-CN" sz="4800" b="1" i="1" strike="noStrike" noProof="1">
                <a:solidFill>
                  <a:schemeClr val="accent5">
                    <a:lumMod val="75000"/>
                  </a:schemeClr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.       </a:t>
            </a:r>
            <a:endParaRPr lang="en-US" altLang="zh-CN" sz="4800" b="1" i="1" strike="noStrike" noProof="1">
              <a:solidFill>
                <a:schemeClr val="accent5">
                  <a:lumMod val="75000"/>
                </a:schemeClr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pitchFamily="34" charset="0"/>
            </a:endParaRPr>
          </a:p>
        </p:txBody>
      </p:sp>
      <p:pic>
        <p:nvPicPr>
          <p:cNvPr id="22532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492125" y="3881438"/>
            <a:ext cx="893763" cy="91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3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6865938" y="1878013"/>
            <a:ext cx="2700337" cy="3765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4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3333750" y="368300"/>
            <a:ext cx="3298825" cy="890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4" name="文本框 41"/>
          <p:cNvSpPr/>
          <p:nvPr>
            <p:custDataLst>
              <p:tags r:id="rId3"/>
            </p:custDataLst>
          </p:nvPr>
        </p:nvSpPr>
        <p:spPr>
          <a:xfrm>
            <a:off x="4267200" y="522288"/>
            <a:ext cx="53736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2E75B6"/>
                </a:solidFill>
                <a:latin typeface="Georgia" panose="02040502050405020303" charset="0"/>
                <a:ea typeface="汉仪魏碑简" panose="02010600000101010101" charset="-122"/>
              </a:rPr>
              <a:t>Choose the right answer.</a:t>
            </a:r>
            <a:endParaRPr lang="en-US" altLang="zh-CN" sz="3200" b="1">
              <a:solidFill>
                <a:srgbClr val="2E75B6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3555" name="文本框 19"/>
          <p:cNvSpPr txBox="1"/>
          <p:nvPr>
            <p:custDataLst>
              <p:tags r:id="rId4"/>
            </p:custDataLst>
          </p:nvPr>
        </p:nvSpPr>
        <p:spPr>
          <a:xfrm>
            <a:off x="895350" y="2859088"/>
            <a:ext cx="8175625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4800" b="1" i="1" strike="noStrike" noProof="1">
                <a:solidFill>
                  <a:schemeClr val="accent5">
                    <a:lumMod val="75000"/>
                  </a:schemeClr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A. This is Mr Jones.        </a:t>
            </a:r>
            <a:endParaRPr lang="en-US" altLang="zh-CN" sz="4800" b="1" i="1" strike="noStrike" noProof="1">
              <a:solidFill>
                <a:schemeClr val="accent5">
                  <a:lumMod val="75000"/>
                </a:schemeClr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pitchFamily="34" charset="0"/>
            </a:endParaRPr>
          </a:p>
          <a:p>
            <a:pPr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4800" b="1" i="1" strike="noStrike" noProof="1">
                <a:solidFill>
                  <a:schemeClr val="accent5">
                    <a:lumMod val="75000"/>
                  </a:schemeClr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B. </a:t>
            </a:r>
            <a:r>
              <a:rPr lang="en-US" altLang="zh-CN" sz="4800" b="1" i="1" strike="noStrike" noProof="1">
                <a:solidFill>
                  <a:schemeClr val="accent5">
                    <a:lumMod val="75000"/>
                  </a:schemeClr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  <a:sym typeface="+mn-ea"/>
              </a:rPr>
              <a:t>This is Miss White</a:t>
            </a:r>
            <a:r>
              <a:rPr lang="en-US" altLang="zh-CN" sz="4800" b="1" i="1" strike="noStrike" noProof="1">
                <a:solidFill>
                  <a:schemeClr val="accent5">
                    <a:lumMod val="75000"/>
                  </a:schemeClr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.       </a:t>
            </a:r>
            <a:endParaRPr lang="en-US" altLang="zh-CN" sz="4800" b="1" i="1" strike="noStrike" noProof="1">
              <a:solidFill>
                <a:schemeClr val="accent5">
                  <a:lumMod val="75000"/>
                </a:schemeClr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pitchFamily="34" charset="0"/>
            </a:endParaRPr>
          </a:p>
        </p:txBody>
      </p:sp>
      <p:pic>
        <p:nvPicPr>
          <p:cNvPr id="23556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492125" y="2859088"/>
            <a:ext cx="893763" cy="91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7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7491413" y="1398588"/>
            <a:ext cx="4087812" cy="4351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4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3333750" y="368300"/>
            <a:ext cx="3298825" cy="890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78" name="文本框 41"/>
          <p:cNvSpPr/>
          <p:nvPr>
            <p:custDataLst>
              <p:tags r:id="rId3"/>
            </p:custDataLst>
          </p:nvPr>
        </p:nvSpPr>
        <p:spPr>
          <a:xfrm>
            <a:off x="4267200" y="522288"/>
            <a:ext cx="53736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2E75B6"/>
                </a:solidFill>
                <a:latin typeface="Georgia" panose="02040502050405020303" charset="0"/>
                <a:ea typeface="汉仪魏碑简" panose="02010600000101010101" charset="-122"/>
              </a:rPr>
              <a:t>Choose the right answer.</a:t>
            </a:r>
            <a:endParaRPr lang="en-US" altLang="zh-CN" sz="3200" b="1">
              <a:solidFill>
                <a:srgbClr val="2E75B6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4579" name="文本框 19"/>
          <p:cNvSpPr txBox="1"/>
          <p:nvPr>
            <p:custDataLst>
              <p:tags r:id="rId4"/>
            </p:custDataLst>
          </p:nvPr>
        </p:nvSpPr>
        <p:spPr>
          <a:xfrm>
            <a:off x="895350" y="2859088"/>
            <a:ext cx="8175625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4800" b="1" i="1" strike="noStrike" noProof="1">
                <a:solidFill>
                  <a:schemeClr val="accent5">
                    <a:lumMod val="75000"/>
                  </a:schemeClr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A. She is a teacher.        </a:t>
            </a:r>
            <a:endParaRPr lang="en-US" altLang="zh-CN" sz="4800" b="1" i="1" strike="noStrike" noProof="1">
              <a:solidFill>
                <a:schemeClr val="accent5">
                  <a:lumMod val="75000"/>
                </a:schemeClr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pitchFamily="34" charset="0"/>
            </a:endParaRPr>
          </a:p>
          <a:p>
            <a:pPr fontAlgn="auto">
              <a:lnSpc>
                <a:spcPct val="130000"/>
              </a:lnSpc>
              <a:buClrTx/>
              <a:buSzTx/>
              <a:buFontTx/>
            </a:pPr>
            <a:r>
              <a:rPr lang="en-US" altLang="zh-CN" sz="4800" b="1" i="1" strike="noStrike" noProof="1">
                <a:solidFill>
                  <a:schemeClr val="accent5">
                    <a:lumMod val="75000"/>
                  </a:schemeClr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B. </a:t>
            </a:r>
            <a:r>
              <a:rPr lang="en-US" altLang="zh-CN" sz="4800" b="1" i="1" strike="noStrike" noProof="1">
                <a:solidFill>
                  <a:schemeClr val="accent5">
                    <a:lumMod val="75000"/>
                  </a:schemeClr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  <a:sym typeface="+mn-ea"/>
              </a:rPr>
              <a:t>He is a teacher</a:t>
            </a:r>
            <a:r>
              <a:rPr lang="en-US" altLang="zh-CN" sz="4800" b="1" i="1" strike="noStrike" noProof="1">
                <a:solidFill>
                  <a:schemeClr val="accent5">
                    <a:lumMod val="75000"/>
                  </a:schemeClr>
                </a:solidFill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.       </a:t>
            </a:r>
            <a:endParaRPr lang="en-US" altLang="zh-CN" sz="4800" b="1" i="1" strike="noStrike" noProof="1">
              <a:solidFill>
                <a:schemeClr val="accent5">
                  <a:lumMod val="75000"/>
                </a:schemeClr>
              </a:solidFill>
              <a:latin typeface="Georgia" panose="02040502050405020303" charset="0"/>
              <a:ea typeface="汉仪楷体简" panose="02010600000101010101" charset="-122"/>
              <a:cs typeface="Calibri" panose="020F0502020204030204" pitchFamily="34" charset="0"/>
            </a:endParaRPr>
          </a:p>
        </p:txBody>
      </p:sp>
      <p:pic>
        <p:nvPicPr>
          <p:cNvPr id="24580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522288" y="2971800"/>
            <a:ext cx="893762" cy="91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1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7881938" y="1876425"/>
            <a:ext cx="3176587" cy="4159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2" name="New picture"/>
          <p:cNvPicPr/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141200" y="11239500"/>
            <a:ext cx="317500" cy="228600"/>
          </a:xfrm>
          <a:prstGeom prst="cube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 fill="hold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3"/>
          <p:cNvSpPr txBox="1"/>
          <p:nvPr>
            <p:custDataLst>
              <p:tags r:id="rId1"/>
            </p:custDataLst>
          </p:nvPr>
        </p:nvSpPr>
        <p:spPr>
          <a:xfrm>
            <a:off x="2190750" y="1196975"/>
            <a:ext cx="4200525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735" strike="noStrike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 1. Who is she?</a:t>
            </a:r>
            <a:endParaRPr lang="en-US" altLang="zh-CN" sz="3735" strike="noStrike" noProof="1">
              <a:solidFill>
                <a:schemeClr val="tx1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4098" name="文本框 4"/>
          <p:cNvSpPr txBox="1"/>
          <p:nvPr>
            <p:custDataLst>
              <p:tags r:id="rId2"/>
            </p:custDataLst>
          </p:nvPr>
        </p:nvSpPr>
        <p:spPr>
          <a:xfrm>
            <a:off x="2179638" y="2330450"/>
            <a:ext cx="127476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735" strike="noStrike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she</a:t>
            </a:r>
            <a:endParaRPr lang="en-US" altLang="zh-CN" sz="3735" strike="noStrike" noProof="1">
              <a:solidFill>
                <a:schemeClr val="tx1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4099" name="文本框 5"/>
          <p:cNvSpPr txBox="1"/>
          <p:nvPr>
            <p:custDataLst>
              <p:tags r:id="rId3"/>
            </p:custDataLst>
          </p:nvPr>
        </p:nvSpPr>
        <p:spPr>
          <a:xfrm>
            <a:off x="1698625" y="3092450"/>
            <a:ext cx="2236788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735" strike="noStrike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student</a:t>
            </a:r>
            <a:endParaRPr lang="en-US" altLang="zh-CN" sz="3735" strike="noStrike" noProof="1">
              <a:solidFill>
                <a:schemeClr val="tx1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4100" name="文本框 6"/>
          <p:cNvSpPr txBox="1"/>
          <p:nvPr>
            <p:custDataLst>
              <p:tags r:id="rId4"/>
            </p:custDataLst>
          </p:nvPr>
        </p:nvSpPr>
        <p:spPr>
          <a:xfrm>
            <a:off x="6308725" y="2430463"/>
            <a:ext cx="869950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735" strike="noStrike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he</a:t>
            </a:r>
            <a:endParaRPr lang="en-US" altLang="zh-CN" sz="3735" strike="noStrike" noProof="1">
              <a:solidFill>
                <a:schemeClr val="tx1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4101" name="文本框 7"/>
          <p:cNvSpPr txBox="1"/>
          <p:nvPr>
            <p:custDataLst>
              <p:tags r:id="rId5"/>
            </p:custDataLst>
          </p:nvPr>
        </p:nvSpPr>
        <p:spPr>
          <a:xfrm>
            <a:off x="5822950" y="3176588"/>
            <a:ext cx="2236788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735" strike="noStrike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teacher</a:t>
            </a:r>
            <a:endParaRPr lang="en-US" altLang="zh-CN" sz="3735" strike="noStrike" noProof="1">
              <a:solidFill>
                <a:schemeClr val="tx1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4102" name="文本框 8"/>
          <p:cNvSpPr txBox="1"/>
          <p:nvPr>
            <p:custDataLst>
              <p:tags r:id="rId6"/>
            </p:custDataLst>
          </p:nvPr>
        </p:nvSpPr>
        <p:spPr>
          <a:xfrm>
            <a:off x="3314700" y="5378450"/>
            <a:ext cx="2236788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3735" strike="noStrike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(pupil)</a:t>
            </a:r>
            <a:endParaRPr lang="en-US" altLang="zh-CN" sz="3735" strike="noStrike" noProof="1">
              <a:solidFill>
                <a:schemeClr val="tx1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4103" name="文本框 10"/>
          <p:cNvSpPr txBox="1"/>
          <p:nvPr>
            <p:custDataLst>
              <p:tags r:id="rId7"/>
            </p:custDataLst>
          </p:nvPr>
        </p:nvSpPr>
        <p:spPr>
          <a:xfrm>
            <a:off x="6577013" y="1196975"/>
            <a:ext cx="3335338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735" strike="noStrike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 2. Who is he?</a:t>
            </a:r>
            <a:endParaRPr lang="en-US" altLang="zh-CN" sz="3735" strike="noStrike" noProof="1">
              <a:solidFill>
                <a:schemeClr val="tx1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4104" name="文本框 15"/>
          <p:cNvSpPr/>
          <p:nvPr>
            <p:custDataLst>
              <p:tags r:id="rId8"/>
            </p:custDataLst>
          </p:nvPr>
        </p:nvSpPr>
        <p:spPr>
          <a:xfrm>
            <a:off x="2392363" y="357188"/>
            <a:ext cx="253047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en-US" altLang="zh-CN" sz="3600" b="1">
                <a:latin typeface="Georgia" panose="02040502050405020303" charset="0"/>
                <a:ea typeface="汉仪魏碑简" panose="02010600000101010101" charset="-122"/>
              </a:rPr>
              <a:t>Lead in</a:t>
            </a:r>
            <a:endParaRPr lang="en-US" altLang="zh-CN" sz="3600" b="1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4105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7724775" y="2112963"/>
            <a:ext cx="2254250" cy="33670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6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3690938" y="2057400"/>
            <a:ext cx="1484312" cy="3232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 fill="hold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 fill="hold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4098" grpId="0"/>
      <p:bldP spid="4099" grpId="0"/>
      <p:bldP spid="4100" grpId="0"/>
      <p:bldP spid="4101" grpId="0"/>
      <p:bldP spid="4102" grpId="0"/>
      <p:bldP spid="41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3"/>
          <p:cNvSpPr txBox="1"/>
          <p:nvPr>
            <p:custDataLst>
              <p:tags r:id="rId1"/>
            </p:custDataLst>
          </p:nvPr>
        </p:nvSpPr>
        <p:spPr>
          <a:xfrm>
            <a:off x="5478145" y="1902460"/>
            <a:ext cx="5708015" cy="112450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6000" b="1" strike="noStrike" noProof="1">
                <a:ln w="28575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She is a girl</a:t>
            </a:r>
            <a:r>
              <a:rPr lang="en-US" altLang="zh-CN" sz="6000" b="1" strike="noStrike" noProof="1">
                <a:ln w="28575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  <a:sym typeface="+mn-ea"/>
              </a:rPr>
              <a:t>.</a:t>
            </a:r>
            <a:endParaRPr lang="en-US" altLang="zh-CN" sz="6000" b="1" strike="noStrike" noProof="1">
              <a:ln w="28575">
                <a:solidFill>
                  <a:srgbClr val="00B05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grpSp>
        <p:nvGrpSpPr>
          <p:cNvPr id="6146" name="组合 2"/>
          <p:cNvGrpSpPr/>
          <p:nvPr>
            <p:custDataLst>
              <p:tags r:id="rId2"/>
            </p:custDataLst>
          </p:nvPr>
        </p:nvGrpSpPr>
        <p:grpSpPr>
          <a:xfrm>
            <a:off x="7015163" y="3524250"/>
            <a:ext cx="3144837" cy="1754188"/>
            <a:chOff x="-1" y="1646"/>
            <a:chExt cx="7623" cy="4905"/>
          </a:xfrm>
        </p:grpSpPr>
        <p:pic>
          <p:nvPicPr>
            <p:cNvPr id="6147" name="图片 1" descr="src=http___view-cache.book118.com_view14_M01_03_18_wKh2Dl_MuwmAOP6XAAARwd84i00579.png&amp;refer=http___view-cache.book11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-1" y="1646"/>
              <a:ext cx="7623" cy="490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6148" name="文本框 6"/>
            <p:cNvSpPr/>
            <p:nvPr>
              <p:custDataLst>
                <p:tags r:id="rId5"/>
              </p:custDataLst>
            </p:nvPr>
          </p:nvSpPr>
          <p:spPr>
            <a:xfrm>
              <a:off x="2063" y="2234"/>
              <a:ext cx="3892" cy="28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/>
              <a:r>
                <a:rPr lang="en-US" altLang="zh-CN" sz="6000">
                  <a:solidFill>
                    <a:srgbClr val="FF0000"/>
                  </a:solidFill>
                  <a:latin typeface="Georgia" panose="02040502050405020303" charset="0"/>
                  <a:ea typeface="汉仪魏碑简" panose="02010600000101010101" charset="-122"/>
                </a:rPr>
                <a:t>she</a:t>
              </a:r>
              <a:endParaRPr lang="en-US" altLang="zh-CN" sz="6000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endParaRPr>
            </a:p>
          </p:txBody>
        </p:sp>
      </p:grpSp>
      <p:sp>
        <p:nvSpPr>
          <p:cNvPr id="6149" name="文本框 3"/>
          <p:cNvSpPr/>
          <p:nvPr>
            <p:custDataLst>
              <p:tags r:id="rId6"/>
            </p:custDataLst>
          </p:nvPr>
        </p:nvSpPr>
        <p:spPr>
          <a:xfrm>
            <a:off x="2424113" y="336550"/>
            <a:ext cx="2693987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小知识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6150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2582863" y="1901825"/>
            <a:ext cx="2376487" cy="3911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3"/>
          <p:cNvSpPr txBox="1"/>
          <p:nvPr>
            <p:custDataLst>
              <p:tags r:id="rId1"/>
            </p:custDataLst>
          </p:nvPr>
        </p:nvSpPr>
        <p:spPr>
          <a:xfrm>
            <a:off x="5458460" y="1856105"/>
            <a:ext cx="5708015" cy="11245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6000" b="1" strike="noStrike" noProof="1">
                <a:ln w="28575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He is a boy</a:t>
            </a:r>
            <a:r>
              <a:rPr lang="en-US" altLang="zh-CN" sz="6000" b="1" strike="noStrike" noProof="1">
                <a:ln w="28575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  <a:sym typeface="+mn-ea"/>
              </a:rPr>
              <a:t>.</a:t>
            </a:r>
            <a:endParaRPr lang="en-US" altLang="zh-CN" sz="6000" b="1" strike="noStrike" noProof="1">
              <a:ln w="28575">
                <a:solidFill>
                  <a:srgbClr val="00B05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grpSp>
        <p:nvGrpSpPr>
          <p:cNvPr id="7170" name="组合 2"/>
          <p:cNvGrpSpPr/>
          <p:nvPr>
            <p:custDataLst>
              <p:tags r:id="rId2"/>
            </p:custDataLst>
          </p:nvPr>
        </p:nvGrpSpPr>
        <p:grpSpPr>
          <a:xfrm>
            <a:off x="6767513" y="3173413"/>
            <a:ext cx="3313112" cy="1838325"/>
            <a:chOff x="10656" y="3351"/>
            <a:chExt cx="5220" cy="2895"/>
          </a:xfrm>
        </p:grpSpPr>
        <p:pic>
          <p:nvPicPr>
            <p:cNvPr id="7171" name="图片 1" descr="src=http___view-cache.book118.com_view14_M01_03_18_wKh2Dl_MuwmAOP6XAAARwd84i00579.png&amp;refer=http___view-cache.book11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0656" y="3351"/>
              <a:ext cx="4500" cy="289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7172" name="文本框 6"/>
            <p:cNvSpPr/>
            <p:nvPr>
              <p:custDataLst>
                <p:tags r:id="rId5"/>
              </p:custDataLst>
            </p:nvPr>
          </p:nvSpPr>
          <p:spPr>
            <a:xfrm>
              <a:off x="11984" y="3751"/>
              <a:ext cx="3892" cy="159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/>
              <a:r>
                <a:rPr lang="en-US" altLang="zh-CN" sz="60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he</a:t>
              </a:r>
              <a:endParaRPr lang="en-US" altLang="zh-CN" sz="60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</p:grpSp>
      <p:sp>
        <p:nvSpPr>
          <p:cNvPr id="7173" name="文本框 3"/>
          <p:cNvSpPr/>
          <p:nvPr>
            <p:custDataLst>
              <p:tags r:id="rId6"/>
            </p:custDataLst>
          </p:nvPr>
        </p:nvSpPr>
        <p:spPr>
          <a:xfrm>
            <a:off x="2424113" y="336550"/>
            <a:ext cx="2693987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小知识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7174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2762250" y="1617663"/>
            <a:ext cx="2355850" cy="4033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3"/>
          <p:cNvSpPr txBox="1"/>
          <p:nvPr>
            <p:custDataLst>
              <p:tags r:id="rId1"/>
            </p:custDataLst>
          </p:nvPr>
        </p:nvSpPr>
        <p:spPr>
          <a:xfrm>
            <a:off x="4507865" y="3528695"/>
            <a:ext cx="4286885" cy="71503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3600" b="1" strike="noStrike" noProof="1">
                <a:ln w="28575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He is a student</a:t>
            </a:r>
            <a:r>
              <a:rPr lang="en-US" altLang="zh-CN" sz="3600" b="1" strike="noStrike" noProof="1">
                <a:ln w="28575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.</a:t>
            </a:r>
            <a:endParaRPr lang="en-US" altLang="zh-CN" sz="3600" b="1" strike="noStrike" noProof="1">
              <a:ln w="28575">
                <a:solidFill>
                  <a:srgbClr val="00B05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</p:txBody>
      </p:sp>
      <p:grpSp>
        <p:nvGrpSpPr>
          <p:cNvPr id="8194" name="组合 2"/>
          <p:cNvGrpSpPr/>
          <p:nvPr>
            <p:custDataLst>
              <p:tags r:id="rId2"/>
            </p:custDataLst>
          </p:nvPr>
        </p:nvGrpSpPr>
        <p:grpSpPr>
          <a:xfrm>
            <a:off x="495300" y="1908175"/>
            <a:ext cx="4732338" cy="1795463"/>
            <a:chOff x="778" y="1817"/>
            <a:chExt cx="7453" cy="2827"/>
          </a:xfrm>
        </p:grpSpPr>
        <p:pic>
          <p:nvPicPr>
            <p:cNvPr id="8195" name="图片 1" descr="src=http___view-cache.book118.com_view14_M01_03_18_wKh2Dl_MuwmAOP6XAAARwd84i00579.png&amp;refer=http___view-cache.book11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2308" y="1817"/>
              <a:ext cx="4393" cy="282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196" name="文本框 6"/>
            <p:cNvSpPr/>
            <p:nvPr>
              <p:custDataLst>
                <p:tags r:id="rId5"/>
              </p:custDataLst>
            </p:nvPr>
          </p:nvSpPr>
          <p:spPr>
            <a:xfrm>
              <a:off x="778" y="2292"/>
              <a:ext cx="7453" cy="145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r>
                <a:rPr lang="en-US" altLang="zh-CN" sz="5400">
                  <a:solidFill>
                    <a:srgbClr val="FF0000"/>
                  </a:solidFill>
                  <a:latin typeface="Georgia" panose="02040502050405020303" charset="0"/>
                  <a:ea typeface="汉仪魏碑简" panose="02010600000101010101" charset="-122"/>
                </a:rPr>
                <a:t>student</a:t>
              </a:r>
              <a:endParaRPr lang="en-US" altLang="zh-CN" sz="5400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endParaRPr>
            </a:p>
          </p:txBody>
        </p:sp>
      </p:grpSp>
      <p:grpSp>
        <p:nvGrpSpPr>
          <p:cNvPr id="8197" name="组合 3"/>
          <p:cNvGrpSpPr/>
          <p:nvPr>
            <p:custDataLst>
              <p:tags r:id="rId6"/>
            </p:custDataLst>
          </p:nvPr>
        </p:nvGrpSpPr>
        <p:grpSpPr>
          <a:xfrm>
            <a:off x="4840288" y="1985963"/>
            <a:ext cx="2786062" cy="1595437"/>
            <a:chOff x="-1" y="1646"/>
            <a:chExt cx="7623" cy="4905"/>
          </a:xfrm>
        </p:grpSpPr>
        <p:pic>
          <p:nvPicPr>
            <p:cNvPr id="8198" name="图片 4" descr="src=http___view-cache.book118.com_view14_M01_03_18_wKh2Dl_MuwmAOP6XAAARwd84i00579.png&amp;refer=http___view-cache.book118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-1" y="1646"/>
              <a:ext cx="7623" cy="490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199" name="文本框 5"/>
            <p:cNvSpPr/>
            <p:nvPr>
              <p:custDataLst>
                <p:tags r:id="rId8"/>
              </p:custDataLst>
            </p:nvPr>
          </p:nvSpPr>
          <p:spPr>
            <a:xfrm>
              <a:off x="169" y="2504"/>
              <a:ext cx="7453" cy="255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 algn="ctr"/>
              <a:r>
                <a:rPr lang="en-US" altLang="zh-CN" sz="4800" b="1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pupil</a:t>
              </a:r>
              <a:endParaRPr lang="en-US" altLang="zh-CN" sz="4800" b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</p:grpSp>
      <p:sp>
        <p:nvSpPr>
          <p:cNvPr id="8200" name="文本框 8"/>
          <p:cNvSpPr txBox="1"/>
          <p:nvPr>
            <p:custDataLst>
              <p:tags r:id="rId9"/>
            </p:custDataLst>
          </p:nvPr>
        </p:nvSpPr>
        <p:spPr>
          <a:xfrm>
            <a:off x="1437005" y="3528695"/>
            <a:ext cx="2847340" cy="71503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3600" b="1" strike="noStrike" noProof="1">
                <a:ln w="28575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 student</a:t>
            </a:r>
            <a:r>
              <a:rPr lang="en-US" altLang="zh-CN" sz="3600" b="1" strike="noStrike" noProof="1">
                <a:ln w="28575">
                  <a:solidFill>
                    <a:srgbClr val="00B05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s</a:t>
            </a:r>
            <a:endParaRPr lang="en-US" altLang="zh-CN" sz="3600" b="1" strike="noStrike" noProof="1">
              <a:ln w="28575">
                <a:solidFill>
                  <a:srgbClr val="00B050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8201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9047163" y="2068513"/>
            <a:ext cx="1673225" cy="2865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202" name="文本框 3"/>
          <p:cNvSpPr/>
          <p:nvPr>
            <p:custDataLst>
              <p:tags r:id="rId12"/>
            </p:custDataLst>
          </p:nvPr>
        </p:nvSpPr>
        <p:spPr>
          <a:xfrm>
            <a:off x="2424113" y="336550"/>
            <a:ext cx="2693987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小知识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 animBg="1"/>
      <p:bldP spid="820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3"/>
          <p:cNvSpPr txBox="1"/>
          <p:nvPr>
            <p:custDataLst>
              <p:tags r:id="rId1"/>
            </p:custDataLst>
          </p:nvPr>
        </p:nvSpPr>
        <p:spPr>
          <a:xfrm>
            <a:off x="5420360" y="2795905"/>
            <a:ext cx="6664960" cy="11246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6000" b="1" strike="noStrike" noProof="1">
                <a:ln w="28575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She is a teacher</a:t>
            </a:r>
            <a:r>
              <a:rPr lang="en-US" altLang="zh-CN" sz="6000" b="1" strike="noStrike" noProof="1">
                <a:ln w="28575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.</a:t>
            </a:r>
            <a:endParaRPr lang="en-US" altLang="zh-CN" sz="6000" b="1" strike="noStrike" noProof="1">
              <a:ln w="28575">
                <a:solidFill>
                  <a:srgbClr val="00B05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grpSp>
        <p:nvGrpSpPr>
          <p:cNvPr id="9218" name="组合 2"/>
          <p:cNvGrpSpPr/>
          <p:nvPr>
            <p:custDataLst>
              <p:tags r:id="rId2"/>
            </p:custDataLst>
          </p:nvPr>
        </p:nvGrpSpPr>
        <p:grpSpPr>
          <a:xfrm>
            <a:off x="0" y="1936750"/>
            <a:ext cx="4840288" cy="3114675"/>
            <a:chOff x="-1" y="1646"/>
            <a:chExt cx="7623" cy="4905"/>
          </a:xfrm>
        </p:grpSpPr>
        <p:pic>
          <p:nvPicPr>
            <p:cNvPr id="9219" name="图片 1" descr="src=http___view-cache.book118.com_view14_M01_03_18_wKh2Dl_MuwmAOP6XAAARwd84i00579.png&amp;refer=http___view-cache.book11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-1" y="1646"/>
              <a:ext cx="7623" cy="490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9220" name="文本框 6"/>
            <p:cNvSpPr/>
            <p:nvPr>
              <p:custDataLst>
                <p:tags r:id="rId5"/>
              </p:custDataLst>
            </p:nvPr>
          </p:nvSpPr>
          <p:spPr>
            <a:xfrm>
              <a:off x="426" y="2504"/>
              <a:ext cx="7004" cy="227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/>
              <a:r>
                <a:rPr lang="en-US" altLang="zh-CN" sz="8800">
                  <a:solidFill>
                    <a:srgbClr val="FF0000"/>
                  </a:solidFill>
                  <a:latin typeface="Georgia" panose="02040502050405020303" charset="0"/>
                  <a:ea typeface="汉仪魏碑简" panose="02010600000101010101" charset="-122"/>
                </a:rPr>
                <a:t>teacher</a:t>
              </a:r>
              <a:endParaRPr lang="en-US" altLang="zh-CN" sz="8800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endParaRPr>
            </a:p>
          </p:txBody>
        </p:sp>
      </p:grpSp>
      <p:pic>
        <p:nvPicPr>
          <p:cNvPr id="9221" name="图片 102"/>
          <p:cNvPicPr/>
          <p:nvPr>
            <p:custDataLst>
              <p:tags r:id="rId6"/>
            </p:custDataLst>
          </p:nvPr>
        </p:nvPicPr>
        <p:blipFill>
          <a:blip r:embed="rId7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1300" y="3810000"/>
            <a:ext cx="3187700" cy="3192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2" name="文本框 8"/>
          <p:cNvSpPr txBox="1"/>
          <p:nvPr>
            <p:custDataLst>
              <p:tags r:id="rId8"/>
            </p:custDataLst>
          </p:nvPr>
        </p:nvSpPr>
        <p:spPr>
          <a:xfrm>
            <a:off x="0" y="5088255"/>
            <a:ext cx="4840604" cy="11245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6000" b="1" strike="noStrike" noProof="1">
                <a:ln w="28575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teacher</a:t>
            </a:r>
            <a:r>
              <a:rPr lang="en-US" altLang="zh-CN" sz="6000" b="1" strike="noStrike" noProof="1">
                <a:ln w="28575">
                  <a:solidFill>
                    <a:srgbClr val="00B05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s</a:t>
            </a:r>
            <a:endParaRPr lang="en-US" altLang="zh-CN" sz="6000" b="1" strike="noStrike" noProof="1">
              <a:ln w="28575">
                <a:solidFill>
                  <a:srgbClr val="00B050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animBg="1"/>
      <p:bldP spid="92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"/>
          <p:cNvSpPr txBox="1"/>
          <p:nvPr>
            <p:custDataLst>
              <p:tags r:id="rId1"/>
            </p:custDataLst>
          </p:nvPr>
        </p:nvSpPr>
        <p:spPr>
          <a:xfrm>
            <a:off x="561975" y="882650"/>
            <a:ext cx="11068050" cy="52698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defTabSz="685800" fontAlgn="base">
              <a:lnSpc>
                <a:spcPct val="150000"/>
              </a:lnSpc>
            </a:pPr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student  /'stjuːdnt/ </a:t>
            </a:r>
            <a:r>
              <a:rPr lang="en-US" altLang="zh-CN" sz="3735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n</a:t>
            </a:r>
            <a:r>
              <a:rPr lang="zh-CN" altLang="zh-CN" sz="3735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．</a:t>
            </a:r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(</a:t>
            </a:r>
            <a:r>
              <a:rPr lang="zh-CN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名词</a:t>
            </a:r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)</a:t>
            </a:r>
            <a:r>
              <a:rPr lang="zh-CN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学生 </a:t>
            </a:r>
            <a:r>
              <a:rPr lang="zh-CN" altLang="zh-CN" sz="3735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复数 </a:t>
            </a: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students</a:t>
            </a:r>
            <a:endParaRPr lang="zh-CN" altLang="zh-CN" sz="37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 defTabSz="685800" fontAlgn="base">
              <a:lnSpc>
                <a:spcPct val="150000"/>
              </a:lnSpc>
            </a:pP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She is a student. </a:t>
            </a:r>
            <a:r>
              <a:rPr lang="zh-CN" altLang="zh-CN" sz="3735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她是一名学生。</a:t>
            </a:r>
            <a:endParaRPr lang="zh-CN" altLang="zh-CN" sz="37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 defTabSz="685800" fontAlgn="base">
              <a:lnSpc>
                <a:spcPct val="150000"/>
              </a:lnSpc>
            </a:pPr>
            <a:endParaRPr lang="zh-CN" altLang="zh-CN" sz="37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 defTabSz="685800" fontAlgn="base">
              <a:lnSpc>
                <a:spcPct val="150000"/>
              </a:lnSpc>
            </a:pPr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pupil  /'pjuːpl/ </a:t>
            </a:r>
            <a:r>
              <a:rPr lang="en-US" altLang="zh-CN" sz="3735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n</a:t>
            </a:r>
            <a:r>
              <a:rPr lang="zh-CN" altLang="zh-CN" sz="3735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．</a:t>
            </a:r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(</a:t>
            </a:r>
            <a:r>
              <a:rPr lang="zh-CN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名词</a:t>
            </a:r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)</a:t>
            </a:r>
            <a:r>
              <a:rPr lang="zh-CN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学生；</a:t>
            </a:r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(</a:t>
            </a:r>
            <a:r>
              <a:rPr lang="zh-CN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尤指</a:t>
            </a:r>
            <a:r>
              <a:rPr lang="en-US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)</a:t>
            </a:r>
            <a:r>
              <a:rPr lang="zh-CN" altLang="zh-CN" sz="3735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小学生  </a:t>
            </a:r>
            <a:endParaRPr lang="zh-CN" altLang="zh-CN" sz="37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 defTabSz="685800" fontAlgn="base">
              <a:lnSpc>
                <a:spcPct val="150000"/>
              </a:lnSpc>
            </a:pPr>
            <a:r>
              <a:rPr lang="zh-CN" altLang="zh-CN" sz="3735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复数：</a:t>
            </a: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pupils</a:t>
            </a:r>
            <a:r>
              <a:rPr lang="zh-CN" altLang="zh-CN" sz="3735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　同义词：</a:t>
            </a: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student</a:t>
            </a:r>
            <a:endParaRPr lang="zh-CN" altLang="zh-CN" sz="37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 defTabSz="685800" fontAlgn="base">
              <a:lnSpc>
                <a:spcPct val="150000"/>
              </a:lnSpc>
            </a:pP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Sarah is a pupil.  Sarah </a:t>
            </a:r>
            <a:r>
              <a:rPr lang="zh-CN" altLang="zh-CN" sz="3735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是一名小学生。</a:t>
            </a:r>
            <a:endParaRPr lang="zh-CN" altLang="zh-CN" sz="37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9462"/>
          <p:cNvSpPr txBox="1"/>
          <p:nvPr>
            <p:custDataLst>
              <p:tags r:id="rId1"/>
            </p:custDataLst>
          </p:nvPr>
        </p:nvSpPr>
        <p:spPr>
          <a:xfrm>
            <a:off x="5867400" y="3506788"/>
            <a:ext cx="1360488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/>
            <a:r>
              <a:rPr lang="en-US" altLang="zh-CN" sz="4265" strike="noStrike" noProof="1">
                <a:solidFill>
                  <a:srgbClr val="FF33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He’s  </a:t>
            </a:r>
            <a:endParaRPr lang="en-US" altLang="zh-CN" sz="4265" strike="noStrike" noProof="1">
              <a:solidFill>
                <a:srgbClr val="FF3300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2290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5937250" y="2287588"/>
            <a:ext cx="1219200" cy="1219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1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46188" y="1744663"/>
            <a:ext cx="3341687" cy="3368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2" name="文本框 3"/>
          <p:cNvSpPr txBox="1"/>
          <p:nvPr>
            <p:custDataLst>
              <p:tags r:id="rId6"/>
            </p:custDataLst>
          </p:nvPr>
        </p:nvSpPr>
        <p:spPr>
          <a:xfrm>
            <a:off x="5545138" y="3506788"/>
            <a:ext cx="3416935" cy="748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_____ Mike.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12293" name="文本框 17414"/>
          <p:cNvSpPr txBox="1"/>
          <p:nvPr>
            <p:custDataLst>
              <p:tags r:id="rId7"/>
            </p:custDataLst>
          </p:nvPr>
        </p:nvSpPr>
        <p:spPr>
          <a:xfrm>
            <a:off x="4991100" y="2101850"/>
            <a:ext cx="4403725" cy="748030"/>
          </a:xfrm>
          <a:prstGeom prst="rect">
            <a:avLst/>
          </a:prstGeom>
          <a:noFill/>
          <a:ln w="19050" cmpd="sng">
            <a:solidFill>
              <a:schemeClr val="bg2">
                <a:lumMod val="25000"/>
              </a:schemeClr>
            </a:solidFill>
            <a:prstDash val="sysDash"/>
          </a:ln>
        </p:spPr>
        <p:txBody>
          <a:bodyPr wrap="square" anchor="t">
            <a:spAutoFit/>
          </a:bodyPr>
          <a:lstStyle/>
          <a:p>
            <a:pPr fontAlgn="auto"/>
            <a:r>
              <a:rPr lang="en-US" altLang="zh-CN" sz="4265" strike="noStrike" noProof="1">
                <a:solidFill>
                  <a:srgbClr val="FF33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  </a:t>
            </a:r>
            <a:r>
              <a:rPr lang="en-US" altLang="zh-CN" sz="4265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He’s       She’s</a:t>
            </a:r>
            <a:r>
              <a:rPr lang="en-US" altLang="zh-CN" sz="4265" strike="noStrike" noProof="1">
                <a:solidFill>
                  <a:srgbClr val="FF33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 </a:t>
            </a:r>
            <a:endParaRPr lang="en-US" altLang="zh-CN" sz="4265" strike="noStrike" noProof="1">
              <a:solidFill>
                <a:srgbClr val="FF3300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7414"/>
          <p:cNvSpPr txBox="1"/>
          <p:nvPr>
            <p:custDataLst>
              <p:tags r:id="rId1"/>
            </p:custDataLst>
          </p:nvPr>
        </p:nvSpPr>
        <p:spPr>
          <a:xfrm>
            <a:off x="1279525" y="1951038"/>
            <a:ext cx="5662613" cy="748030"/>
          </a:xfrm>
          <a:prstGeom prst="rect">
            <a:avLst/>
          </a:prstGeom>
          <a:noFill/>
          <a:ln w="19050" cmpd="sng">
            <a:solidFill>
              <a:schemeClr val="bg2">
                <a:lumMod val="25000"/>
              </a:schemeClr>
            </a:solidFill>
            <a:prstDash val="sysDash"/>
          </a:ln>
        </p:spPr>
        <p:txBody>
          <a:bodyPr wrap="square" anchor="t">
            <a:spAutoFit/>
          </a:bodyPr>
          <a:lstStyle/>
          <a:p>
            <a:pPr fontAlgn="auto"/>
            <a:r>
              <a:rPr lang="en-US" altLang="zh-CN" sz="4265" strike="noStrike" noProof="1">
                <a:solidFill>
                  <a:srgbClr val="FF3300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  </a:t>
            </a:r>
            <a:r>
              <a:rPr lang="en-US" altLang="zh-CN" sz="4265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student      teacher</a:t>
            </a:r>
            <a:r>
              <a:rPr lang="en-US" altLang="zh-CN" sz="4265" strike="noStrike" noProof="1">
                <a:solidFill>
                  <a:srgbClr val="FF3300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 </a:t>
            </a:r>
            <a:endParaRPr lang="en-US" altLang="zh-CN" sz="4265" strike="noStrike" noProof="1">
              <a:solidFill>
                <a:srgbClr val="FF3300"/>
              </a:solidFill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sp>
        <p:nvSpPr>
          <p:cNvPr id="14338" name="文本框 20486"/>
          <p:cNvSpPr txBox="1"/>
          <p:nvPr>
            <p:custDataLst>
              <p:tags r:id="rId2"/>
            </p:custDataLst>
          </p:nvPr>
        </p:nvSpPr>
        <p:spPr>
          <a:xfrm>
            <a:off x="3778250" y="4354513"/>
            <a:ext cx="199771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en-US" altLang="zh-CN" sz="4265" strike="noStrike" noProof="1">
                <a:solidFill>
                  <a:schemeClr val="accent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student</a:t>
            </a:r>
            <a:endParaRPr lang="en-US" altLang="zh-CN" sz="4265" strike="noStrike" noProof="1">
              <a:solidFill>
                <a:schemeClr val="accent2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4339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2894013" y="2062163"/>
            <a:ext cx="1219200" cy="1219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0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7161213" y="1801813"/>
            <a:ext cx="3349625" cy="3254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1" name="文本框 2"/>
          <p:cNvSpPr txBox="1"/>
          <p:nvPr>
            <p:custDataLst>
              <p:tags r:id="rId7"/>
            </p:custDataLst>
          </p:nvPr>
        </p:nvSpPr>
        <p:spPr>
          <a:xfrm>
            <a:off x="1387475" y="4354513"/>
            <a:ext cx="4537075" cy="748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She's a _______.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tags/tag1.xml><?xml version="1.0" encoding="utf-8"?>
<p:tagLst xmlns:p="http://schemas.openxmlformats.org/presentationml/2006/main">
  <p:tag name="AS_UNIQUEID" val="831"/>
</p:tagLst>
</file>

<file path=ppt/tags/tag10.xml><?xml version="1.0" encoding="utf-8"?>
<p:tagLst xmlns:p="http://schemas.openxmlformats.org/presentationml/2006/main">
  <p:tag name="AS_UNIQUEID" val="764"/>
</p:tagLst>
</file>

<file path=ppt/tags/tag100.xml><?xml version="1.0" encoding="utf-8"?>
<p:tagLst xmlns:p="http://schemas.openxmlformats.org/presentationml/2006/main">
  <p:tag name="AS_UNIQUEID" val="101"/>
</p:tagLst>
</file>

<file path=ppt/tags/tag101.xml><?xml version="1.0" encoding="utf-8"?>
<p:tagLst xmlns:p="http://schemas.openxmlformats.org/presentationml/2006/main">
  <p:tag name="AS_UNIQUEID" val="158"/>
</p:tagLst>
</file>

<file path=ppt/tags/tag102.xml><?xml version="1.0" encoding="utf-8"?>
<p:tagLst xmlns:p="http://schemas.openxmlformats.org/presentationml/2006/main">
  <p:tag name="AS_UNIQUEID" val="159"/>
</p:tagLst>
</file>

<file path=ppt/tags/tag103.xml><?xml version="1.0" encoding="utf-8"?>
<p:tagLst xmlns:p="http://schemas.openxmlformats.org/presentationml/2006/main">
  <p:tag name="AS_UNIQUEID" val="160"/>
  <p:tag name="KSO_WM_UNIT_TEXT_FILL_FORE_SCHEMECOLOR_INDEX" val="9"/>
  <p:tag name="KSO_WM_UNIT_TEXT_FILL_FORE_SCHEMECOLOR_INDEX_BRIGHTNESS" val="-0.25"/>
  <p:tag name="KSO_WM_UNIT_TEXT_FILL_TYPE" val="1"/>
</p:tagLst>
</file>

<file path=ppt/tags/tag104.xml><?xml version="1.0" encoding="utf-8"?>
<p:tagLst xmlns:p="http://schemas.openxmlformats.org/presentationml/2006/main">
  <p:tag name="AS_UNIQUEID" val="161"/>
</p:tagLst>
</file>

<file path=ppt/tags/tag105.xml><?xml version="1.0" encoding="utf-8"?>
<p:tagLst xmlns:p="http://schemas.openxmlformats.org/presentationml/2006/main">
  <p:tag name="AS_UNIQUEID" val="162"/>
</p:tagLst>
</file>

<file path=ppt/tags/tag106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07.xml><?xml version="1.0" encoding="utf-8"?>
<p:tagLst xmlns:p="http://schemas.openxmlformats.org/presentationml/2006/main">
  <p:tag name="AS_UNIQUEID" val="166"/>
</p:tagLst>
</file>

<file path=ppt/tags/tag108.xml><?xml version="1.0" encoding="utf-8"?>
<p:tagLst xmlns:p="http://schemas.openxmlformats.org/presentationml/2006/main">
  <p:tag name="AS_UNIQUEID" val="167"/>
</p:tagLst>
</file>

<file path=ppt/tags/tag109.xml><?xml version="1.0" encoding="utf-8"?>
<p:tagLst xmlns:p="http://schemas.openxmlformats.org/presentationml/2006/main">
  <p:tag name="AS_UNIQUEID" val="168"/>
  <p:tag name="KSO_WM_UNIT_TEXT_FILL_FORE_SCHEMECOLOR_INDEX" val="9"/>
  <p:tag name="KSO_WM_UNIT_TEXT_FILL_FORE_SCHEMECOLOR_INDEX_BRIGHTNESS" val="-0.25"/>
  <p:tag name="KSO_WM_UNIT_TEXT_FILL_TYPE" val="1"/>
</p:tagLst>
</file>

<file path=ppt/tags/tag11.xml><?xml version="1.0" encoding="utf-8"?>
<p:tagLst xmlns:p="http://schemas.openxmlformats.org/presentationml/2006/main">
  <p:tag name="AS_UNIQUEID" val="765"/>
</p:tagLst>
</file>

<file path=ppt/tags/tag110.xml><?xml version="1.0" encoding="utf-8"?>
<p:tagLst xmlns:p="http://schemas.openxmlformats.org/presentationml/2006/main">
  <p:tag name="AS_UNIQUEID" val="169"/>
</p:tagLst>
</file>

<file path=ppt/tags/tag111.xml><?xml version="1.0" encoding="utf-8"?>
<p:tagLst xmlns:p="http://schemas.openxmlformats.org/presentationml/2006/main">
  <p:tag name="AS_UNIQUEID" val="170"/>
</p:tagLst>
</file>

<file path=ppt/tags/tag112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13.xml><?xml version="1.0" encoding="utf-8"?>
<p:tagLst xmlns:p="http://schemas.openxmlformats.org/presentationml/2006/main">
  <p:tag name="AS_UNIQUEID" val="174"/>
</p:tagLst>
</file>

<file path=ppt/tags/tag114.xml><?xml version="1.0" encoding="utf-8"?>
<p:tagLst xmlns:p="http://schemas.openxmlformats.org/presentationml/2006/main">
  <p:tag name="AS_UNIQUEID" val="175"/>
</p:tagLst>
</file>

<file path=ppt/tags/tag115.xml><?xml version="1.0" encoding="utf-8"?>
<p:tagLst xmlns:p="http://schemas.openxmlformats.org/presentationml/2006/main">
  <p:tag name="AS_UNIQUEID" val="176"/>
  <p:tag name="KSO_WM_UNIT_TEXT_FILL_FORE_SCHEMECOLOR_INDEX" val="9"/>
  <p:tag name="KSO_WM_UNIT_TEXT_FILL_FORE_SCHEMECOLOR_INDEX_BRIGHTNESS" val="-0.25"/>
  <p:tag name="KSO_WM_UNIT_TEXT_FILL_TYPE" val="1"/>
</p:tagLst>
</file>

<file path=ppt/tags/tag116.xml><?xml version="1.0" encoding="utf-8"?>
<p:tagLst xmlns:p="http://schemas.openxmlformats.org/presentationml/2006/main">
  <p:tag name="AS_UNIQUEID" val="177"/>
</p:tagLst>
</file>

<file path=ppt/tags/tag117.xml><?xml version="1.0" encoding="utf-8"?>
<p:tagLst xmlns:p="http://schemas.openxmlformats.org/presentationml/2006/main">
  <p:tag name="AS_UNIQUEID" val="178"/>
</p:tagLst>
</file>

<file path=ppt/tags/tag118.xml><?xml version="1.0" encoding="utf-8"?>
<p:tagLst xmlns:p="http://schemas.openxmlformats.org/presentationml/2006/main">
  <p:tag name="AS_UNIQUEID" val="832"/>
</p:tagLst>
</file>

<file path=ppt/tags/tag119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2.xml><?xml version="1.0" encoding="utf-8"?>
<p:tagLst xmlns:p="http://schemas.openxmlformats.org/presentationml/2006/main">
  <p:tag name="AS_UNIQUEID" val="766"/>
</p:tagLst>
</file>

<file path=ppt/tags/tag120.xml><?xml version="1.0" encoding="utf-8"?>
<p:tagLst xmlns:p="http://schemas.openxmlformats.org/presentationml/2006/main">
  <p:tag name="AS_UNIQUEID" val="239"/>
</p:tagLst>
</file>

<file path=ppt/tags/tag121.xml><?xml version="1.0" encoding="utf-8"?>
<p:tagLst xmlns:p="http://schemas.openxmlformats.org/presentationml/2006/main">
  <p:tag name="AS_UNIQUEID" val="240"/>
</p:tagLst>
</file>

<file path=ppt/tags/tag122.xml><?xml version="1.0" encoding="utf-8"?>
<p:tagLst xmlns:p="http://schemas.openxmlformats.org/presentationml/2006/main">
  <p:tag name="AS_UNIQUEID" val="241"/>
</p:tagLst>
</file>

<file path=ppt/tags/tag123.xml><?xml version="1.0" encoding="utf-8"?>
<p:tagLst xmlns:p="http://schemas.openxmlformats.org/presentationml/2006/main">
  <p:tag name="AS_UNIQUEID" val="242"/>
</p:tagLst>
</file>

<file path=ppt/tags/tag124.xml><?xml version="1.0" encoding="utf-8"?>
<p:tagLst xmlns:p="http://schemas.openxmlformats.org/presentationml/2006/main">
  <p:tag name="AS_UNIQUEID" val="243"/>
</p:tagLst>
</file>

<file path=ppt/tags/tag125.xml><?xml version="1.0" encoding="utf-8"?>
<p:tagLst xmlns:p="http://schemas.openxmlformats.org/presentationml/2006/main">
  <p:tag name="AS_UNIQUEID" val="244"/>
</p:tagLst>
</file>

<file path=ppt/tags/tag12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b35c28c9-0236-4de8-a93c-6b371de0e783"/>
</p:tagLst>
</file>

<file path=ppt/tags/tag13.xml><?xml version="1.0" encoding="utf-8"?>
<p:tagLst xmlns:p="http://schemas.openxmlformats.org/presentationml/2006/main">
  <p:tag name="AS_UNIQUEID" val="754"/>
</p:tagLst>
</file>

<file path=ppt/tags/tag14.xml><?xml version="1.0" encoding="utf-8"?>
<p:tagLst xmlns:p="http://schemas.openxmlformats.org/presentationml/2006/main">
  <p:tag name="AS_UNIQUEID" val="755"/>
</p:tagLst>
</file>

<file path=ppt/tags/tag15.xml><?xml version="1.0" encoding="utf-8"?>
<p:tagLst xmlns:p="http://schemas.openxmlformats.org/presentationml/2006/main">
  <p:tag name="AS_UNIQUEID" val="700"/>
</p:tagLst>
</file>

<file path=ppt/tags/tag16.xml><?xml version="1.0" encoding="utf-8"?>
<p:tagLst xmlns:p="http://schemas.openxmlformats.org/presentationml/2006/main">
  <p:tag name="AS_UNIQUEID" val="768"/>
</p:tagLst>
</file>

<file path=ppt/tags/tag17.xml><?xml version="1.0" encoding="utf-8"?>
<p:tagLst xmlns:p="http://schemas.openxmlformats.org/presentationml/2006/main">
  <p:tag name="AS_UNIQUEID" val="702"/>
  <p:tag name="KSO_WM_UNIT_PLACING_PICTURE_USER_VIEWPORT" val="{&quot;height&quot;:10800,&quot;width&quot;:7625}"/>
</p:tagLst>
</file>

<file path=ppt/tags/tag18.xml><?xml version="1.0" encoding="utf-8"?>
<p:tagLst xmlns:p="http://schemas.openxmlformats.org/presentationml/2006/main">
  <p:tag name="AS_UNIQUEID" val="703"/>
</p:tagLst>
</file>

<file path=ppt/tags/tag19.xml><?xml version="1.0" encoding="utf-8"?>
<p:tagLst xmlns:p="http://schemas.openxmlformats.org/presentationml/2006/main">
  <p:tag name="AS_UNIQUEID" val="11"/>
</p:tagLst>
</file>

<file path=ppt/tags/tag2.xml><?xml version="1.0" encoding="utf-8"?>
<p:tagLst xmlns:p="http://schemas.openxmlformats.org/presentationml/2006/main">
  <p:tag name="AS_UNIQUEID" val="354"/>
</p:tagLst>
</file>

<file path=ppt/tags/tag20.xml><?xml version="1.0" encoding="utf-8"?>
<p:tagLst xmlns:p="http://schemas.openxmlformats.org/presentationml/2006/main">
  <p:tag name="AS_UNIQUEID" val="769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AS_UNIQUEID" val="706"/>
</p:tagLst>
</file>

<file path=ppt/tags/tag23.xml><?xml version="1.0" encoding="utf-8"?>
<p:tagLst xmlns:p="http://schemas.openxmlformats.org/presentationml/2006/main">
  <p:tag name="AS_UNIQUEID" val="771"/>
</p:tagLst>
</file>

<file path=ppt/tags/tag24.xml><?xml version="1.0" encoding="utf-8"?>
<p:tagLst xmlns:p="http://schemas.openxmlformats.org/presentationml/2006/main">
  <p:tag name="AS_UNIQUEID" val="708"/>
  <p:tag name="KSO_WM_UNIT_PLACING_PICTURE_USER_VIEWPORT" val="{&quot;height&quot;:10800,&quot;width&quot;:7625}"/>
</p:tagLst>
</file>

<file path=ppt/tags/tag25.xml><?xml version="1.0" encoding="utf-8"?>
<p:tagLst xmlns:p="http://schemas.openxmlformats.org/presentationml/2006/main">
  <p:tag name="AS_UNIQUEID" val="709"/>
</p:tagLst>
</file>

<file path=ppt/tags/tag26.xml><?xml version="1.0" encoding="utf-8"?>
<p:tagLst xmlns:p="http://schemas.openxmlformats.org/presentationml/2006/main">
  <p:tag name="AS_UNIQUEID" val="11"/>
</p:tagLst>
</file>

<file path=ppt/tags/tag27.xml><?xml version="1.0" encoding="utf-8"?>
<p:tagLst xmlns:p="http://schemas.openxmlformats.org/presentationml/2006/main">
  <p:tag name="AS_UNIQUEID" val="772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AS_UNIQUEID" val="728"/>
</p:tagLst>
</file>

<file path=ppt/tags/tag3.xml><?xml version="1.0" encoding="utf-8"?>
<p:tagLst xmlns:p="http://schemas.openxmlformats.org/presentationml/2006/main">
  <p:tag name="AS_UNIQUEID" val="757"/>
</p:tagLst>
</file>

<file path=ppt/tags/tag30.xml><?xml version="1.0" encoding="utf-8"?>
<p:tagLst xmlns:p="http://schemas.openxmlformats.org/presentationml/2006/main">
  <p:tag name="AS_UNIQUEID" val="774"/>
</p:tagLst>
</file>

<file path=ppt/tags/tag31.xml><?xml version="1.0" encoding="utf-8"?>
<p:tagLst xmlns:p="http://schemas.openxmlformats.org/presentationml/2006/main">
  <p:tag name="AS_UNIQUEID" val="730"/>
  <p:tag name="KSO_WM_UNIT_PLACING_PICTURE_USER_VIEWPORT" val="{&quot;height&quot;:10800,&quot;width&quot;:7625}"/>
</p:tagLst>
</file>

<file path=ppt/tags/tag32.xml><?xml version="1.0" encoding="utf-8"?>
<p:tagLst xmlns:p="http://schemas.openxmlformats.org/presentationml/2006/main">
  <p:tag name="AS_UNIQUEID" val="731"/>
</p:tagLst>
</file>

<file path=ppt/tags/tag33.xml><?xml version="1.0" encoding="utf-8"?>
<p:tagLst xmlns:p="http://schemas.openxmlformats.org/presentationml/2006/main">
  <p:tag name="AS_UNIQUEID" val="775"/>
</p:tagLst>
</file>

<file path=ppt/tags/tag34.xml><?xml version="1.0" encoding="utf-8"?>
<p:tagLst xmlns:p="http://schemas.openxmlformats.org/presentationml/2006/main">
  <p:tag name="AS_UNIQUEID" val="733"/>
  <p:tag name="KSO_WM_UNIT_PLACING_PICTURE_USER_VIEWPORT" val="{&quot;height&quot;:10800,&quot;width&quot;:7625}"/>
</p:tagLst>
</file>

<file path=ppt/tags/tag35.xml><?xml version="1.0" encoding="utf-8"?>
<p:tagLst xmlns:p="http://schemas.openxmlformats.org/presentationml/2006/main">
  <p:tag name="AS_UNIQUEID" val="734"/>
</p:tagLst>
</file>

<file path=ppt/tags/tag36.xml><?xml version="1.0" encoding="utf-8"?>
<p:tagLst xmlns:p="http://schemas.openxmlformats.org/presentationml/2006/main">
  <p:tag name="AS_UNIQUEID" val="736"/>
</p:tagLst>
</file>

<file path=ppt/tags/tag37.xml><?xml version="1.0" encoding="utf-8"?>
<p:tagLst xmlns:p="http://schemas.openxmlformats.org/presentationml/2006/main">
  <p:tag name="AS_UNIQUEID" val="776"/>
</p:tagLst>
</file>

<file path=ppt/tags/tag38.xml><?xml version="1.0" encoding="utf-8"?>
<p:tagLst xmlns:p="http://schemas.openxmlformats.org/presentationml/2006/main">
  <p:tag name="AS_UNIQUEID" val="11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AS_UNIQUEID" val="758"/>
</p:tagLst>
</file>

<file path=ppt/tags/tag40.xml><?xml version="1.0" encoding="utf-8"?>
<p:tagLst xmlns:p="http://schemas.openxmlformats.org/presentationml/2006/main">
  <p:tag name="AS_UNIQUEID" val="738"/>
</p:tagLst>
</file>

<file path=ppt/tags/tag41.xml><?xml version="1.0" encoding="utf-8"?>
<p:tagLst xmlns:p="http://schemas.openxmlformats.org/presentationml/2006/main">
  <p:tag name="AS_UNIQUEID" val="778"/>
</p:tagLst>
</file>

<file path=ppt/tags/tag42.xml><?xml version="1.0" encoding="utf-8"?>
<p:tagLst xmlns:p="http://schemas.openxmlformats.org/presentationml/2006/main">
  <p:tag name="AS_UNIQUEID" val="740"/>
  <p:tag name="KSO_WM_UNIT_PLACING_PICTURE_USER_VIEWPORT" val="{&quot;height&quot;:10800,&quot;width&quot;:7625}"/>
</p:tagLst>
</file>

<file path=ppt/tags/tag43.xml><?xml version="1.0" encoding="utf-8"?>
<p:tagLst xmlns:p="http://schemas.openxmlformats.org/presentationml/2006/main">
  <p:tag name="AS_UNIQUEID" val="741"/>
</p:tagLst>
</file>

<file path=ppt/tags/tag44.xml><?xml version="1.0" encoding="utf-8"?>
<p:tagLst xmlns:p="http://schemas.openxmlformats.org/presentationml/2006/main">
  <p:tag name="AS_UNIQUEID" val="742"/>
</p:tagLst>
</file>

<file path=ppt/tags/tag45.xml><?xml version="1.0" encoding="utf-8"?>
<p:tagLst xmlns:p="http://schemas.openxmlformats.org/presentationml/2006/main">
  <p:tag name="AS_UNIQUEID" val="743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AS_UNIQUEID" val="783"/>
</p:tagLst>
</file>

<file path=ppt/tags/tag48.xml><?xml version="1.0" encoding="utf-8"?>
<p:tagLst xmlns:p="http://schemas.openxmlformats.org/presentationml/2006/main">
  <p:tag name="AS_UNIQUEID" val="780"/>
</p:tagLst>
</file>

<file path=ppt/tags/tag49.xml><?xml version="1.0" encoding="utf-8"?>
<p:tagLst xmlns:p="http://schemas.openxmlformats.org/presentationml/2006/main">
  <p:tag name="AS_UNIQUEID" val="781"/>
</p:tagLst>
</file>

<file path=ppt/tags/tag5.xml><?xml version="1.0" encoding="utf-8"?>
<p:tagLst xmlns:p="http://schemas.openxmlformats.org/presentationml/2006/main">
  <p:tag name="AS_UNIQUEID" val="759"/>
</p:tagLst>
</file>

<file path=ppt/tags/tag50.xml><?xml version="1.0" encoding="utf-8"?>
<p:tagLst xmlns:p="http://schemas.openxmlformats.org/presentationml/2006/main">
  <p:tag name="AS_UNIQUEID" val="788"/>
</p:tagLst>
</file>

<file path=ppt/tags/tag51.xml><?xml version="1.0" encoding="utf-8"?>
<p:tagLst xmlns:p="http://schemas.openxmlformats.org/presentationml/2006/main">
  <p:tag name="AS_UNIQUEID" val="789"/>
</p:tagLst>
</file>

<file path=ppt/tags/tag52.xml><?xml version="1.0" encoding="utf-8"?>
<p:tagLst xmlns:p="http://schemas.openxmlformats.org/presentationml/2006/main">
  <p:tag name="AS_UNIQUEID" val="790"/>
</p:tagLst>
</file>

<file path=ppt/tags/tag53.xml><?xml version="1.0" encoding="utf-8"?>
<p:tagLst xmlns:p="http://schemas.openxmlformats.org/presentationml/2006/main">
  <p:tag name="AS_UNIQUEID" val="791"/>
</p:tagLst>
</file>

<file path=ppt/tags/tag54.xml><?xml version="1.0" encoding="utf-8"?>
<p:tagLst xmlns:p="http://schemas.openxmlformats.org/presentationml/2006/main">
  <p:tag name="AS_UNIQUEID" val="792"/>
</p:tagLst>
</file>

<file path=ppt/tags/tag55.xml><?xml version="1.0" encoding="utf-8"?>
<p:tagLst xmlns:p="http://schemas.openxmlformats.org/presentationml/2006/main">
  <p:tag name="AS_UNIQUEID" val="785"/>
</p:tagLst>
</file>

<file path=ppt/tags/tag56.xml><?xml version="1.0" encoding="utf-8"?>
<p:tagLst xmlns:p="http://schemas.openxmlformats.org/presentationml/2006/main">
  <p:tag name="AS_UNIQUEID" val="786"/>
</p:tagLst>
</file>

<file path=ppt/tags/tag57.xml><?xml version="1.0" encoding="utf-8"?>
<p:tagLst xmlns:p="http://schemas.openxmlformats.org/presentationml/2006/main">
  <p:tag name="AS_UNIQUEID" val="797"/>
</p:tagLst>
</file>

<file path=ppt/tags/tag58.xml><?xml version="1.0" encoding="utf-8"?>
<p:tagLst xmlns:p="http://schemas.openxmlformats.org/presentationml/2006/main">
  <p:tag name="AS_UNIQUEID" val="798"/>
</p:tagLst>
</file>

<file path=ppt/tags/tag59.xml><?xml version="1.0" encoding="utf-8"?>
<p:tagLst xmlns:p="http://schemas.openxmlformats.org/presentationml/2006/main">
  <p:tag name="AS_UNIQUEID" val="799"/>
</p:tagLst>
</file>

<file path=ppt/tags/tag6.xml><?xml version="1.0" encoding="utf-8"?>
<p:tagLst xmlns:p="http://schemas.openxmlformats.org/presentationml/2006/main">
  <p:tag name="AS_UNIQUEID" val="760"/>
</p:tagLst>
</file>

<file path=ppt/tags/tag60.xml><?xml version="1.0" encoding="utf-8"?>
<p:tagLst xmlns:p="http://schemas.openxmlformats.org/presentationml/2006/main">
  <p:tag name="AS_UNIQUEID" val="800"/>
</p:tagLst>
</file>

<file path=ppt/tags/tag61.xml><?xml version="1.0" encoding="utf-8"?>
<p:tagLst xmlns:p="http://schemas.openxmlformats.org/presentationml/2006/main">
  <p:tag name="AS_UNIQUEID" val="801"/>
</p:tagLst>
</file>

<file path=ppt/tags/tag62.xml><?xml version="1.0" encoding="utf-8"?>
<p:tagLst xmlns:p="http://schemas.openxmlformats.org/presentationml/2006/main">
  <p:tag name="AS_UNIQUEID" val="794"/>
</p:tagLst>
</file>

<file path=ppt/tags/tag63.xml><?xml version="1.0" encoding="utf-8"?>
<p:tagLst xmlns:p="http://schemas.openxmlformats.org/presentationml/2006/main">
  <p:tag name="AS_UNIQUEID" val="795"/>
</p:tagLst>
</file>

<file path=ppt/tags/tag64.xml><?xml version="1.0" encoding="utf-8"?>
<p:tagLst xmlns:p="http://schemas.openxmlformats.org/presentationml/2006/main">
  <p:tag name="AS_UNIQUEID" val="806"/>
</p:tagLst>
</file>

<file path=ppt/tags/tag65.xml><?xml version="1.0" encoding="utf-8"?>
<p:tagLst xmlns:p="http://schemas.openxmlformats.org/presentationml/2006/main">
  <p:tag name="AS_UNIQUEID" val="807"/>
</p:tagLst>
</file>

<file path=ppt/tags/tag66.xml><?xml version="1.0" encoding="utf-8"?>
<p:tagLst xmlns:p="http://schemas.openxmlformats.org/presentationml/2006/main">
  <p:tag name="AS_UNIQUEID" val="808"/>
</p:tagLst>
</file>

<file path=ppt/tags/tag67.xml><?xml version="1.0" encoding="utf-8"?>
<p:tagLst xmlns:p="http://schemas.openxmlformats.org/presentationml/2006/main">
  <p:tag name="AS_UNIQUEID" val="809"/>
</p:tagLst>
</file>

<file path=ppt/tags/tag68.xml><?xml version="1.0" encoding="utf-8"?>
<p:tagLst xmlns:p="http://schemas.openxmlformats.org/presentationml/2006/main">
  <p:tag name="AS_UNIQUEID" val="810"/>
</p:tagLst>
</file>

<file path=ppt/tags/tag69.xml><?xml version="1.0" encoding="utf-8"?>
<p:tagLst xmlns:p="http://schemas.openxmlformats.org/presentationml/2006/main">
  <p:tag name="AS_UNIQUEID" val="811"/>
</p:tagLst>
</file>

<file path=ppt/tags/tag7.xml><?xml version="1.0" encoding="utf-8"?>
<p:tagLst xmlns:p="http://schemas.openxmlformats.org/presentationml/2006/main">
  <p:tag name="AS_UNIQUEID" val="761"/>
</p:tagLst>
</file>

<file path=ppt/tags/tag70.xml><?xml version="1.0" encoding="utf-8"?>
<p:tagLst xmlns:p="http://schemas.openxmlformats.org/presentationml/2006/main">
  <p:tag name="AS_UNIQUEID" val="812"/>
</p:tagLst>
</file>

<file path=ppt/tags/tag71.xml><?xml version="1.0" encoding="utf-8"?>
<p:tagLst xmlns:p="http://schemas.openxmlformats.org/presentationml/2006/main">
  <p:tag name="AS_UNIQUEID" val="813"/>
</p:tagLst>
</file>

<file path=ppt/tags/tag72.xml><?xml version="1.0" encoding="utf-8"?>
<p:tagLst xmlns:p="http://schemas.openxmlformats.org/presentationml/2006/main">
  <p:tag name="AS_UNIQUEID" val="814"/>
</p:tagLst>
</file>

<file path=ppt/tags/tag73.xml><?xml version="1.0" encoding="utf-8"?>
<p:tagLst xmlns:p="http://schemas.openxmlformats.org/presentationml/2006/main">
  <p:tag name="AS_UNIQUEID" val="803"/>
</p:tagLst>
</file>

<file path=ppt/tags/tag74.xml><?xml version="1.0" encoding="utf-8"?>
<p:tagLst xmlns:p="http://schemas.openxmlformats.org/presentationml/2006/main">
  <p:tag name="AS_UNIQUEID" val="804"/>
</p:tagLst>
</file>

<file path=ppt/tags/tag75.xml><?xml version="1.0" encoding="utf-8"?>
<p:tagLst xmlns:p="http://schemas.openxmlformats.org/presentationml/2006/main">
  <p:tag name="AS_UNIQUEID" val="819"/>
</p:tagLst>
</file>

<file path=ppt/tags/tag76.xml><?xml version="1.0" encoding="utf-8"?>
<p:tagLst xmlns:p="http://schemas.openxmlformats.org/presentationml/2006/main">
  <p:tag name="AS_UNIQUEID" val="820"/>
</p:tagLst>
</file>

<file path=ppt/tags/tag77.xml><?xml version="1.0" encoding="utf-8"?>
<p:tagLst xmlns:p="http://schemas.openxmlformats.org/presentationml/2006/main">
  <p:tag name="AS_UNIQUEID" val="821"/>
</p:tagLst>
</file>

<file path=ppt/tags/tag78.xml><?xml version="1.0" encoding="utf-8"?>
<p:tagLst xmlns:p="http://schemas.openxmlformats.org/presentationml/2006/main">
  <p:tag name="AS_UNIQUEID" val="822"/>
</p:tagLst>
</file>

<file path=ppt/tags/tag79.xml><?xml version="1.0" encoding="utf-8"?>
<p:tagLst xmlns:p="http://schemas.openxmlformats.org/presentationml/2006/main">
  <p:tag name="AS_UNIQUEID" val="823"/>
</p:tagLst>
</file>

<file path=ppt/tags/tag8.xml><?xml version="1.0" encoding="utf-8"?>
<p:tagLst xmlns:p="http://schemas.openxmlformats.org/presentationml/2006/main">
  <p:tag name="AS_UNIQUEID" val="762"/>
</p:tagLst>
</file>

<file path=ppt/tags/tag80.xml><?xml version="1.0" encoding="utf-8"?>
<p:tagLst xmlns:p="http://schemas.openxmlformats.org/presentationml/2006/main">
  <p:tag name="AS_UNIQUEID" val="824"/>
</p:tagLst>
</file>

<file path=ppt/tags/tag81.xml><?xml version="1.0" encoding="utf-8"?>
<p:tagLst xmlns:p="http://schemas.openxmlformats.org/presentationml/2006/main">
  <p:tag name="AS_UNIQUEID" val="816"/>
</p:tagLst>
</file>

<file path=ppt/tags/tag82.xml><?xml version="1.0" encoding="utf-8"?>
<p:tagLst xmlns:p="http://schemas.openxmlformats.org/presentationml/2006/main">
  <p:tag name="AS_UNIQUEID" val="817"/>
</p:tagLst>
</file>

<file path=ppt/tags/tag83.xml><?xml version="1.0" encoding="utf-8"?>
<p:tagLst xmlns:p="http://schemas.openxmlformats.org/presentationml/2006/main">
  <p:tag name="AS_UNIQUEID" val="81"/>
</p:tagLst>
</file>

<file path=ppt/tags/tag84.xml><?xml version="1.0" encoding="utf-8"?>
<p:tagLst xmlns:p="http://schemas.openxmlformats.org/presentationml/2006/main">
  <p:tag name="AS_UNIQUEID" val="82"/>
</p:tagLst>
</file>

<file path=ppt/tags/tag85.xml><?xml version="1.0" encoding="utf-8"?>
<p:tagLst xmlns:p="http://schemas.openxmlformats.org/presentationml/2006/main">
  <p:tag name="AS_UNIQUEID" val="83"/>
</p:tagLst>
</file>

<file path=ppt/tags/tag86.xml><?xml version="1.0" encoding="utf-8"?>
<p:tagLst xmlns:p="http://schemas.openxmlformats.org/presentationml/2006/main">
  <p:tag name="AS_UNIQUEID" val="826"/>
</p:tagLst>
</file>

<file path=ppt/tags/tag87.xml><?xml version="1.0" encoding="utf-8"?>
<p:tagLst xmlns:p="http://schemas.openxmlformats.org/presentationml/2006/main">
  <p:tag name="AS_UNIQUEID" val="85"/>
</p:tagLst>
</file>

<file path=ppt/tags/tag88.xml><?xml version="1.0" encoding="utf-8"?>
<p:tagLst xmlns:p="http://schemas.openxmlformats.org/presentationml/2006/main">
  <p:tag name="AS_UNIQUEID" val="86"/>
</p:tagLst>
</file>

<file path=ppt/tags/tag89.xml><?xml version="1.0" encoding="utf-8"?>
<p:tagLst xmlns:p="http://schemas.openxmlformats.org/presentationml/2006/main">
  <p:tag name="AS_UNIQUEID" val="87"/>
</p:tagLst>
</file>

<file path=ppt/tags/tag9.xml><?xml version="1.0" encoding="utf-8"?>
<p:tagLst xmlns:p="http://schemas.openxmlformats.org/presentationml/2006/main">
  <p:tag name="AS_UNIQUEID" val="763"/>
</p:tagLst>
</file>

<file path=ppt/tags/tag90.xml><?xml version="1.0" encoding="utf-8"?>
<p:tagLst xmlns:p="http://schemas.openxmlformats.org/presentationml/2006/main">
  <p:tag name="AS_UNIQUEID" val="88"/>
</p:tagLst>
</file>

<file path=ppt/tags/tag91.xml><?xml version="1.0" encoding="utf-8"?>
<p:tagLst xmlns:p="http://schemas.openxmlformats.org/presentationml/2006/main">
  <p:tag name="AS_UNIQUEID" val="89"/>
</p:tagLst>
</file>

<file path=ppt/tags/tag92.xml><?xml version="1.0" encoding="utf-8"?>
<p:tagLst xmlns:p="http://schemas.openxmlformats.org/presentationml/2006/main">
  <p:tag name="AS_UNIQUEID" val="92"/>
</p:tagLst>
</file>

<file path=ppt/tags/tag93.xml><?xml version="1.0" encoding="utf-8"?>
<p:tagLst xmlns:p="http://schemas.openxmlformats.org/presentationml/2006/main">
  <p:tag name="AS_UNIQUEID" val="93"/>
</p:tagLst>
</file>

<file path=ppt/tags/tag94.xml><?xml version="1.0" encoding="utf-8"?>
<p:tagLst xmlns:p="http://schemas.openxmlformats.org/presentationml/2006/main">
  <p:tag name="AS_UNIQUEID" val="95"/>
</p:tagLst>
</file>

<file path=ppt/tags/tag95.xml><?xml version="1.0" encoding="utf-8"?>
<p:tagLst xmlns:p="http://schemas.openxmlformats.org/presentationml/2006/main">
  <p:tag name="AS_UNIQUEID" val="96"/>
</p:tagLst>
</file>

<file path=ppt/tags/tag96.xml><?xml version="1.0" encoding="utf-8"?>
<p:tagLst xmlns:p="http://schemas.openxmlformats.org/presentationml/2006/main">
  <p:tag name="AS_UNIQUEID" val="97"/>
</p:tagLst>
</file>

<file path=ppt/tags/tag97.xml><?xml version="1.0" encoding="utf-8"?>
<p:tagLst xmlns:p="http://schemas.openxmlformats.org/presentationml/2006/main">
  <p:tag name="AS_UNIQUEID" val="98"/>
</p:tagLst>
</file>

<file path=ppt/tags/tag98.xml><?xml version="1.0" encoding="utf-8"?>
<p:tagLst xmlns:p="http://schemas.openxmlformats.org/presentationml/2006/main">
  <p:tag name="AS_UNIQUEID" val="99"/>
</p:tagLst>
</file>

<file path=ppt/tags/tag99.xml><?xml version="1.0" encoding="utf-8"?>
<p:tagLst xmlns:p="http://schemas.openxmlformats.org/presentationml/2006/main">
  <p:tag name="AS_UNIQUEID" val="10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1150</Words>
  <Application>WPS 演示</Application>
  <PresentationFormat>自定义</PresentationFormat>
  <Paragraphs>135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Calibri</vt:lpstr>
      <vt:lpstr>Georgia</vt:lpstr>
      <vt:lpstr>汉仪魏碑简</vt:lpstr>
      <vt:lpstr>汉仪楷体简</vt:lpstr>
      <vt:lpstr>Comic Sans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2022-05-22T12:35:00Z</cp:lastPrinted>
  <dcterms:created xsi:type="dcterms:W3CDTF">2022-05-22T12:35:00Z</dcterms:created>
  <dcterms:modified xsi:type="dcterms:W3CDTF">2023-02-23T01:27:15Z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E26C31B42D2B486C8E4303E49E6B1CEF</vt:lpwstr>
  </property>
  <property fmtid="{D5CDD505-2E9C-101B-9397-08002B2CF9AE}" pid="7" name="KSOProductBuildVer">
    <vt:lpwstr>2052-11.1.0.13703</vt:lpwstr>
  </property>
</Properties>
</file>