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38" r:id="rId3"/>
    <p:sldId id="322" r:id="rId4"/>
    <p:sldId id="298" r:id="rId6"/>
    <p:sldId id="308" r:id="rId7"/>
    <p:sldId id="301" r:id="rId8"/>
    <p:sldId id="302" r:id="rId9"/>
    <p:sldId id="323" r:id="rId10"/>
    <p:sldId id="324" r:id="rId11"/>
    <p:sldId id="265" r:id="rId12"/>
    <p:sldId id="310" r:id="rId13"/>
    <p:sldId id="321" r:id="rId14"/>
    <p:sldId id="319" r:id="rId15"/>
    <p:sldId id="320" r:id="rId16"/>
    <p:sldId id="266" r:id="rId17"/>
    <p:sldId id="273" r:id="rId18"/>
  </p:sldIdLst>
  <p:sldSz cx="12192000" cy="6858000"/>
  <p:notesSz cx="6858000" cy="9144000"/>
  <p:custDataLst>
    <p:tags r:id="rId23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0" clrIdx="0"/>
  <p:cmAuthor id="1" name="Administrator" initials="" lastIdx="0" clrIdx="1"/>
  <p:cmAuthor id="2" name="wangping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7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61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38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537.xml"/><Relationship Id="rId5" Type="http://schemas.openxmlformats.org/officeDocument/2006/relationships/tags" Target="../tags/tag536.xml"/><Relationship Id="rId4" Type="http://schemas.openxmlformats.org/officeDocument/2006/relationships/tags" Target="../tags/tag535.xml"/><Relationship Id="rId3" Type="http://schemas.openxmlformats.org/officeDocument/2006/relationships/tags" Target="../tags/tag534.xml"/><Relationship Id="rId2" Type="http://schemas.openxmlformats.org/officeDocument/2006/relationships/tags" Target="../tags/tag533.xml"/><Relationship Id="rId1" Type="http://schemas.openxmlformats.org/officeDocument/2006/relationships/tags" Target="../tags/tag53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/>
            <a:endParaRPr lang="zh-CN" altLang="en-US" sz="1200"/>
          </a:p>
        </p:txBody>
      </p:sp>
      <p:sp>
        <p:nvSpPr>
          <p:cNvPr id="2051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615C9BBD-4B40-4F77-A548-E4FE4A79DD03}" type="datetime1">
              <a:rPr lang="zh-CN" altLang="en-US" sz="1200"/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4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endParaRPr lang="zh-CN" altLang="en-US" sz="1200"/>
          </a:p>
        </p:txBody>
      </p:sp>
      <p:sp>
        <p:nvSpPr>
          <p:cNvPr id="2055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 fontAlgn="base"/>
            <a:fld id="{C63EBEEB-12C1-4B7B-8EA7-8F9CA91B130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491.xml"/><Relationship Id="rId4" Type="http://schemas.openxmlformats.org/officeDocument/2006/relationships/tags" Target="../tags/tag490.xml"/><Relationship Id="rId3" Type="http://schemas.openxmlformats.org/officeDocument/2006/relationships/tags" Target="../tags/tag48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tags" Target="../tags/tag497.xml"/><Relationship Id="rId3" Type="http://schemas.openxmlformats.org/officeDocument/2006/relationships/tags" Target="../tags/tag49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tags" Target="../tags/tag503.xml"/><Relationship Id="rId3" Type="http://schemas.openxmlformats.org/officeDocument/2006/relationships/tags" Target="../tags/tag50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tags" Target="../tags/tag509.xml"/><Relationship Id="rId3" Type="http://schemas.openxmlformats.org/officeDocument/2006/relationships/tags" Target="../tags/tag50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tags" Target="../tags/tag515.xml"/><Relationship Id="rId3" Type="http://schemas.openxmlformats.org/officeDocument/2006/relationships/tags" Target="../tags/tag51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523.xml"/><Relationship Id="rId4" Type="http://schemas.openxmlformats.org/officeDocument/2006/relationships/tags" Target="../tags/tag522.xml"/><Relationship Id="rId3" Type="http://schemas.openxmlformats.org/officeDocument/2006/relationships/tags" Target="../tags/tag52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531.xml"/><Relationship Id="rId4" Type="http://schemas.openxmlformats.org/officeDocument/2006/relationships/tags" Target="../tags/tag530.xml"/><Relationship Id="rId3" Type="http://schemas.openxmlformats.org/officeDocument/2006/relationships/tags" Target="../tags/tag52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5122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123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789E9BAC-C1D7-400D-B187-9E398796CF10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819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EBA11EEE-70AD-4B23-914A-304A8654AFA9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6386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18434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0482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2530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1DFD3966-9E8F-44F4-968D-52122CF89A95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 idx="4294967295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round/>
          </a:ln>
        </p:spPr>
      </p:sp>
      <p:sp>
        <p:nvSpPr>
          <p:cNvPr id="26626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AAB2869F-785C-4AB9-A601-2272DC705A38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2.png"/><Relationship Id="rId7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marL="0" indent="0" algn="l" defTabSz="914400" rtl="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+mj-cs"/>
        </a:defRPr>
      </a:lvl1pPr>
    </p:titleStyle>
    <p:bodyStyle>
      <a:lvl1pPr marL="228600" indent="-228600" algn="l" defTabSz="914400" rtl="0" eaLnBrk="1" fontAlgn="base" latinLnBrk="0" hangingPunct="1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base" latinLnBrk="0" hangingPunct="1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495.xml"/><Relationship Id="rId4" Type="http://schemas.openxmlformats.org/officeDocument/2006/relationships/tags" Target="../tags/tag494.xml"/><Relationship Id="rId3" Type="http://schemas.openxmlformats.org/officeDocument/2006/relationships/tags" Target="../tags/tag493.xml"/><Relationship Id="rId2" Type="http://schemas.openxmlformats.org/officeDocument/2006/relationships/image" Target="../media/image37.jpeg"/><Relationship Id="rId1" Type="http://schemas.openxmlformats.org/officeDocument/2006/relationships/tags" Target="../tags/tag492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01.xml"/><Relationship Id="rId4" Type="http://schemas.openxmlformats.org/officeDocument/2006/relationships/tags" Target="../tags/tag500.xml"/><Relationship Id="rId3" Type="http://schemas.openxmlformats.org/officeDocument/2006/relationships/tags" Target="../tags/tag499.xml"/><Relationship Id="rId2" Type="http://schemas.openxmlformats.org/officeDocument/2006/relationships/image" Target="../media/image37.jpeg"/><Relationship Id="rId1" Type="http://schemas.openxmlformats.org/officeDocument/2006/relationships/tags" Target="../tags/tag498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07.xml"/><Relationship Id="rId4" Type="http://schemas.openxmlformats.org/officeDocument/2006/relationships/tags" Target="../tags/tag506.xml"/><Relationship Id="rId3" Type="http://schemas.openxmlformats.org/officeDocument/2006/relationships/tags" Target="../tags/tag505.xml"/><Relationship Id="rId2" Type="http://schemas.openxmlformats.org/officeDocument/2006/relationships/image" Target="../media/image37.jpeg"/><Relationship Id="rId1" Type="http://schemas.openxmlformats.org/officeDocument/2006/relationships/tags" Target="../tags/tag504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13.xml"/><Relationship Id="rId4" Type="http://schemas.openxmlformats.org/officeDocument/2006/relationships/tags" Target="../tags/tag512.xml"/><Relationship Id="rId3" Type="http://schemas.openxmlformats.org/officeDocument/2006/relationships/tags" Target="../tags/tag511.xml"/><Relationship Id="rId2" Type="http://schemas.openxmlformats.org/officeDocument/2006/relationships/image" Target="../media/image37.jpeg"/><Relationship Id="rId1" Type="http://schemas.openxmlformats.org/officeDocument/2006/relationships/tags" Target="../tags/tag510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20.xml"/><Relationship Id="rId4" Type="http://schemas.openxmlformats.org/officeDocument/2006/relationships/tags" Target="../tags/tag519.xml"/><Relationship Id="rId3" Type="http://schemas.openxmlformats.org/officeDocument/2006/relationships/tags" Target="../tags/tag518.xml"/><Relationship Id="rId2" Type="http://schemas.openxmlformats.org/officeDocument/2006/relationships/tags" Target="../tags/tag517.xml"/><Relationship Id="rId1" Type="http://schemas.openxmlformats.org/officeDocument/2006/relationships/tags" Target="../tags/tag516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9.png"/><Relationship Id="rId6" Type="http://schemas.openxmlformats.org/officeDocument/2006/relationships/tags" Target="../tags/tag528.xml"/><Relationship Id="rId5" Type="http://schemas.openxmlformats.org/officeDocument/2006/relationships/tags" Target="../tags/tag527.xml"/><Relationship Id="rId4" Type="http://schemas.openxmlformats.org/officeDocument/2006/relationships/image" Target="../media/image38.png"/><Relationship Id="rId3" Type="http://schemas.openxmlformats.org/officeDocument/2006/relationships/tags" Target="../tags/tag526.xml"/><Relationship Id="rId2" Type="http://schemas.openxmlformats.org/officeDocument/2006/relationships/tags" Target="../tags/tag525.xml"/><Relationship Id="rId1" Type="http://schemas.openxmlformats.org/officeDocument/2006/relationships/tags" Target="../tags/tag52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3.jpeg"/><Relationship Id="rId2" Type="http://schemas.openxmlformats.org/officeDocument/2006/relationships/tags" Target="../tags/tag5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1.wav"/><Relationship Id="rId7" Type="http://schemas.openxmlformats.org/officeDocument/2006/relationships/tags" Target="../tags/tag17.xml"/><Relationship Id="rId6" Type="http://schemas.openxmlformats.org/officeDocument/2006/relationships/image" Target="../media/image6.png"/><Relationship Id="rId5" Type="http://schemas.openxmlformats.org/officeDocument/2006/relationships/tags" Target="../tags/tag16.xml"/><Relationship Id="rId4" Type="http://schemas.openxmlformats.org/officeDocument/2006/relationships/image" Target="../media/image5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image" Target="../media/image8.png"/><Relationship Id="rId4" Type="http://schemas.openxmlformats.org/officeDocument/2006/relationships/tags" Target="../tags/tag20.xml"/><Relationship Id="rId3" Type="http://schemas.openxmlformats.org/officeDocument/2006/relationships/image" Target="../media/image7.png"/><Relationship Id="rId2" Type="http://schemas.openxmlformats.org/officeDocument/2006/relationships/tags" Target="../tags/tag19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9.png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99" Type="http://schemas.openxmlformats.org/officeDocument/2006/relationships/tags" Target="../tags/tag125.xml"/><Relationship Id="rId98" Type="http://schemas.openxmlformats.org/officeDocument/2006/relationships/tags" Target="../tags/tag124.xml"/><Relationship Id="rId97" Type="http://schemas.openxmlformats.org/officeDocument/2006/relationships/tags" Target="../tags/tag123.xml"/><Relationship Id="rId96" Type="http://schemas.openxmlformats.org/officeDocument/2006/relationships/tags" Target="../tags/tag122.xml"/><Relationship Id="rId95" Type="http://schemas.openxmlformats.org/officeDocument/2006/relationships/tags" Target="../tags/tag121.xml"/><Relationship Id="rId94" Type="http://schemas.openxmlformats.org/officeDocument/2006/relationships/tags" Target="../tags/tag120.xml"/><Relationship Id="rId93" Type="http://schemas.openxmlformats.org/officeDocument/2006/relationships/tags" Target="../tags/tag119.xml"/><Relationship Id="rId92" Type="http://schemas.openxmlformats.org/officeDocument/2006/relationships/tags" Target="../tags/tag118.xml"/><Relationship Id="rId91" Type="http://schemas.openxmlformats.org/officeDocument/2006/relationships/tags" Target="../tags/tag117.xml"/><Relationship Id="rId90" Type="http://schemas.openxmlformats.org/officeDocument/2006/relationships/tags" Target="../tags/tag116.xml"/><Relationship Id="rId9" Type="http://schemas.openxmlformats.org/officeDocument/2006/relationships/tags" Target="../tags/tag37.xml"/><Relationship Id="rId89" Type="http://schemas.openxmlformats.org/officeDocument/2006/relationships/tags" Target="../tags/tag115.xml"/><Relationship Id="rId88" Type="http://schemas.openxmlformats.org/officeDocument/2006/relationships/tags" Target="../tags/tag114.xml"/><Relationship Id="rId87" Type="http://schemas.openxmlformats.org/officeDocument/2006/relationships/tags" Target="../tags/tag113.xml"/><Relationship Id="rId86" Type="http://schemas.openxmlformats.org/officeDocument/2006/relationships/image" Target="../media/image11.png"/><Relationship Id="rId85" Type="http://schemas.openxmlformats.org/officeDocument/2006/relationships/tags" Target="../tags/tag112.xml"/><Relationship Id="rId84" Type="http://schemas.openxmlformats.org/officeDocument/2006/relationships/tags" Target="../tags/tag111.xml"/><Relationship Id="rId83" Type="http://schemas.openxmlformats.org/officeDocument/2006/relationships/tags" Target="../tags/tag110.xml"/><Relationship Id="rId82" Type="http://schemas.openxmlformats.org/officeDocument/2006/relationships/tags" Target="../tags/tag109.xml"/><Relationship Id="rId81" Type="http://schemas.openxmlformats.org/officeDocument/2006/relationships/tags" Target="../tags/tag108.xml"/><Relationship Id="rId80" Type="http://schemas.openxmlformats.org/officeDocument/2006/relationships/tags" Target="../tags/tag107.xml"/><Relationship Id="rId8" Type="http://schemas.openxmlformats.org/officeDocument/2006/relationships/tags" Target="../tags/tag36.xml"/><Relationship Id="rId79" Type="http://schemas.openxmlformats.org/officeDocument/2006/relationships/tags" Target="../tags/tag106.xml"/><Relationship Id="rId78" Type="http://schemas.openxmlformats.org/officeDocument/2006/relationships/tags" Target="../tags/tag105.xml"/><Relationship Id="rId77" Type="http://schemas.openxmlformats.org/officeDocument/2006/relationships/tags" Target="../tags/tag104.xml"/><Relationship Id="rId76" Type="http://schemas.openxmlformats.org/officeDocument/2006/relationships/tags" Target="../tags/tag103.xml"/><Relationship Id="rId75" Type="http://schemas.openxmlformats.org/officeDocument/2006/relationships/tags" Target="../tags/tag102.xml"/><Relationship Id="rId74" Type="http://schemas.openxmlformats.org/officeDocument/2006/relationships/tags" Target="../tags/tag101.xml"/><Relationship Id="rId73" Type="http://schemas.openxmlformats.org/officeDocument/2006/relationships/tags" Target="../tags/tag100.xml"/><Relationship Id="rId72" Type="http://schemas.openxmlformats.org/officeDocument/2006/relationships/tags" Target="../tags/tag99.xml"/><Relationship Id="rId71" Type="http://schemas.openxmlformats.org/officeDocument/2006/relationships/tags" Target="../tags/tag98.xml"/><Relationship Id="rId70" Type="http://schemas.openxmlformats.org/officeDocument/2006/relationships/tags" Target="../tags/tag97.xml"/><Relationship Id="rId7" Type="http://schemas.openxmlformats.org/officeDocument/2006/relationships/tags" Target="../tags/tag35.xml"/><Relationship Id="rId69" Type="http://schemas.openxmlformats.org/officeDocument/2006/relationships/tags" Target="../tags/tag96.xml"/><Relationship Id="rId68" Type="http://schemas.openxmlformats.org/officeDocument/2006/relationships/tags" Target="../tags/tag95.xml"/><Relationship Id="rId67" Type="http://schemas.openxmlformats.org/officeDocument/2006/relationships/tags" Target="../tags/tag94.xml"/><Relationship Id="rId66" Type="http://schemas.openxmlformats.org/officeDocument/2006/relationships/tags" Target="../tags/tag93.xml"/><Relationship Id="rId65" Type="http://schemas.openxmlformats.org/officeDocument/2006/relationships/tags" Target="../tags/tag92.xml"/><Relationship Id="rId64" Type="http://schemas.openxmlformats.org/officeDocument/2006/relationships/tags" Target="../tags/tag91.xml"/><Relationship Id="rId63" Type="http://schemas.openxmlformats.org/officeDocument/2006/relationships/tags" Target="../tags/tag90.xml"/><Relationship Id="rId62" Type="http://schemas.openxmlformats.org/officeDocument/2006/relationships/tags" Target="../tags/tag89.xml"/><Relationship Id="rId61" Type="http://schemas.openxmlformats.org/officeDocument/2006/relationships/tags" Target="../tags/tag88.xml"/><Relationship Id="rId60" Type="http://schemas.openxmlformats.org/officeDocument/2006/relationships/tags" Target="../tags/tag87.xml"/><Relationship Id="rId6" Type="http://schemas.openxmlformats.org/officeDocument/2006/relationships/tags" Target="../tags/tag34.xml"/><Relationship Id="rId59" Type="http://schemas.openxmlformats.org/officeDocument/2006/relationships/tags" Target="../tags/tag86.xml"/><Relationship Id="rId58" Type="http://schemas.openxmlformats.org/officeDocument/2006/relationships/tags" Target="../tags/tag85.xml"/><Relationship Id="rId57" Type="http://schemas.openxmlformats.org/officeDocument/2006/relationships/tags" Target="../tags/tag84.xml"/><Relationship Id="rId56" Type="http://schemas.openxmlformats.org/officeDocument/2006/relationships/tags" Target="../tags/tag83.xml"/><Relationship Id="rId55" Type="http://schemas.openxmlformats.org/officeDocument/2006/relationships/tags" Target="../tags/tag82.xml"/><Relationship Id="rId54" Type="http://schemas.openxmlformats.org/officeDocument/2006/relationships/tags" Target="../tags/tag81.xml"/><Relationship Id="rId53" Type="http://schemas.openxmlformats.org/officeDocument/2006/relationships/tags" Target="../tags/tag80.xml"/><Relationship Id="rId52" Type="http://schemas.openxmlformats.org/officeDocument/2006/relationships/tags" Target="../tags/tag79.xml"/><Relationship Id="rId51" Type="http://schemas.openxmlformats.org/officeDocument/2006/relationships/tags" Target="../tags/tag78.xml"/><Relationship Id="rId50" Type="http://schemas.openxmlformats.org/officeDocument/2006/relationships/tags" Target="../tags/tag77.xml"/><Relationship Id="rId5" Type="http://schemas.openxmlformats.org/officeDocument/2006/relationships/tags" Target="../tags/tag33.xml"/><Relationship Id="rId49" Type="http://schemas.openxmlformats.org/officeDocument/2006/relationships/tags" Target="../tags/tag76.xml"/><Relationship Id="rId48" Type="http://schemas.openxmlformats.org/officeDocument/2006/relationships/tags" Target="../tags/tag75.xml"/><Relationship Id="rId47" Type="http://schemas.openxmlformats.org/officeDocument/2006/relationships/tags" Target="../tags/tag74.xml"/><Relationship Id="rId46" Type="http://schemas.openxmlformats.org/officeDocument/2006/relationships/tags" Target="../tags/tag73.xml"/><Relationship Id="rId45" Type="http://schemas.openxmlformats.org/officeDocument/2006/relationships/tags" Target="../tags/tag72.xml"/><Relationship Id="rId44" Type="http://schemas.openxmlformats.org/officeDocument/2006/relationships/tags" Target="../tags/tag71.xml"/><Relationship Id="rId43" Type="http://schemas.openxmlformats.org/officeDocument/2006/relationships/tags" Target="../tags/tag70.xml"/><Relationship Id="rId42" Type="http://schemas.openxmlformats.org/officeDocument/2006/relationships/tags" Target="../tags/tag69.xml"/><Relationship Id="rId41" Type="http://schemas.openxmlformats.org/officeDocument/2006/relationships/tags" Target="../tags/tag68.xml"/><Relationship Id="rId40" Type="http://schemas.openxmlformats.org/officeDocument/2006/relationships/image" Target="../media/image10.png"/><Relationship Id="rId4" Type="http://schemas.openxmlformats.org/officeDocument/2006/relationships/tags" Target="../tags/tag32.xml"/><Relationship Id="rId39" Type="http://schemas.openxmlformats.org/officeDocument/2006/relationships/tags" Target="../tags/tag67.xml"/><Relationship Id="rId38" Type="http://schemas.openxmlformats.org/officeDocument/2006/relationships/tags" Target="../tags/tag66.xml"/><Relationship Id="rId37" Type="http://schemas.openxmlformats.org/officeDocument/2006/relationships/tags" Target="../tags/tag65.xml"/><Relationship Id="rId36" Type="http://schemas.openxmlformats.org/officeDocument/2006/relationships/tags" Target="../tags/tag64.xml"/><Relationship Id="rId35" Type="http://schemas.openxmlformats.org/officeDocument/2006/relationships/tags" Target="../tags/tag63.xml"/><Relationship Id="rId34" Type="http://schemas.openxmlformats.org/officeDocument/2006/relationships/tags" Target="../tags/tag62.xml"/><Relationship Id="rId33" Type="http://schemas.openxmlformats.org/officeDocument/2006/relationships/tags" Target="../tags/tag61.xml"/><Relationship Id="rId32" Type="http://schemas.openxmlformats.org/officeDocument/2006/relationships/tags" Target="../tags/tag60.xml"/><Relationship Id="rId31" Type="http://schemas.openxmlformats.org/officeDocument/2006/relationships/tags" Target="../tags/tag59.xml"/><Relationship Id="rId30" Type="http://schemas.openxmlformats.org/officeDocument/2006/relationships/tags" Target="../tags/tag58.xml"/><Relationship Id="rId3" Type="http://schemas.openxmlformats.org/officeDocument/2006/relationships/tags" Target="../tags/tag31.xml"/><Relationship Id="rId29" Type="http://schemas.openxmlformats.org/officeDocument/2006/relationships/tags" Target="../tags/tag57.xml"/><Relationship Id="rId28" Type="http://schemas.openxmlformats.org/officeDocument/2006/relationships/tags" Target="../tags/tag56.xml"/><Relationship Id="rId27" Type="http://schemas.openxmlformats.org/officeDocument/2006/relationships/tags" Target="../tags/tag55.xml"/><Relationship Id="rId26" Type="http://schemas.openxmlformats.org/officeDocument/2006/relationships/tags" Target="../tags/tag54.xml"/><Relationship Id="rId25" Type="http://schemas.openxmlformats.org/officeDocument/2006/relationships/tags" Target="../tags/tag53.xml"/><Relationship Id="rId24" Type="http://schemas.openxmlformats.org/officeDocument/2006/relationships/tags" Target="../tags/tag52.xml"/><Relationship Id="rId239" Type="http://schemas.openxmlformats.org/officeDocument/2006/relationships/slideLayout" Target="../slideLayouts/slideLayout2.xml"/><Relationship Id="rId238" Type="http://schemas.openxmlformats.org/officeDocument/2006/relationships/audio" Target="../media/audio2.wav"/><Relationship Id="rId237" Type="http://schemas.openxmlformats.org/officeDocument/2006/relationships/tags" Target="../tags/tag253.xml"/><Relationship Id="rId236" Type="http://schemas.openxmlformats.org/officeDocument/2006/relationships/tags" Target="../tags/tag252.xml"/><Relationship Id="rId235" Type="http://schemas.openxmlformats.org/officeDocument/2006/relationships/tags" Target="../tags/tag251.xml"/><Relationship Id="rId234" Type="http://schemas.openxmlformats.org/officeDocument/2006/relationships/image" Target="../media/image21.png"/><Relationship Id="rId233" Type="http://schemas.openxmlformats.org/officeDocument/2006/relationships/tags" Target="../tags/tag250.xml"/><Relationship Id="rId232" Type="http://schemas.openxmlformats.org/officeDocument/2006/relationships/image" Target="../media/image20.png"/><Relationship Id="rId231" Type="http://schemas.openxmlformats.org/officeDocument/2006/relationships/tags" Target="../tags/tag249.xml"/><Relationship Id="rId230" Type="http://schemas.openxmlformats.org/officeDocument/2006/relationships/image" Target="../media/image19.png"/><Relationship Id="rId23" Type="http://schemas.openxmlformats.org/officeDocument/2006/relationships/tags" Target="../tags/tag51.xml"/><Relationship Id="rId229" Type="http://schemas.openxmlformats.org/officeDocument/2006/relationships/tags" Target="../tags/tag248.xml"/><Relationship Id="rId228" Type="http://schemas.openxmlformats.org/officeDocument/2006/relationships/image" Target="../media/image18.png"/><Relationship Id="rId227" Type="http://schemas.openxmlformats.org/officeDocument/2006/relationships/tags" Target="../tags/tag247.xml"/><Relationship Id="rId226" Type="http://schemas.openxmlformats.org/officeDocument/2006/relationships/image" Target="../media/image17.png"/><Relationship Id="rId225" Type="http://schemas.openxmlformats.org/officeDocument/2006/relationships/tags" Target="../tags/tag246.xml"/><Relationship Id="rId224" Type="http://schemas.openxmlformats.org/officeDocument/2006/relationships/image" Target="../media/image16.png"/><Relationship Id="rId223" Type="http://schemas.openxmlformats.org/officeDocument/2006/relationships/tags" Target="../tags/tag245.xml"/><Relationship Id="rId222" Type="http://schemas.openxmlformats.org/officeDocument/2006/relationships/tags" Target="../tags/tag244.xml"/><Relationship Id="rId221" Type="http://schemas.openxmlformats.org/officeDocument/2006/relationships/tags" Target="../tags/tag243.xml"/><Relationship Id="rId220" Type="http://schemas.openxmlformats.org/officeDocument/2006/relationships/tags" Target="../tags/tag242.xml"/><Relationship Id="rId22" Type="http://schemas.openxmlformats.org/officeDocument/2006/relationships/tags" Target="../tags/tag50.xml"/><Relationship Id="rId219" Type="http://schemas.openxmlformats.org/officeDocument/2006/relationships/tags" Target="../tags/tag241.xml"/><Relationship Id="rId218" Type="http://schemas.openxmlformats.org/officeDocument/2006/relationships/tags" Target="../tags/tag240.xml"/><Relationship Id="rId217" Type="http://schemas.openxmlformats.org/officeDocument/2006/relationships/tags" Target="../tags/tag239.xml"/><Relationship Id="rId216" Type="http://schemas.openxmlformats.org/officeDocument/2006/relationships/tags" Target="../tags/tag238.xml"/><Relationship Id="rId215" Type="http://schemas.openxmlformats.org/officeDocument/2006/relationships/tags" Target="../tags/tag237.xml"/><Relationship Id="rId214" Type="http://schemas.openxmlformats.org/officeDocument/2006/relationships/tags" Target="../tags/tag236.xml"/><Relationship Id="rId213" Type="http://schemas.openxmlformats.org/officeDocument/2006/relationships/tags" Target="../tags/tag235.xml"/><Relationship Id="rId212" Type="http://schemas.openxmlformats.org/officeDocument/2006/relationships/tags" Target="../tags/tag234.xml"/><Relationship Id="rId211" Type="http://schemas.openxmlformats.org/officeDocument/2006/relationships/tags" Target="../tags/tag233.xml"/><Relationship Id="rId210" Type="http://schemas.openxmlformats.org/officeDocument/2006/relationships/tags" Target="../tags/tag232.xml"/><Relationship Id="rId21" Type="http://schemas.openxmlformats.org/officeDocument/2006/relationships/tags" Target="../tags/tag49.xml"/><Relationship Id="rId209" Type="http://schemas.openxmlformats.org/officeDocument/2006/relationships/tags" Target="../tags/tag231.xml"/><Relationship Id="rId208" Type="http://schemas.openxmlformats.org/officeDocument/2006/relationships/tags" Target="../tags/tag230.xml"/><Relationship Id="rId207" Type="http://schemas.openxmlformats.org/officeDocument/2006/relationships/tags" Target="../tags/tag229.xml"/><Relationship Id="rId206" Type="http://schemas.openxmlformats.org/officeDocument/2006/relationships/tags" Target="../tags/tag228.xml"/><Relationship Id="rId205" Type="http://schemas.openxmlformats.org/officeDocument/2006/relationships/tags" Target="../tags/tag227.xml"/><Relationship Id="rId204" Type="http://schemas.openxmlformats.org/officeDocument/2006/relationships/tags" Target="../tags/tag226.xml"/><Relationship Id="rId203" Type="http://schemas.openxmlformats.org/officeDocument/2006/relationships/tags" Target="../tags/tag225.xml"/><Relationship Id="rId202" Type="http://schemas.openxmlformats.org/officeDocument/2006/relationships/tags" Target="../tags/tag224.xml"/><Relationship Id="rId201" Type="http://schemas.openxmlformats.org/officeDocument/2006/relationships/tags" Target="../tags/tag223.xml"/><Relationship Id="rId200" Type="http://schemas.openxmlformats.org/officeDocument/2006/relationships/tags" Target="../tags/tag222.xml"/><Relationship Id="rId20" Type="http://schemas.openxmlformats.org/officeDocument/2006/relationships/tags" Target="../tags/tag48.xml"/><Relationship Id="rId2" Type="http://schemas.openxmlformats.org/officeDocument/2006/relationships/tags" Target="../tags/tag30.xml"/><Relationship Id="rId199" Type="http://schemas.openxmlformats.org/officeDocument/2006/relationships/image" Target="../media/image15.png"/><Relationship Id="rId198" Type="http://schemas.openxmlformats.org/officeDocument/2006/relationships/tags" Target="../tags/tag221.xml"/><Relationship Id="rId197" Type="http://schemas.openxmlformats.org/officeDocument/2006/relationships/tags" Target="../tags/tag220.xml"/><Relationship Id="rId196" Type="http://schemas.openxmlformats.org/officeDocument/2006/relationships/tags" Target="../tags/tag219.xml"/><Relationship Id="rId195" Type="http://schemas.openxmlformats.org/officeDocument/2006/relationships/tags" Target="../tags/tag218.xml"/><Relationship Id="rId194" Type="http://schemas.openxmlformats.org/officeDocument/2006/relationships/tags" Target="../tags/tag217.xml"/><Relationship Id="rId193" Type="http://schemas.openxmlformats.org/officeDocument/2006/relationships/tags" Target="../tags/tag216.xml"/><Relationship Id="rId192" Type="http://schemas.openxmlformats.org/officeDocument/2006/relationships/tags" Target="../tags/tag215.xml"/><Relationship Id="rId191" Type="http://schemas.openxmlformats.org/officeDocument/2006/relationships/image" Target="../media/image14.png"/><Relationship Id="rId190" Type="http://schemas.openxmlformats.org/officeDocument/2006/relationships/tags" Target="../tags/tag214.xml"/><Relationship Id="rId19" Type="http://schemas.openxmlformats.org/officeDocument/2006/relationships/tags" Target="../tags/tag47.xml"/><Relationship Id="rId189" Type="http://schemas.openxmlformats.org/officeDocument/2006/relationships/tags" Target="../tags/tag213.xml"/><Relationship Id="rId188" Type="http://schemas.openxmlformats.org/officeDocument/2006/relationships/tags" Target="../tags/tag212.xml"/><Relationship Id="rId187" Type="http://schemas.openxmlformats.org/officeDocument/2006/relationships/tags" Target="../tags/tag211.xml"/><Relationship Id="rId186" Type="http://schemas.openxmlformats.org/officeDocument/2006/relationships/tags" Target="../tags/tag210.xml"/><Relationship Id="rId185" Type="http://schemas.openxmlformats.org/officeDocument/2006/relationships/tags" Target="../tags/tag209.xml"/><Relationship Id="rId184" Type="http://schemas.openxmlformats.org/officeDocument/2006/relationships/tags" Target="../tags/tag208.xml"/><Relationship Id="rId183" Type="http://schemas.openxmlformats.org/officeDocument/2006/relationships/image" Target="../media/image13.png"/><Relationship Id="rId182" Type="http://schemas.openxmlformats.org/officeDocument/2006/relationships/tags" Target="../tags/tag207.xml"/><Relationship Id="rId181" Type="http://schemas.openxmlformats.org/officeDocument/2006/relationships/tags" Target="../tags/tag206.xml"/><Relationship Id="rId180" Type="http://schemas.openxmlformats.org/officeDocument/2006/relationships/tags" Target="../tags/tag205.xml"/><Relationship Id="rId18" Type="http://schemas.openxmlformats.org/officeDocument/2006/relationships/tags" Target="../tags/tag46.xml"/><Relationship Id="rId179" Type="http://schemas.openxmlformats.org/officeDocument/2006/relationships/tags" Target="../tags/tag204.xml"/><Relationship Id="rId178" Type="http://schemas.openxmlformats.org/officeDocument/2006/relationships/tags" Target="../tags/tag203.xml"/><Relationship Id="rId177" Type="http://schemas.openxmlformats.org/officeDocument/2006/relationships/tags" Target="../tags/tag202.xml"/><Relationship Id="rId176" Type="http://schemas.openxmlformats.org/officeDocument/2006/relationships/tags" Target="../tags/tag201.xml"/><Relationship Id="rId175" Type="http://schemas.openxmlformats.org/officeDocument/2006/relationships/tags" Target="../tags/tag200.xml"/><Relationship Id="rId174" Type="http://schemas.openxmlformats.org/officeDocument/2006/relationships/tags" Target="../tags/tag199.xml"/><Relationship Id="rId173" Type="http://schemas.openxmlformats.org/officeDocument/2006/relationships/tags" Target="../tags/tag198.xml"/><Relationship Id="rId172" Type="http://schemas.openxmlformats.org/officeDocument/2006/relationships/tags" Target="../tags/tag197.xml"/><Relationship Id="rId171" Type="http://schemas.openxmlformats.org/officeDocument/2006/relationships/tags" Target="../tags/tag196.xml"/><Relationship Id="rId170" Type="http://schemas.openxmlformats.org/officeDocument/2006/relationships/tags" Target="../tags/tag195.xml"/><Relationship Id="rId17" Type="http://schemas.openxmlformats.org/officeDocument/2006/relationships/tags" Target="../tags/tag45.xml"/><Relationship Id="rId169" Type="http://schemas.openxmlformats.org/officeDocument/2006/relationships/tags" Target="../tags/tag194.xml"/><Relationship Id="rId168" Type="http://schemas.openxmlformats.org/officeDocument/2006/relationships/tags" Target="../tags/tag193.xml"/><Relationship Id="rId167" Type="http://schemas.openxmlformats.org/officeDocument/2006/relationships/tags" Target="../tags/tag192.xml"/><Relationship Id="rId166" Type="http://schemas.openxmlformats.org/officeDocument/2006/relationships/tags" Target="../tags/tag191.xml"/><Relationship Id="rId165" Type="http://schemas.openxmlformats.org/officeDocument/2006/relationships/tags" Target="../tags/tag190.xml"/><Relationship Id="rId164" Type="http://schemas.openxmlformats.org/officeDocument/2006/relationships/tags" Target="../tags/tag189.xml"/><Relationship Id="rId163" Type="http://schemas.openxmlformats.org/officeDocument/2006/relationships/tags" Target="../tags/tag188.xml"/><Relationship Id="rId162" Type="http://schemas.openxmlformats.org/officeDocument/2006/relationships/tags" Target="../tags/tag187.xml"/><Relationship Id="rId161" Type="http://schemas.openxmlformats.org/officeDocument/2006/relationships/tags" Target="../tags/tag186.xml"/><Relationship Id="rId160" Type="http://schemas.openxmlformats.org/officeDocument/2006/relationships/tags" Target="../tags/tag185.xml"/><Relationship Id="rId16" Type="http://schemas.openxmlformats.org/officeDocument/2006/relationships/tags" Target="../tags/tag44.xml"/><Relationship Id="rId159" Type="http://schemas.openxmlformats.org/officeDocument/2006/relationships/tags" Target="../tags/tag184.xml"/><Relationship Id="rId158" Type="http://schemas.openxmlformats.org/officeDocument/2006/relationships/tags" Target="../tags/tag183.xml"/><Relationship Id="rId157" Type="http://schemas.openxmlformats.org/officeDocument/2006/relationships/tags" Target="../tags/tag182.xml"/><Relationship Id="rId156" Type="http://schemas.openxmlformats.org/officeDocument/2006/relationships/tags" Target="../tags/tag181.xml"/><Relationship Id="rId155" Type="http://schemas.openxmlformats.org/officeDocument/2006/relationships/tags" Target="../tags/tag180.xml"/><Relationship Id="rId154" Type="http://schemas.openxmlformats.org/officeDocument/2006/relationships/tags" Target="../tags/tag179.xml"/><Relationship Id="rId153" Type="http://schemas.openxmlformats.org/officeDocument/2006/relationships/tags" Target="../tags/tag178.xml"/><Relationship Id="rId152" Type="http://schemas.openxmlformats.org/officeDocument/2006/relationships/tags" Target="../tags/tag177.xml"/><Relationship Id="rId151" Type="http://schemas.openxmlformats.org/officeDocument/2006/relationships/tags" Target="../tags/tag176.xml"/><Relationship Id="rId150" Type="http://schemas.openxmlformats.org/officeDocument/2006/relationships/tags" Target="../tags/tag175.xml"/><Relationship Id="rId15" Type="http://schemas.openxmlformats.org/officeDocument/2006/relationships/tags" Target="../tags/tag43.xml"/><Relationship Id="rId149" Type="http://schemas.openxmlformats.org/officeDocument/2006/relationships/tags" Target="../tags/tag174.xml"/><Relationship Id="rId148" Type="http://schemas.openxmlformats.org/officeDocument/2006/relationships/tags" Target="../tags/tag173.xml"/><Relationship Id="rId147" Type="http://schemas.openxmlformats.org/officeDocument/2006/relationships/tags" Target="../tags/tag172.xml"/><Relationship Id="rId146" Type="http://schemas.openxmlformats.org/officeDocument/2006/relationships/tags" Target="../tags/tag171.xml"/><Relationship Id="rId145" Type="http://schemas.openxmlformats.org/officeDocument/2006/relationships/tags" Target="../tags/tag170.xml"/><Relationship Id="rId144" Type="http://schemas.openxmlformats.org/officeDocument/2006/relationships/tags" Target="../tags/tag169.xml"/><Relationship Id="rId143" Type="http://schemas.openxmlformats.org/officeDocument/2006/relationships/tags" Target="../tags/tag168.xml"/><Relationship Id="rId142" Type="http://schemas.openxmlformats.org/officeDocument/2006/relationships/tags" Target="../tags/tag167.xml"/><Relationship Id="rId141" Type="http://schemas.openxmlformats.org/officeDocument/2006/relationships/tags" Target="../tags/tag166.xml"/><Relationship Id="rId140" Type="http://schemas.openxmlformats.org/officeDocument/2006/relationships/tags" Target="../tags/tag165.xml"/><Relationship Id="rId14" Type="http://schemas.openxmlformats.org/officeDocument/2006/relationships/tags" Target="../tags/tag42.xml"/><Relationship Id="rId139" Type="http://schemas.openxmlformats.org/officeDocument/2006/relationships/tags" Target="../tags/tag164.xml"/><Relationship Id="rId138" Type="http://schemas.openxmlformats.org/officeDocument/2006/relationships/image" Target="../media/image12.png"/><Relationship Id="rId137" Type="http://schemas.openxmlformats.org/officeDocument/2006/relationships/tags" Target="../tags/tag163.xml"/><Relationship Id="rId136" Type="http://schemas.openxmlformats.org/officeDocument/2006/relationships/tags" Target="../tags/tag162.xml"/><Relationship Id="rId135" Type="http://schemas.openxmlformats.org/officeDocument/2006/relationships/tags" Target="../tags/tag161.xml"/><Relationship Id="rId134" Type="http://schemas.openxmlformats.org/officeDocument/2006/relationships/tags" Target="../tags/tag160.xml"/><Relationship Id="rId133" Type="http://schemas.openxmlformats.org/officeDocument/2006/relationships/tags" Target="../tags/tag159.xml"/><Relationship Id="rId132" Type="http://schemas.openxmlformats.org/officeDocument/2006/relationships/tags" Target="../tags/tag158.xml"/><Relationship Id="rId131" Type="http://schemas.openxmlformats.org/officeDocument/2006/relationships/tags" Target="../tags/tag157.xml"/><Relationship Id="rId130" Type="http://schemas.openxmlformats.org/officeDocument/2006/relationships/tags" Target="../tags/tag156.xml"/><Relationship Id="rId13" Type="http://schemas.openxmlformats.org/officeDocument/2006/relationships/tags" Target="../tags/tag41.xml"/><Relationship Id="rId129" Type="http://schemas.openxmlformats.org/officeDocument/2006/relationships/tags" Target="../tags/tag155.xml"/><Relationship Id="rId128" Type="http://schemas.openxmlformats.org/officeDocument/2006/relationships/tags" Target="../tags/tag154.xml"/><Relationship Id="rId127" Type="http://schemas.openxmlformats.org/officeDocument/2006/relationships/tags" Target="../tags/tag153.xml"/><Relationship Id="rId126" Type="http://schemas.openxmlformats.org/officeDocument/2006/relationships/tags" Target="../tags/tag152.xml"/><Relationship Id="rId125" Type="http://schemas.openxmlformats.org/officeDocument/2006/relationships/tags" Target="../tags/tag151.xml"/><Relationship Id="rId124" Type="http://schemas.openxmlformats.org/officeDocument/2006/relationships/tags" Target="../tags/tag150.xml"/><Relationship Id="rId123" Type="http://schemas.openxmlformats.org/officeDocument/2006/relationships/tags" Target="../tags/tag149.xml"/><Relationship Id="rId122" Type="http://schemas.openxmlformats.org/officeDocument/2006/relationships/tags" Target="../tags/tag148.xml"/><Relationship Id="rId121" Type="http://schemas.openxmlformats.org/officeDocument/2006/relationships/tags" Target="../tags/tag147.xml"/><Relationship Id="rId120" Type="http://schemas.openxmlformats.org/officeDocument/2006/relationships/tags" Target="../tags/tag146.xml"/><Relationship Id="rId12" Type="http://schemas.openxmlformats.org/officeDocument/2006/relationships/tags" Target="../tags/tag40.xml"/><Relationship Id="rId119" Type="http://schemas.openxmlformats.org/officeDocument/2006/relationships/tags" Target="../tags/tag145.xml"/><Relationship Id="rId118" Type="http://schemas.openxmlformats.org/officeDocument/2006/relationships/tags" Target="../tags/tag144.xml"/><Relationship Id="rId117" Type="http://schemas.openxmlformats.org/officeDocument/2006/relationships/tags" Target="../tags/tag143.xml"/><Relationship Id="rId116" Type="http://schemas.openxmlformats.org/officeDocument/2006/relationships/tags" Target="../tags/tag142.xml"/><Relationship Id="rId115" Type="http://schemas.openxmlformats.org/officeDocument/2006/relationships/tags" Target="../tags/tag141.xml"/><Relationship Id="rId114" Type="http://schemas.openxmlformats.org/officeDocument/2006/relationships/tags" Target="../tags/tag140.xml"/><Relationship Id="rId113" Type="http://schemas.openxmlformats.org/officeDocument/2006/relationships/tags" Target="../tags/tag139.xml"/><Relationship Id="rId112" Type="http://schemas.openxmlformats.org/officeDocument/2006/relationships/tags" Target="../tags/tag138.xml"/><Relationship Id="rId111" Type="http://schemas.openxmlformats.org/officeDocument/2006/relationships/tags" Target="../tags/tag137.xml"/><Relationship Id="rId110" Type="http://schemas.openxmlformats.org/officeDocument/2006/relationships/tags" Target="../tags/tag136.xml"/><Relationship Id="rId11" Type="http://schemas.openxmlformats.org/officeDocument/2006/relationships/tags" Target="../tags/tag39.xml"/><Relationship Id="rId109" Type="http://schemas.openxmlformats.org/officeDocument/2006/relationships/tags" Target="../tags/tag135.xml"/><Relationship Id="rId108" Type="http://schemas.openxmlformats.org/officeDocument/2006/relationships/tags" Target="../tags/tag134.xml"/><Relationship Id="rId107" Type="http://schemas.openxmlformats.org/officeDocument/2006/relationships/tags" Target="../tags/tag133.xml"/><Relationship Id="rId106" Type="http://schemas.openxmlformats.org/officeDocument/2006/relationships/tags" Target="../tags/tag132.xml"/><Relationship Id="rId105" Type="http://schemas.openxmlformats.org/officeDocument/2006/relationships/tags" Target="../tags/tag131.xml"/><Relationship Id="rId104" Type="http://schemas.openxmlformats.org/officeDocument/2006/relationships/tags" Target="../tags/tag130.xml"/><Relationship Id="rId103" Type="http://schemas.openxmlformats.org/officeDocument/2006/relationships/tags" Target="../tags/tag129.xml"/><Relationship Id="rId102" Type="http://schemas.openxmlformats.org/officeDocument/2006/relationships/tags" Target="../tags/tag128.xml"/><Relationship Id="rId101" Type="http://schemas.openxmlformats.org/officeDocument/2006/relationships/tags" Target="../tags/tag127.xml"/><Relationship Id="rId100" Type="http://schemas.openxmlformats.org/officeDocument/2006/relationships/tags" Target="../tags/tag126.xml"/><Relationship Id="rId10" Type="http://schemas.openxmlformats.org/officeDocument/2006/relationships/tags" Target="../tags/tag38.xml"/><Relationship Id="rId1" Type="http://schemas.openxmlformats.org/officeDocument/2006/relationships/tags" Target="../tags/tag29.xml"/></Relationships>
</file>

<file path=ppt/slides/_rels/slide6.xml.rels><?xml version="1.0" encoding="UTF-8" standalone="yes"?>
<Relationships xmlns="http://schemas.openxmlformats.org/package/2006/relationships"><Relationship Id="rId99" Type="http://schemas.openxmlformats.org/officeDocument/2006/relationships/tags" Target="../tags/tag350.xml"/><Relationship Id="rId98" Type="http://schemas.openxmlformats.org/officeDocument/2006/relationships/tags" Target="../tags/tag349.xml"/><Relationship Id="rId97" Type="http://schemas.openxmlformats.org/officeDocument/2006/relationships/tags" Target="../tags/tag348.xml"/><Relationship Id="rId96" Type="http://schemas.openxmlformats.org/officeDocument/2006/relationships/tags" Target="../tags/tag347.xml"/><Relationship Id="rId95" Type="http://schemas.openxmlformats.org/officeDocument/2006/relationships/tags" Target="../tags/tag346.xml"/><Relationship Id="rId94" Type="http://schemas.openxmlformats.org/officeDocument/2006/relationships/tags" Target="../tags/tag345.xml"/><Relationship Id="rId93" Type="http://schemas.openxmlformats.org/officeDocument/2006/relationships/tags" Target="../tags/tag344.xml"/><Relationship Id="rId92" Type="http://schemas.openxmlformats.org/officeDocument/2006/relationships/tags" Target="../tags/tag343.xml"/><Relationship Id="rId91" Type="http://schemas.openxmlformats.org/officeDocument/2006/relationships/tags" Target="../tags/tag342.xml"/><Relationship Id="rId90" Type="http://schemas.openxmlformats.org/officeDocument/2006/relationships/tags" Target="../tags/tag341.xml"/><Relationship Id="rId9" Type="http://schemas.openxmlformats.org/officeDocument/2006/relationships/tags" Target="../tags/tag262.xml"/><Relationship Id="rId89" Type="http://schemas.openxmlformats.org/officeDocument/2006/relationships/tags" Target="../tags/tag340.xml"/><Relationship Id="rId88" Type="http://schemas.openxmlformats.org/officeDocument/2006/relationships/tags" Target="../tags/tag339.xml"/><Relationship Id="rId87" Type="http://schemas.openxmlformats.org/officeDocument/2006/relationships/tags" Target="../tags/tag338.xml"/><Relationship Id="rId86" Type="http://schemas.openxmlformats.org/officeDocument/2006/relationships/tags" Target="../tags/tag337.xml"/><Relationship Id="rId85" Type="http://schemas.openxmlformats.org/officeDocument/2006/relationships/image" Target="../media/image23.png"/><Relationship Id="rId84" Type="http://schemas.openxmlformats.org/officeDocument/2006/relationships/tags" Target="../tags/tag336.xml"/><Relationship Id="rId83" Type="http://schemas.openxmlformats.org/officeDocument/2006/relationships/tags" Target="../tags/tag335.xml"/><Relationship Id="rId82" Type="http://schemas.openxmlformats.org/officeDocument/2006/relationships/tags" Target="../tags/tag334.xml"/><Relationship Id="rId81" Type="http://schemas.openxmlformats.org/officeDocument/2006/relationships/tags" Target="../tags/tag333.xml"/><Relationship Id="rId80" Type="http://schemas.openxmlformats.org/officeDocument/2006/relationships/tags" Target="../tags/tag332.xml"/><Relationship Id="rId8" Type="http://schemas.openxmlformats.org/officeDocument/2006/relationships/tags" Target="../tags/tag261.xml"/><Relationship Id="rId79" Type="http://schemas.openxmlformats.org/officeDocument/2006/relationships/tags" Target="../tags/tag331.xml"/><Relationship Id="rId78" Type="http://schemas.openxmlformats.org/officeDocument/2006/relationships/tags" Target="../tags/tag330.xml"/><Relationship Id="rId77" Type="http://schemas.openxmlformats.org/officeDocument/2006/relationships/tags" Target="../tags/tag329.xml"/><Relationship Id="rId76" Type="http://schemas.openxmlformats.org/officeDocument/2006/relationships/tags" Target="../tags/tag328.xml"/><Relationship Id="rId75" Type="http://schemas.openxmlformats.org/officeDocument/2006/relationships/tags" Target="../tags/tag327.xml"/><Relationship Id="rId74" Type="http://schemas.openxmlformats.org/officeDocument/2006/relationships/tags" Target="../tags/tag326.xml"/><Relationship Id="rId73" Type="http://schemas.openxmlformats.org/officeDocument/2006/relationships/tags" Target="../tags/tag325.xml"/><Relationship Id="rId72" Type="http://schemas.openxmlformats.org/officeDocument/2006/relationships/tags" Target="../tags/tag324.xml"/><Relationship Id="rId71" Type="http://schemas.openxmlformats.org/officeDocument/2006/relationships/tags" Target="../tags/tag323.xml"/><Relationship Id="rId70" Type="http://schemas.openxmlformats.org/officeDocument/2006/relationships/tags" Target="../tags/tag322.xml"/><Relationship Id="rId7" Type="http://schemas.openxmlformats.org/officeDocument/2006/relationships/tags" Target="../tags/tag260.xml"/><Relationship Id="rId69" Type="http://schemas.openxmlformats.org/officeDocument/2006/relationships/tags" Target="../tags/tag321.xml"/><Relationship Id="rId68" Type="http://schemas.openxmlformats.org/officeDocument/2006/relationships/tags" Target="../tags/tag320.xml"/><Relationship Id="rId67" Type="http://schemas.openxmlformats.org/officeDocument/2006/relationships/tags" Target="../tags/tag319.xml"/><Relationship Id="rId66" Type="http://schemas.openxmlformats.org/officeDocument/2006/relationships/tags" Target="../tags/tag318.xml"/><Relationship Id="rId65" Type="http://schemas.openxmlformats.org/officeDocument/2006/relationships/tags" Target="../tags/tag317.xml"/><Relationship Id="rId64" Type="http://schemas.openxmlformats.org/officeDocument/2006/relationships/tags" Target="../tags/tag316.xml"/><Relationship Id="rId63" Type="http://schemas.openxmlformats.org/officeDocument/2006/relationships/tags" Target="../tags/tag315.xml"/><Relationship Id="rId62" Type="http://schemas.openxmlformats.org/officeDocument/2006/relationships/tags" Target="../tags/tag314.xml"/><Relationship Id="rId61" Type="http://schemas.openxmlformats.org/officeDocument/2006/relationships/tags" Target="../tags/tag313.xml"/><Relationship Id="rId60" Type="http://schemas.openxmlformats.org/officeDocument/2006/relationships/tags" Target="../tags/tag312.xml"/><Relationship Id="rId6" Type="http://schemas.openxmlformats.org/officeDocument/2006/relationships/tags" Target="../tags/tag259.xml"/><Relationship Id="rId59" Type="http://schemas.openxmlformats.org/officeDocument/2006/relationships/tags" Target="../tags/tag311.xml"/><Relationship Id="rId58" Type="http://schemas.openxmlformats.org/officeDocument/2006/relationships/tags" Target="../tags/tag310.xml"/><Relationship Id="rId57" Type="http://schemas.openxmlformats.org/officeDocument/2006/relationships/tags" Target="../tags/tag309.xml"/><Relationship Id="rId56" Type="http://schemas.openxmlformats.org/officeDocument/2006/relationships/tags" Target="../tags/tag308.xml"/><Relationship Id="rId55" Type="http://schemas.openxmlformats.org/officeDocument/2006/relationships/tags" Target="../tags/tag307.xml"/><Relationship Id="rId54" Type="http://schemas.openxmlformats.org/officeDocument/2006/relationships/tags" Target="../tags/tag306.xml"/><Relationship Id="rId53" Type="http://schemas.openxmlformats.org/officeDocument/2006/relationships/tags" Target="../tags/tag305.xml"/><Relationship Id="rId52" Type="http://schemas.openxmlformats.org/officeDocument/2006/relationships/tags" Target="../tags/tag304.xml"/><Relationship Id="rId51" Type="http://schemas.openxmlformats.org/officeDocument/2006/relationships/tags" Target="../tags/tag303.xml"/><Relationship Id="rId50" Type="http://schemas.openxmlformats.org/officeDocument/2006/relationships/tags" Target="../tags/tag302.xml"/><Relationship Id="rId5" Type="http://schemas.openxmlformats.org/officeDocument/2006/relationships/tags" Target="../tags/tag258.xml"/><Relationship Id="rId49" Type="http://schemas.openxmlformats.org/officeDocument/2006/relationships/tags" Target="../tags/tag301.xml"/><Relationship Id="rId48" Type="http://schemas.openxmlformats.org/officeDocument/2006/relationships/tags" Target="../tags/tag300.xml"/><Relationship Id="rId47" Type="http://schemas.openxmlformats.org/officeDocument/2006/relationships/tags" Target="../tags/tag299.xml"/><Relationship Id="rId46" Type="http://schemas.openxmlformats.org/officeDocument/2006/relationships/tags" Target="../tags/tag298.xml"/><Relationship Id="rId45" Type="http://schemas.openxmlformats.org/officeDocument/2006/relationships/tags" Target="../tags/tag297.xml"/><Relationship Id="rId44" Type="http://schemas.openxmlformats.org/officeDocument/2006/relationships/tags" Target="../tags/tag296.xml"/><Relationship Id="rId43" Type="http://schemas.openxmlformats.org/officeDocument/2006/relationships/tags" Target="../tags/tag295.xml"/><Relationship Id="rId42" Type="http://schemas.openxmlformats.org/officeDocument/2006/relationships/tags" Target="../tags/tag294.xml"/><Relationship Id="rId41" Type="http://schemas.openxmlformats.org/officeDocument/2006/relationships/tags" Target="../tags/tag293.xml"/><Relationship Id="rId40" Type="http://schemas.openxmlformats.org/officeDocument/2006/relationships/tags" Target="../tags/tag292.xml"/><Relationship Id="rId4" Type="http://schemas.openxmlformats.org/officeDocument/2006/relationships/tags" Target="../tags/tag257.xml"/><Relationship Id="rId39" Type="http://schemas.openxmlformats.org/officeDocument/2006/relationships/image" Target="../media/image22.png"/><Relationship Id="rId38" Type="http://schemas.openxmlformats.org/officeDocument/2006/relationships/tags" Target="../tags/tag291.xml"/><Relationship Id="rId37" Type="http://schemas.openxmlformats.org/officeDocument/2006/relationships/tags" Target="../tags/tag290.xml"/><Relationship Id="rId36" Type="http://schemas.openxmlformats.org/officeDocument/2006/relationships/tags" Target="../tags/tag289.xml"/><Relationship Id="rId35" Type="http://schemas.openxmlformats.org/officeDocument/2006/relationships/tags" Target="../tags/tag288.xml"/><Relationship Id="rId34" Type="http://schemas.openxmlformats.org/officeDocument/2006/relationships/tags" Target="../tags/tag287.xml"/><Relationship Id="rId33" Type="http://schemas.openxmlformats.org/officeDocument/2006/relationships/tags" Target="../tags/tag286.xml"/><Relationship Id="rId32" Type="http://schemas.openxmlformats.org/officeDocument/2006/relationships/tags" Target="../tags/tag285.xml"/><Relationship Id="rId31" Type="http://schemas.openxmlformats.org/officeDocument/2006/relationships/tags" Target="../tags/tag284.xml"/><Relationship Id="rId30" Type="http://schemas.openxmlformats.org/officeDocument/2006/relationships/tags" Target="../tags/tag283.xml"/><Relationship Id="rId3" Type="http://schemas.openxmlformats.org/officeDocument/2006/relationships/tags" Target="../tags/tag256.xml"/><Relationship Id="rId29" Type="http://schemas.openxmlformats.org/officeDocument/2006/relationships/tags" Target="../tags/tag282.xml"/><Relationship Id="rId28" Type="http://schemas.openxmlformats.org/officeDocument/2006/relationships/tags" Target="../tags/tag281.xml"/><Relationship Id="rId27" Type="http://schemas.openxmlformats.org/officeDocument/2006/relationships/tags" Target="../tags/tag280.xml"/><Relationship Id="rId26" Type="http://schemas.openxmlformats.org/officeDocument/2006/relationships/tags" Target="../tags/tag279.xml"/><Relationship Id="rId25" Type="http://schemas.openxmlformats.org/officeDocument/2006/relationships/tags" Target="../tags/tag278.xml"/><Relationship Id="rId24" Type="http://schemas.openxmlformats.org/officeDocument/2006/relationships/tags" Target="../tags/tag277.xml"/><Relationship Id="rId235" Type="http://schemas.openxmlformats.org/officeDocument/2006/relationships/slideLayout" Target="../slideLayouts/slideLayout2.xml"/><Relationship Id="rId234" Type="http://schemas.openxmlformats.org/officeDocument/2006/relationships/audio" Target="../media/audio2.wav"/><Relationship Id="rId233" Type="http://schemas.openxmlformats.org/officeDocument/2006/relationships/tags" Target="../tags/tag474.xml"/><Relationship Id="rId232" Type="http://schemas.openxmlformats.org/officeDocument/2006/relationships/tags" Target="../tags/tag473.xml"/><Relationship Id="rId231" Type="http://schemas.openxmlformats.org/officeDocument/2006/relationships/image" Target="../media/image33.png"/><Relationship Id="rId230" Type="http://schemas.openxmlformats.org/officeDocument/2006/relationships/tags" Target="../tags/tag472.xml"/><Relationship Id="rId23" Type="http://schemas.openxmlformats.org/officeDocument/2006/relationships/tags" Target="../tags/tag276.xml"/><Relationship Id="rId229" Type="http://schemas.openxmlformats.org/officeDocument/2006/relationships/image" Target="../media/image32.png"/><Relationship Id="rId228" Type="http://schemas.openxmlformats.org/officeDocument/2006/relationships/tags" Target="../tags/tag471.xml"/><Relationship Id="rId227" Type="http://schemas.openxmlformats.org/officeDocument/2006/relationships/image" Target="../media/image31.png"/><Relationship Id="rId226" Type="http://schemas.openxmlformats.org/officeDocument/2006/relationships/tags" Target="../tags/tag470.xml"/><Relationship Id="rId225" Type="http://schemas.openxmlformats.org/officeDocument/2006/relationships/image" Target="../media/image30.png"/><Relationship Id="rId224" Type="http://schemas.openxmlformats.org/officeDocument/2006/relationships/tags" Target="../tags/tag469.xml"/><Relationship Id="rId223" Type="http://schemas.openxmlformats.org/officeDocument/2006/relationships/image" Target="../media/image29.png"/><Relationship Id="rId222" Type="http://schemas.openxmlformats.org/officeDocument/2006/relationships/tags" Target="../tags/tag468.xml"/><Relationship Id="rId221" Type="http://schemas.openxmlformats.org/officeDocument/2006/relationships/image" Target="../media/image28.png"/><Relationship Id="rId220" Type="http://schemas.openxmlformats.org/officeDocument/2006/relationships/tags" Target="../tags/tag467.xml"/><Relationship Id="rId22" Type="http://schemas.openxmlformats.org/officeDocument/2006/relationships/tags" Target="../tags/tag275.xml"/><Relationship Id="rId219" Type="http://schemas.openxmlformats.org/officeDocument/2006/relationships/tags" Target="../tags/tag466.xml"/><Relationship Id="rId218" Type="http://schemas.openxmlformats.org/officeDocument/2006/relationships/tags" Target="../tags/tag465.xml"/><Relationship Id="rId217" Type="http://schemas.openxmlformats.org/officeDocument/2006/relationships/tags" Target="../tags/tag464.xml"/><Relationship Id="rId216" Type="http://schemas.openxmlformats.org/officeDocument/2006/relationships/tags" Target="../tags/tag463.xml"/><Relationship Id="rId215" Type="http://schemas.openxmlformats.org/officeDocument/2006/relationships/tags" Target="../tags/tag462.xml"/><Relationship Id="rId214" Type="http://schemas.openxmlformats.org/officeDocument/2006/relationships/tags" Target="../tags/tag461.xml"/><Relationship Id="rId213" Type="http://schemas.openxmlformats.org/officeDocument/2006/relationships/tags" Target="../tags/tag460.xml"/><Relationship Id="rId212" Type="http://schemas.openxmlformats.org/officeDocument/2006/relationships/tags" Target="../tags/tag459.xml"/><Relationship Id="rId211" Type="http://schemas.openxmlformats.org/officeDocument/2006/relationships/tags" Target="../tags/tag458.xml"/><Relationship Id="rId210" Type="http://schemas.openxmlformats.org/officeDocument/2006/relationships/tags" Target="../tags/tag457.xml"/><Relationship Id="rId21" Type="http://schemas.openxmlformats.org/officeDocument/2006/relationships/tags" Target="../tags/tag274.xml"/><Relationship Id="rId209" Type="http://schemas.openxmlformats.org/officeDocument/2006/relationships/tags" Target="../tags/tag456.xml"/><Relationship Id="rId208" Type="http://schemas.openxmlformats.org/officeDocument/2006/relationships/tags" Target="../tags/tag455.xml"/><Relationship Id="rId207" Type="http://schemas.openxmlformats.org/officeDocument/2006/relationships/tags" Target="../tags/tag454.xml"/><Relationship Id="rId206" Type="http://schemas.openxmlformats.org/officeDocument/2006/relationships/tags" Target="../tags/tag453.xml"/><Relationship Id="rId205" Type="http://schemas.openxmlformats.org/officeDocument/2006/relationships/tags" Target="../tags/tag452.xml"/><Relationship Id="rId204" Type="http://schemas.openxmlformats.org/officeDocument/2006/relationships/tags" Target="../tags/tag451.xml"/><Relationship Id="rId203" Type="http://schemas.openxmlformats.org/officeDocument/2006/relationships/tags" Target="../tags/tag450.xml"/><Relationship Id="rId202" Type="http://schemas.openxmlformats.org/officeDocument/2006/relationships/tags" Target="../tags/tag449.xml"/><Relationship Id="rId201" Type="http://schemas.openxmlformats.org/officeDocument/2006/relationships/tags" Target="../tags/tag448.xml"/><Relationship Id="rId200" Type="http://schemas.openxmlformats.org/officeDocument/2006/relationships/tags" Target="../tags/tag447.xml"/><Relationship Id="rId20" Type="http://schemas.openxmlformats.org/officeDocument/2006/relationships/tags" Target="../tags/tag273.xml"/><Relationship Id="rId2" Type="http://schemas.openxmlformats.org/officeDocument/2006/relationships/tags" Target="../tags/tag255.xml"/><Relationship Id="rId199" Type="http://schemas.openxmlformats.org/officeDocument/2006/relationships/tags" Target="../tags/tag446.xml"/><Relationship Id="rId198" Type="http://schemas.openxmlformats.org/officeDocument/2006/relationships/tags" Target="../tags/tag445.xml"/><Relationship Id="rId197" Type="http://schemas.openxmlformats.org/officeDocument/2006/relationships/tags" Target="../tags/tag444.xml"/><Relationship Id="rId196" Type="http://schemas.openxmlformats.org/officeDocument/2006/relationships/image" Target="../media/image27.png"/><Relationship Id="rId195" Type="http://schemas.openxmlformats.org/officeDocument/2006/relationships/tags" Target="../tags/tag443.xml"/><Relationship Id="rId194" Type="http://schemas.openxmlformats.org/officeDocument/2006/relationships/tags" Target="../tags/tag442.xml"/><Relationship Id="rId193" Type="http://schemas.openxmlformats.org/officeDocument/2006/relationships/tags" Target="../tags/tag441.xml"/><Relationship Id="rId192" Type="http://schemas.openxmlformats.org/officeDocument/2006/relationships/tags" Target="../tags/tag440.xml"/><Relationship Id="rId191" Type="http://schemas.openxmlformats.org/officeDocument/2006/relationships/tags" Target="../tags/tag439.xml"/><Relationship Id="rId190" Type="http://schemas.openxmlformats.org/officeDocument/2006/relationships/tags" Target="../tags/tag438.xml"/><Relationship Id="rId19" Type="http://schemas.openxmlformats.org/officeDocument/2006/relationships/tags" Target="../tags/tag272.xml"/><Relationship Id="rId189" Type="http://schemas.openxmlformats.org/officeDocument/2006/relationships/tags" Target="../tags/tag437.xml"/><Relationship Id="rId188" Type="http://schemas.openxmlformats.org/officeDocument/2006/relationships/image" Target="../media/image26.png"/><Relationship Id="rId187" Type="http://schemas.openxmlformats.org/officeDocument/2006/relationships/tags" Target="../tags/tag436.xml"/><Relationship Id="rId186" Type="http://schemas.openxmlformats.org/officeDocument/2006/relationships/tags" Target="../tags/tag435.xml"/><Relationship Id="rId185" Type="http://schemas.openxmlformats.org/officeDocument/2006/relationships/tags" Target="../tags/tag434.xml"/><Relationship Id="rId184" Type="http://schemas.openxmlformats.org/officeDocument/2006/relationships/tags" Target="../tags/tag433.xml"/><Relationship Id="rId183" Type="http://schemas.openxmlformats.org/officeDocument/2006/relationships/tags" Target="../tags/tag432.xml"/><Relationship Id="rId182" Type="http://schemas.openxmlformats.org/officeDocument/2006/relationships/image" Target="../media/image25.png"/><Relationship Id="rId181" Type="http://schemas.openxmlformats.org/officeDocument/2006/relationships/tags" Target="../tags/tag431.xml"/><Relationship Id="rId180" Type="http://schemas.openxmlformats.org/officeDocument/2006/relationships/tags" Target="../tags/tag430.xml"/><Relationship Id="rId18" Type="http://schemas.openxmlformats.org/officeDocument/2006/relationships/tags" Target="../tags/tag271.xml"/><Relationship Id="rId179" Type="http://schemas.openxmlformats.org/officeDocument/2006/relationships/tags" Target="../tags/tag429.xml"/><Relationship Id="rId178" Type="http://schemas.openxmlformats.org/officeDocument/2006/relationships/tags" Target="../tags/tag428.xml"/><Relationship Id="rId177" Type="http://schemas.openxmlformats.org/officeDocument/2006/relationships/tags" Target="../tags/tag427.xml"/><Relationship Id="rId176" Type="http://schemas.openxmlformats.org/officeDocument/2006/relationships/tags" Target="../tags/tag426.xml"/><Relationship Id="rId175" Type="http://schemas.openxmlformats.org/officeDocument/2006/relationships/tags" Target="../tags/tag425.xml"/><Relationship Id="rId174" Type="http://schemas.openxmlformats.org/officeDocument/2006/relationships/tags" Target="../tags/tag424.xml"/><Relationship Id="rId173" Type="http://schemas.openxmlformats.org/officeDocument/2006/relationships/tags" Target="../tags/tag423.xml"/><Relationship Id="rId172" Type="http://schemas.openxmlformats.org/officeDocument/2006/relationships/tags" Target="../tags/tag422.xml"/><Relationship Id="rId171" Type="http://schemas.openxmlformats.org/officeDocument/2006/relationships/tags" Target="../tags/tag421.xml"/><Relationship Id="rId170" Type="http://schemas.openxmlformats.org/officeDocument/2006/relationships/tags" Target="../tags/tag420.xml"/><Relationship Id="rId17" Type="http://schemas.openxmlformats.org/officeDocument/2006/relationships/tags" Target="../tags/tag270.xml"/><Relationship Id="rId169" Type="http://schemas.openxmlformats.org/officeDocument/2006/relationships/tags" Target="../tags/tag419.xml"/><Relationship Id="rId168" Type="http://schemas.openxmlformats.org/officeDocument/2006/relationships/tags" Target="../tags/tag418.xml"/><Relationship Id="rId167" Type="http://schemas.openxmlformats.org/officeDocument/2006/relationships/tags" Target="../tags/tag417.xml"/><Relationship Id="rId166" Type="http://schemas.openxmlformats.org/officeDocument/2006/relationships/tags" Target="../tags/tag416.xml"/><Relationship Id="rId165" Type="http://schemas.openxmlformats.org/officeDocument/2006/relationships/tags" Target="../tags/tag415.xml"/><Relationship Id="rId164" Type="http://schemas.openxmlformats.org/officeDocument/2006/relationships/tags" Target="../tags/tag414.xml"/><Relationship Id="rId163" Type="http://schemas.openxmlformats.org/officeDocument/2006/relationships/tags" Target="../tags/tag413.xml"/><Relationship Id="rId162" Type="http://schemas.openxmlformats.org/officeDocument/2006/relationships/tags" Target="../tags/tag412.xml"/><Relationship Id="rId161" Type="http://schemas.openxmlformats.org/officeDocument/2006/relationships/tags" Target="../tags/tag411.xml"/><Relationship Id="rId160" Type="http://schemas.openxmlformats.org/officeDocument/2006/relationships/tags" Target="../tags/tag410.xml"/><Relationship Id="rId16" Type="http://schemas.openxmlformats.org/officeDocument/2006/relationships/tags" Target="../tags/tag269.xml"/><Relationship Id="rId159" Type="http://schemas.openxmlformats.org/officeDocument/2006/relationships/tags" Target="../tags/tag409.xml"/><Relationship Id="rId158" Type="http://schemas.openxmlformats.org/officeDocument/2006/relationships/tags" Target="../tags/tag408.xml"/><Relationship Id="rId157" Type="http://schemas.openxmlformats.org/officeDocument/2006/relationships/tags" Target="../tags/tag407.xml"/><Relationship Id="rId156" Type="http://schemas.openxmlformats.org/officeDocument/2006/relationships/tags" Target="../tags/tag406.xml"/><Relationship Id="rId155" Type="http://schemas.openxmlformats.org/officeDocument/2006/relationships/tags" Target="../tags/tag405.xml"/><Relationship Id="rId154" Type="http://schemas.openxmlformats.org/officeDocument/2006/relationships/tags" Target="../tags/tag404.xml"/><Relationship Id="rId153" Type="http://schemas.openxmlformats.org/officeDocument/2006/relationships/tags" Target="../tags/tag403.xml"/><Relationship Id="rId152" Type="http://schemas.openxmlformats.org/officeDocument/2006/relationships/tags" Target="../tags/tag402.xml"/><Relationship Id="rId151" Type="http://schemas.openxmlformats.org/officeDocument/2006/relationships/tags" Target="../tags/tag401.xml"/><Relationship Id="rId150" Type="http://schemas.openxmlformats.org/officeDocument/2006/relationships/tags" Target="../tags/tag400.xml"/><Relationship Id="rId15" Type="http://schemas.openxmlformats.org/officeDocument/2006/relationships/tags" Target="../tags/tag268.xml"/><Relationship Id="rId149" Type="http://schemas.openxmlformats.org/officeDocument/2006/relationships/tags" Target="../tags/tag399.xml"/><Relationship Id="rId148" Type="http://schemas.openxmlformats.org/officeDocument/2006/relationships/tags" Target="../tags/tag398.xml"/><Relationship Id="rId147" Type="http://schemas.openxmlformats.org/officeDocument/2006/relationships/tags" Target="../tags/tag397.xml"/><Relationship Id="rId146" Type="http://schemas.openxmlformats.org/officeDocument/2006/relationships/tags" Target="../tags/tag396.xml"/><Relationship Id="rId145" Type="http://schemas.openxmlformats.org/officeDocument/2006/relationships/tags" Target="../tags/tag395.xml"/><Relationship Id="rId144" Type="http://schemas.openxmlformats.org/officeDocument/2006/relationships/tags" Target="../tags/tag394.xml"/><Relationship Id="rId143" Type="http://schemas.openxmlformats.org/officeDocument/2006/relationships/tags" Target="../tags/tag393.xml"/><Relationship Id="rId142" Type="http://schemas.openxmlformats.org/officeDocument/2006/relationships/tags" Target="../tags/tag392.xml"/><Relationship Id="rId141" Type="http://schemas.openxmlformats.org/officeDocument/2006/relationships/tags" Target="../tags/tag391.xml"/><Relationship Id="rId140" Type="http://schemas.openxmlformats.org/officeDocument/2006/relationships/tags" Target="../tags/tag390.xml"/><Relationship Id="rId14" Type="http://schemas.openxmlformats.org/officeDocument/2006/relationships/tags" Target="../tags/tag267.xml"/><Relationship Id="rId139" Type="http://schemas.openxmlformats.org/officeDocument/2006/relationships/tags" Target="../tags/tag389.xml"/><Relationship Id="rId138" Type="http://schemas.openxmlformats.org/officeDocument/2006/relationships/tags" Target="../tags/tag388.xml"/><Relationship Id="rId137" Type="http://schemas.openxmlformats.org/officeDocument/2006/relationships/image" Target="../media/image24.png"/><Relationship Id="rId136" Type="http://schemas.openxmlformats.org/officeDocument/2006/relationships/tags" Target="../tags/tag387.xml"/><Relationship Id="rId135" Type="http://schemas.openxmlformats.org/officeDocument/2006/relationships/tags" Target="../tags/tag386.xml"/><Relationship Id="rId134" Type="http://schemas.openxmlformats.org/officeDocument/2006/relationships/tags" Target="../tags/tag385.xml"/><Relationship Id="rId133" Type="http://schemas.openxmlformats.org/officeDocument/2006/relationships/tags" Target="../tags/tag384.xml"/><Relationship Id="rId132" Type="http://schemas.openxmlformats.org/officeDocument/2006/relationships/tags" Target="../tags/tag383.xml"/><Relationship Id="rId131" Type="http://schemas.openxmlformats.org/officeDocument/2006/relationships/tags" Target="../tags/tag382.xml"/><Relationship Id="rId130" Type="http://schemas.openxmlformats.org/officeDocument/2006/relationships/tags" Target="../tags/tag381.xml"/><Relationship Id="rId13" Type="http://schemas.openxmlformats.org/officeDocument/2006/relationships/tags" Target="../tags/tag266.xml"/><Relationship Id="rId129" Type="http://schemas.openxmlformats.org/officeDocument/2006/relationships/tags" Target="../tags/tag380.xml"/><Relationship Id="rId128" Type="http://schemas.openxmlformats.org/officeDocument/2006/relationships/tags" Target="../tags/tag379.xml"/><Relationship Id="rId127" Type="http://schemas.openxmlformats.org/officeDocument/2006/relationships/tags" Target="../tags/tag378.xml"/><Relationship Id="rId126" Type="http://schemas.openxmlformats.org/officeDocument/2006/relationships/tags" Target="../tags/tag377.xml"/><Relationship Id="rId125" Type="http://schemas.openxmlformats.org/officeDocument/2006/relationships/tags" Target="../tags/tag376.xml"/><Relationship Id="rId124" Type="http://schemas.openxmlformats.org/officeDocument/2006/relationships/tags" Target="../tags/tag375.xml"/><Relationship Id="rId123" Type="http://schemas.openxmlformats.org/officeDocument/2006/relationships/tags" Target="../tags/tag374.xml"/><Relationship Id="rId122" Type="http://schemas.openxmlformats.org/officeDocument/2006/relationships/tags" Target="../tags/tag373.xml"/><Relationship Id="rId121" Type="http://schemas.openxmlformats.org/officeDocument/2006/relationships/tags" Target="../tags/tag372.xml"/><Relationship Id="rId120" Type="http://schemas.openxmlformats.org/officeDocument/2006/relationships/tags" Target="../tags/tag371.xml"/><Relationship Id="rId12" Type="http://schemas.openxmlformats.org/officeDocument/2006/relationships/tags" Target="../tags/tag265.xml"/><Relationship Id="rId119" Type="http://schemas.openxmlformats.org/officeDocument/2006/relationships/tags" Target="../tags/tag370.xml"/><Relationship Id="rId118" Type="http://schemas.openxmlformats.org/officeDocument/2006/relationships/tags" Target="../tags/tag369.xml"/><Relationship Id="rId117" Type="http://schemas.openxmlformats.org/officeDocument/2006/relationships/tags" Target="../tags/tag368.xml"/><Relationship Id="rId116" Type="http://schemas.openxmlformats.org/officeDocument/2006/relationships/tags" Target="../tags/tag367.xml"/><Relationship Id="rId115" Type="http://schemas.openxmlformats.org/officeDocument/2006/relationships/tags" Target="../tags/tag366.xml"/><Relationship Id="rId114" Type="http://schemas.openxmlformats.org/officeDocument/2006/relationships/tags" Target="../tags/tag365.xml"/><Relationship Id="rId113" Type="http://schemas.openxmlformats.org/officeDocument/2006/relationships/tags" Target="../tags/tag364.xml"/><Relationship Id="rId112" Type="http://schemas.openxmlformats.org/officeDocument/2006/relationships/tags" Target="../tags/tag363.xml"/><Relationship Id="rId111" Type="http://schemas.openxmlformats.org/officeDocument/2006/relationships/tags" Target="../tags/tag362.xml"/><Relationship Id="rId110" Type="http://schemas.openxmlformats.org/officeDocument/2006/relationships/tags" Target="../tags/tag361.xml"/><Relationship Id="rId11" Type="http://schemas.openxmlformats.org/officeDocument/2006/relationships/tags" Target="../tags/tag264.xml"/><Relationship Id="rId109" Type="http://schemas.openxmlformats.org/officeDocument/2006/relationships/tags" Target="../tags/tag360.xml"/><Relationship Id="rId108" Type="http://schemas.openxmlformats.org/officeDocument/2006/relationships/tags" Target="../tags/tag359.xml"/><Relationship Id="rId107" Type="http://schemas.openxmlformats.org/officeDocument/2006/relationships/tags" Target="../tags/tag358.xml"/><Relationship Id="rId106" Type="http://schemas.openxmlformats.org/officeDocument/2006/relationships/tags" Target="../tags/tag357.xml"/><Relationship Id="rId105" Type="http://schemas.openxmlformats.org/officeDocument/2006/relationships/tags" Target="../tags/tag356.xml"/><Relationship Id="rId104" Type="http://schemas.openxmlformats.org/officeDocument/2006/relationships/tags" Target="../tags/tag355.xml"/><Relationship Id="rId103" Type="http://schemas.openxmlformats.org/officeDocument/2006/relationships/tags" Target="../tags/tag354.xml"/><Relationship Id="rId102" Type="http://schemas.openxmlformats.org/officeDocument/2006/relationships/tags" Target="../tags/tag353.xml"/><Relationship Id="rId101" Type="http://schemas.openxmlformats.org/officeDocument/2006/relationships/tags" Target="../tags/tag352.xml"/><Relationship Id="rId100" Type="http://schemas.openxmlformats.org/officeDocument/2006/relationships/tags" Target="../tags/tag351.xml"/><Relationship Id="rId10" Type="http://schemas.openxmlformats.org/officeDocument/2006/relationships/tags" Target="../tags/tag263.xml"/><Relationship Id="rId1" Type="http://schemas.openxmlformats.org/officeDocument/2006/relationships/tags" Target="../tags/tag254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480.xml"/><Relationship Id="rId7" Type="http://schemas.openxmlformats.org/officeDocument/2006/relationships/image" Target="../media/image35.jpeg"/><Relationship Id="rId6" Type="http://schemas.openxmlformats.org/officeDocument/2006/relationships/tags" Target="../tags/tag479.xml"/><Relationship Id="rId5" Type="http://schemas.openxmlformats.org/officeDocument/2006/relationships/image" Target="../media/image34.png"/><Relationship Id="rId4" Type="http://schemas.openxmlformats.org/officeDocument/2006/relationships/tags" Target="../tags/tag478.xml"/><Relationship Id="rId3" Type="http://schemas.openxmlformats.org/officeDocument/2006/relationships/tags" Target="../tags/tag477.xml"/><Relationship Id="rId2" Type="http://schemas.openxmlformats.org/officeDocument/2006/relationships/tags" Target="../tags/tag476.xml"/><Relationship Id="rId1" Type="http://schemas.openxmlformats.org/officeDocument/2006/relationships/tags" Target="../tags/tag47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35.jpeg"/><Relationship Id="rId6" Type="http://schemas.openxmlformats.org/officeDocument/2006/relationships/tags" Target="../tags/tag485.xml"/><Relationship Id="rId5" Type="http://schemas.openxmlformats.org/officeDocument/2006/relationships/image" Target="../media/image36.jpeg"/><Relationship Id="rId4" Type="http://schemas.openxmlformats.org/officeDocument/2006/relationships/tags" Target="../tags/tag484.xml"/><Relationship Id="rId3" Type="http://schemas.openxmlformats.org/officeDocument/2006/relationships/tags" Target="../tags/tag483.xml"/><Relationship Id="rId2" Type="http://schemas.openxmlformats.org/officeDocument/2006/relationships/tags" Target="../tags/tag482.xml"/><Relationship Id="rId1" Type="http://schemas.openxmlformats.org/officeDocument/2006/relationships/tags" Target="../tags/tag48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488.xml"/><Relationship Id="rId2" Type="http://schemas.openxmlformats.org/officeDocument/2006/relationships/tags" Target="../tags/tag487.xml"/><Relationship Id="rId1" Type="http://schemas.openxmlformats.org/officeDocument/2006/relationships/tags" Target="../tags/tag4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矩形 2"/>
          <p:cNvSpPr/>
          <p:nvPr>
            <p:custDataLst>
              <p:tags r:id="rId1"/>
            </p:custDataLst>
          </p:nvPr>
        </p:nvSpPr>
        <p:spPr>
          <a:xfrm>
            <a:off x="0" y="1412776"/>
            <a:ext cx="12192000" cy="2506345"/>
          </a:xfrm>
          <a:prstGeom prst="rect">
            <a:avLst/>
          </a:prstGeom>
          <a:noFill/>
        </p:spPr>
        <p:txBody>
          <a:bodyPr wrap="none" lIns="90170" tIns="46990" rIns="90170" bIns="46990" rtlCol="0" anchor="t">
            <a:scene3d>
              <a:camera prst="orthographicFront"/>
              <a:lightRig rig="threePt" dir="t"/>
            </a:scene3d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Unit </a:t>
            </a:r>
            <a:r>
              <a:rPr lang="en-US" altLang="zh-CN" sz="44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2.1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6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r>
              <a:rPr lang="en-US" altLang="zh-CN" sz="60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My </a:t>
            </a:r>
            <a:r>
              <a:rPr lang="en-US" altLang="zh-CN" sz="6000" b="1" strike="noStrike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family</a:t>
            </a:r>
            <a:endParaRPr lang="en-US" altLang="zh-CN" sz="6000" b="1" strike="noStrike" noProof="1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+mn-cs"/>
              <a:sym typeface="+mn-ea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第</a:t>
            </a:r>
            <a:r>
              <a:rPr lang="en-US" altLang="zh-CN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1</a:t>
            </a:r>
            <a:r>
              <a:rPr lang="zh-CN" altLang="en-US" sz="4000" b="1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课时</a:t>
            </a:r>
            <a:r>
              <a:rPr lang="en-US" altLang="zh-CN" sz="3600" b="1" strike="noStrike" noProof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</a:rPr>
              <a:t> </a:t>
            </a:r>
            <a:endParaRPr lang="en-US" altLang="zh-CN" sz="36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3074" name="文本框 1"/>
          <p:cNvSpPr txBox="1"/>
          <p:nvPr>
            <p:custDataLst>
              <p:tags r:id="rId2"/>
            </p:custDataLst>
          </p:nvPr>
        </p:nvSpPr>
        <p:spPr>
          <a:xfrm>
            <a:off x="1915143" y="764704"/>
            <a:ext cx="1330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fontAlgn="base"/>
            <a:r>
              <a:rPr lang="en-US" altLang="zh-CN" sz="2800" b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+mn-cs"/>
                <a:sym typeface="+mn-ea"/>
              </a:rPr>
              <a:t>Part A</a:t>
            </a:r>
            <a:endParaRPr lang="en-US" altLang="zh-CN" sz="2800" b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892425" y="2455863"/>
            <a:ext cx="6405563" cy="4283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2" name="圆角矩形标注 10"/>
          <p:cNvSpPr/>
          <p:nvPr>
            <p:custDataLst>
              <p:tags r:id="rId3"/>
            </p:custDataLst>
          </p:nvPr>
        </p:nvSpPr>
        <p:spPr>
          <a:xfrm>
            <a:off x="327025" y="2268538"/>
            <a:ext cx="4605338" cy="785812"/>
          </a:xfrm>
          <a:prstGeom prst="wedgeRoundRectCallout">
            <a:avLst>
              <a:gd name="adj1" fmla="val 36852"/>
              <a:gd name="adj2" fmla="val 114764"/>
              <a:gd name="adj3" fmla="val 16667"/>
            </a:avLst>
          </a:prstGeom>
          <a:solidFill>
            <a:schemeClr val="bg1"/>
          </a:solidFill>
          <a:ln w="12700">
            <a:solidFill>
              <a:srgbClr val="76717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Who's that man?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5363" name="圆角矩形标注 11"/>
          <p:cNvSpPr/>
          <p:nvPr>
            <p:custDataLst>
              <p:tags r:id="rId4"/>
            </p:custDataLst>
          </p:nvPr>
        </p:nvSpPr>
        <p:spPr>
          <a:xfrm>
            <a:off x="7050088" y="1946275"/>
            <a:ext cx="4244975" cy="793750"/>
          </a:xfrm>
          <a:prstGeom prst="wedgeRoundRectCallout">
            <a:avLst>
              <a:gd name="adj1" fmla="val -44532"/>
              <a:gd name="adj2" fmla="val 144343"/>
              <a:gd name="adj3" fmla="val 16667"/>
            </a:avLst>
          </a:prstGeom>
          <a:solidFill>
            <a:schemeClr val="bg1"/>
          </a:solidFill>
          <a:ln w="12700">
            <a:solidFill>
              <a:srgbClr val="76717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He's my father.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5364" name="文本框 1"/>
          <p:cNvSpPr/>
          <p:nvPr>
            <p:custDataLst>
              <p:tags r:id="rId5"/>
            </p:custDataLst>
          </p:nvPr>
        </p:nvSpPr>
        <p:spPr>
          <a:xfrm>
            <a:off x="1044575" y="481013"/>
            <a:ext cx="424338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panose="02010600000101010101" charset="-122"/>
              </a:rPr>
              <a:t>Point and say</a:t>
            </a:r>
            <a:endParaRPr lang="en-US" altLang="zh-CN" sz="4800" baseline="0"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892425" y="2455863"/>
            <a:ext cx="6405563" cy="4283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0" name="圆角矩形标注 10"/>
          <p:cNvSpPr/>
          <p:nvPr>
            <p:custDataLst>
              <p:tags r:id="rId3"/>
            </p:custDataLst>
          </p:nvPr>
        </p:nvSpPr>
        <p:spPr>
          <a:xfrm>
            <a:off x="327025" y="2268538"/>
            <a:ext cx="4605338" cy="785812"/>
          </a:xfrm>
          <a:prstGeom prst="wedgeRoundRectCallout">
            <a:avLst>
              <a:gd name="adj1" fmla="val 36852"/>
              <a:gd name="adj2" fmla="val 114764"/>
              <a:gd name="adj3" fmla="val 16667"/>
            </a:avLst>
          </a:prstGeom>
          <a:solidFill>
            <a:schemeClr val="bg1"/>
          </a:solidFill>
          <a:ln w="12700">
            <a:solidFill>
              <a:srgbClr val="76717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Who's this man?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7411" name="圆角矩形标注 11"/>
          <p:cNvSpPr/>
          <p:nvPr>
            <p:custDataLst>
              <p:tags r:id="rId4"/>
            </p:custDataLst>
          </p:nvPr>
        </p:nvSpPr>
        <p:spPr>
          <a:xfrm>
            <a:off x="5770563" y="1946275"/>
            <a:ext cx="6421437" cy="793750"/>
          </a:xfrm>
          <a:prstGeom prst="wedgeRoundRectCallout">
            <a:avLst>
              <a:gd name="adj1" fmla="val -44532"/>
              <a:gd name="adj2" fmla="val 144343"/>
              <a:gd name="adj3" fmla="val 16667"/>
            </a:avLst>
          </a:prstGeom>
          <a:solidFill>
            <a:schemeClr val="bg1"/>
          </a:solidFill>
          <a:ln w="12700">
            <a:solidFill>
              <a:srgbClr val="76717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He's my grandfather.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7412" name="文本框 1"/>
          <p:cNvSpPr/>
          <p:nvPr>
            <p:custDataLst>
              <p:tags r:id="rId5"/>
            </p:custDataLst>
          </p:nvPr>
        </p:nvSpPr>
        <p:spPr>
          <a:xfrm>
            <a:off x="1044575" y="481013"/>
            <a:ext cx="424338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panose="02010600000101010101" charset="-122"/>
              </a:rPr>
              <a:t>Point and say</a:t>
            </a:r>
            <a:endParaRPr lang="en-US" altLang="zh-CN" sz="4800" baseline="0"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892425" y="2455863"/>
            <a:ext cx="6405563" cy="4283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8" name="圆角矩形标注 10"/>
          <p:cNvSpPr/>
          <p:nvPr>
            <p:custDataLst>
              <p:tags r:id="rId3"/>
            </p:custDataLst>
          </p:nvPr>
        </p:nvSpPr>
        <p:spPr>
          <a:xfrm>
            <a:off x="327025" y="2268538"/>
            <a:ext cx="5556250" cy="785812"/>
          </a:xfrm>
          <a:prstGeom prst="wedgeRoundRectCallout">
            <a:avLst>
              <a:gd name="adj1" fmla="val 36852"/>
              <a:gd name="adj2" fmla="val 114764"/>
              <a:gd name="adj3" fmla="val 16667"/>
            </a:avLst>
          </a:prstGeom>
          <a:solidFill>
            <a:schemeClr val="bg1"/>
          </a:solidFill>
          <a:ln w="12700">
            <a:solidFill>
              <a:srgbClr val="76717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Who's that woman?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9459" name="圆角矩形标注 11"/>
          <p:cNvSpPr/>
          <p:nvPr>
            <p:custDataLst>
              <p:tags r:id="rId4"/>
            </p:custDataLst>
          </p:nvPr>
        </p:nvSpPr>
        <p:spPr>
          <a:xfrm>
            <a:off x="7050088" y="1946275"/>
            <a:ext cx="5383212" cy="793750"/>
          </a:xfrm>
          <a:prstGeom prst="wedgeRoundRectCallout">
            <a:avLst>
              <a:gd name="adj1" fmla="val -44532"/>
              <a:gd name="adj2" fmla="val 144343"/>
              <a:gd name="adj3" fmla="val 16667"/>
            </a:avLst>
          </a:prstGeom>
          <a:solidFill>
            <a:schemeClr val="bg1"/>
          </a:solidFill>
          <a:ln w="12700">
            <a:solidFill>
              <a:srgbClr val="76717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She's my mother.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9460" name="文本框 1"/>
          <p:cNvSpPr/>
          <p:nvPr>
            <p:custDataLst>
              <p:tags r:id="rId5"/>
            </p:custDataLst>
          </p:nvPr>
        </p:nvSpPr>
        <p:spPr>
          <a:xfrm>
            <a:off x="1044575" y="481013"/>
            <a:ext cx="424338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panose="02010600000101010101" charset="-122"/>
              </a:rPr>
              <a:t>Point and say</a:t>
            </a:r>
            <a:endParaRPr lang="en-US" altLang="zh-CN" sz="4800" baseline="0"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892425" y="2455863"/>
            <a:ext cx="6405563" cy="4283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6" name="圆角矩形标注 10"/>
          <p:cNvSpPr/>
          <p:nvPr>
            <p:custDataLst>
              <p:tags r:id="rId3"/>
            </p:custDataLst>
          </p:nvPr>
        </p:nvSpPr>
        <p:spPr>
          <a:xfrm>
            <a:off x="327025" y="2268538"/>
            <a:ext cx="5556250" cy="785812"/>
          </a:xfrm>
          <a:prstGeom prst="wedgeRoundRectCallout">
            <a:avLst>
              <a:gd name="adj1" fmla="val 36852"/>
              <a:gd name="adj2" fmla="val 114764"/>
              <a:gd name="adj3" fmla="val 16667"/>
            </a:avLst>
          </a:prstGeom>
          <a:solidFill>
            <a:schemeClr val="bg1"/>
          </a:solidFill>
          <a:ln w="12700">
            <a:solidFill>
              <a:srgbClr val="76717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Who's this woman?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1507" name="圆角矩形标注 11"/>
          <p:cNvSpPr/>
          <p:nvPr>
            <p:custDataLst>
              <p:tags r:id="rId4"/>
            </p:custDataLst>
          </p:nvPr>
        </p:nvSpPr>
        <p:spPr>
          <a:xfrm>
            <a:off x="6256338" y="1946275"/>
            <a:ext cx="6176962" cy="793750"/>
          </a:xfrm>
          <a:prstGeom prst="wedgeRoundRectCallout">
            <a:avLst>
              <a:gd name="adj1" fmla="val -44532"/>
              <a:gd name="adj2" fmla="val 144343"/>
              <a:gd name="adj3" fmla="val 16667"/>
            </a:avLst>
          </a:prstGeom>
          <a:solidFill>
            <a:schemeClr val="bg1"/>
          </a:solidFill>
          <a:ln w="12700">
            <a:solidFill>
              <a:srgbClr val="76717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>
              <a:buClrTx/>
              <a:buFont typeface="Arial" panose="020B0604020202020204" pitchFamily="34" charset="0"/>
            </a:pPr>
            <a:r>
              <a:rPr lang="en-US" altLang="zh-CN" sz="4265" spc="0" baseline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She's my grandmother.</a:t>
            </a:r>
            <a:endParaRPr lang="en-US" altLang="zh-CN" sz="4200" baseline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1508" name="文本框 1"/>
          <p:cNvSpPr/>
          <p:nvPr>
            <p:custDataLst>
              <p:tags r:id="rId5"/>
            </p:custDataLst>
          </p:nvPr>
        </p:nvSpPr>
        <p:spPr>
          <a:xfrm>
            <a:off x="1044575" y="481013"/>
            <a:ext cx="424338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4800" baseline="0">
                <a:latin typeface="Georgia" panose="02040502050405020303" charset="0"/>
                <a:ea typeface="汉仪魏碑简" panose="02010600000101010101" charset="-122"/>
              </a:rPr>
              <a:t>Point and say</a:t>
            </a:r>
            <a:endParaRPr lang="en-US" altLang="zh-CN" sz="4800" baseline="0">
              <a:latin typeface="Georgia" panose="02040502050405020303" charset="0"/>
              <a:ea typeface="汉仪魏碑简" panose="0201060000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4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3554" name="TextBox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59013" y="1346200"/>
            <a:ext cx="8153400" cy="474154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   1.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我会选。 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  <a:p>
            <a:pPr marL="355600" lvl="0" fontAlgn="base">
              <a:lnSpc>
                <a:spcPct val="180000"/>
              </a:lnSpc>
            </a:pP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你想知道照片上的那个男孩是谁，你应该怎样问？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________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indent="35560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 What's your name?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indent="35560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B. Where are you from?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 indent="35560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C. Who is that boy?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marL="361950" lvl="0" fontAlgn="base">
              <a:lnSpc>
                <a:spcPct val="18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 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3555" name="矩形 6"/>
          <p:cNvSpPr/>
          <p:nvPr>
            <p:custDataLst>
              <p:tags r:id="rId3"/>
            </p:custDataLst>
          </p:nvPr>
        </p:nvSpPr>
        <p:spPr>
          <a:xfrm>
            <a:off x="2454275" y="5559425"/>
            <a:ext cx="6127750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询问陌生人是谁，用“</a:t>
            </a: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Who”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来引导疑问句。</a:t>
            </a:r>
            <a:endParaRPr lang="zh-CN" altLang="en-US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3556" name="矩形 7"/>
          <p:cNvSpPr/>
          <p:nvPr>
            <p:custDataLst>
              <p:tags r:id="rId4"/>
            </p:custDataLst>
          </p:nvPr>
        </p:nvSpPr>
        <p:spPr>
          <a:xfrm>
            <a:off x="1600200" y="5440363"/>
            <a:ext cx="10969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点拨：</a:t>
            </a:r>
            <a:endParaRPr lang="en-US" altLang="zh-CN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23557" name="文本框 3"/>
          <p:cNvSpPr/>
          <p:nvPr>
            <p:custDataLst>
              <p:tags r:id="rId5"/>
            </p:custDataLst>
          </p:nvPr>
        </p:nvSpPr>
        <p:spPr>
          <a:xfrm>
            <a:off x="3057525" y="2795588"/>
            <a:ext cx="8604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 fill="hold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3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当堂检测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25602" name="TextBox 1"/>
          <p:cNvSpPr/>
          <p:nvPr>
            <p:custDataLst>
              <p:tags r:id="rId2"/>
            </p:custDataLst>
          </p:nvPr>
        </p:nvSpPr>
        <p:spPr>
          <a:xfrm>
            <a:off x="2001838" y="1450975"/>
            <a:ext cx="7373937" cy="1568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355600" lvl="0" indent="-355600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2. </a:t>
            </a:r>
            <a:r>
              <a:rPr lang="zh-CN" altLang="en-US" sz="2400">
                <a:latin typeface="Georgia" panose="02040502050405020303" charset="0"/>
                <a:ea typeface="汉仪楷体简" panose="02010600000101010101" charset="-122"/>
              </a:rPr>
              <a:t>今天是学校开放日，看看同学们在谈论什么。在正确的答案前面打“√”。</a:t>
            </a:r>
            <a:endParaRPr lang="en-US" altLang="zh-CN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5603" name="Picture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2788" y="3100388"/>
            <a:ext cx="3552825" cy="3121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4" name="TextBox 14"/>
          <p:cNvSpPr/>
          <p:nvPr>
            <p:custDataLst>
              <p:tags r:id="rId5"/>
            </p:custDataLst>
          </p:nvPr>
        </p:nvSpPr>
        <p:spPr>
          <a:xfrm>
            <a:off x="4821238" y="4252913"/>
            <a:ext cx="576262" cy="46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4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√</a:t>
            </a:r>
            <a:endParaRPr lang="zh-CN" altLang="en-US" sz="24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25605" name="New picture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629900" y="121412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矩形 1"/>
          <p:cNvSpPr/>
          <p:nvPr>
            <p:custDataLst>
              <p:tags r:id="rId1"/>
            </p:custDataLst>
          </p:nvPr>
        </p:nvSpPr>
        <p:spPr>
          <a:xfrm>
            <a:off x="3622199" y="1358583"/>
            <a:ext cx="184086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 fontAlgn="auto"/>
            <a:r>
              <a:rPr lang="en-US" altLang="zh-CN" sz="2800" b="1" strike="noStrike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Arial Rounded MT Bold" charset="0"/>
              </a:rPr>
              <a:t>Let's talk</a:t>
            </a:r>
            <a:endParaRPr lang="en-US" altLang="zh-CN" sz="2800" b="1" strike="noStrike" noProof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Arial Rounded MT Bold" charset="0"/>
            </a:endParaRPr>
          </a:p>
        </p:txBody>
      </p:sp>
      <p:pic>
        <p:nvPicPr>
          <p:cNvPr id="4098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19350" y="2438400"/>
            <a:ext cx="7824788" cy="24606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9" name="矩形 6"/>
          <p:cNvSpPr/>
          <p:nvPr>
            <p:custDataLst>
              <p:tags r:id="rId4"/>
            </p:custDataLst>
          </p:nvPr>
        </p:nvSpPr>
        <p:spPr>
          <a:xfrm>
            <a:off x="2308225" y="487363"/>
            <a:ext cx="427831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  <a:scene3d>
              <a:camera prst="orthographicFront"/>
              <a:lightRig rig="threePt" dir="t"/>
            </a:scene3d>
          </a:bodyPr>
          <a:lstStyle/>
          <a:p>
            <a:pPr fontAlgn="base"/>
            <a:r>
              <a:rPr lang="en-US" altLang="zh-CN" sz="2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+mn-cs"/>
              </a:rPr>
              <a:t>Presentation</a:t>
            </a:r>
            <a:endParaRPr lang="en-US" altLang="zh-CN" sz="2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4100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3209925" y="4154488"/>
            <a:ext cx="817563" cy="89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1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7124700" y="4070350"/>
            <a:ext cx="815975" cy="89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102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9428163" y="4154488"/>
            <a:ext cx="817562" cy="89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1"/>
          <p:cNvSpPr txBox="1"/>
          <p:nvPr>
            <p:custDataLst>
              <p:tags r:id="rId1"/>
            </p:custDataLst>
          </p:nvPr>
        </p:nvSpPr>
        <p:spPr>
          <a:xfrm>
            <a:off x="2330450" y="490855"/>
            <a:ext cx="4259263" cy="37742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fontAlgn="auto"/>
            <a:r>
              <a:rPr lang="en-US" altLang="zh-CN" sz="1600" b="1" i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Calibri" panose="020F0502020204030204" pitchFamily="34" charset="0"/>
              </a:rPr>
              <a:t>Look and answer!</a:t>
            </a:r>
            <a:endParaRPr lang="en-US" altLang="zh-CN" sz="1600" b="1" i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魏碑简" panose="02010600000101010101" charset="-122"/>
              <a:cs typeface="Calibri" panose="020F0502020204030204" pitchFamily="34" charset="0"/>
            </a:endParaRPr>
          </a:p>
        </p:txBody>
      </p:sp>
      <p:sp>
        <p:nvSpPr>
          <p:cNvPr id="6146" name="文本框 2"/>
          <p:cNvSpPr txBox="1"/>
          <p:nvPr>
            <p:custDataLst>
              <p:tags r:id="rId2"/>
            </p:custDataLst>
          </p:nvPr>
        </p:nvSpPr>
        <p:spPr>
          <a:xfrm>
            <a:off x="5640388" y="2132013"/>
            <a:ext cx="6705600" cy="28613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/>
            <a:r>
              <a:rPr lang="en-US" altLang="zh-CN" sz="36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Who’s that man</a:t>
            </a:r>
            <a:r>
              <a:rPr lang="zh-CN" altLang="en-US" sz="36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？</a:t>
            </a:r>
            <a:endParaRPr lang="en-US" altLang="zh-CN" sz="3600" b="1" i="1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en-US" altLang="zh-CN" sz="3600" b="1" i="1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36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A. He’s Chen </a:t>
            </a:r>
            <a:r>
              <a:rPr lang="en-US" altLang="zh-CN" sz="3600" b="1" i="1" dirty="0" err="1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Jie’s</a:t>
            </a:r>
            <a:r>
              <a:rPr lang="en-US" altLang="zh-CN" sz="36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 father.</a:t>
            </a:r>
            <a:endParaRPr lang="en-US" altLang="zh-CN" sz="3600" b="1" i="1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endParaRPr lang="en-US" altLang="zh-CN" sz="3600" b="1" i="1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</a:endParaRPr>
          </a:p>
          <a:p>
            <a:pPr lvl="0" fontAlgn="base"/>
            <a:r>
              <a:rPr lang="en-US" altLang="zh-CN" sz="36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rPr>
              <a:t>B. </a:t>
            </a:r>
            <a:r>
              <a:rPr lang="en-US" altLang="zh-CN" sz="36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He’s Amy’s father.</a:t>
            </a:r>
            <a:endParaRPr lang="en-US" altLang="zh-CN" sz="3600" b="1" i="1" dirty="0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pic>
        <p:nvPicPr>
          <p:cNvPr id="6147" name="图片 5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80038" y="2971800"/>
            <a:ext cx="914400" cy="9144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6148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987550" y="1939925"/>
            <a:ext cx="2809875" cy="3629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8"/>
          <p:cNvSpPr/>
          <p:nvPr>
            <p:custDataLst>
              <p:tags r:id="rId1"/>
            </p:custDataLst>
          </p:nvPr>
        </p:nvSpPr>
        <p:spPr>
          <a:xfrm>
            <a:off x="2295525" y="400050"/>
            <a:ext cx="2928938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fontAlgn="base">
              <a:buClrTx/>
            </a:pPr>
            <a:r>
              <a:rPr lang="en-US" altLang="zh-CN" sz="2800" b="1" baseline="0" dirty="0">
                <a:latin typeface="Georgia" panose="02040502050405020303" charset="0"/>
                <a:ea typeface="汉仪魏碑简" panose="02010600000101010101" charset="-122"/>
              </a:rPr>
              <a:t>Let's read</a:t>
            </a:r>
            <a:endParaRPr lang="en-US" altLang="zh-CN" sz="2800" b="1" baseline="0" dirty="0">
              <a:latin typeface="Georgia" panose="02040502050405020303" charset="0"/>
              <a:ea typeface="汉仪魏碑简" panose="02010600000101010101" charset="-122"/>
            </a:endParaRPr>
          </a:p>
        </p:txBody>
      </p:sp>
      <p:pic>
        <p:nvPicPr>
          <p:cNvPr id="7170" name="图片 1"/>
          <p:cNvPicPr>
            <a:picLocks noGrp="1"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5350" y="1235075"/>
            <a:ext cx="4841875" cy="2673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7171" name="图片 2"/>
          <p:cNvPicPr>
            <a:picLocks noGrp="1"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97238" y="3908425"/>
            <a:ext cx="4887912" cy="28479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7172" name="圆角矩形标注 5"/>
          <p:cNvSpPr/>
          <p:nvPr>
            <p:custDataLst>
              <p:tags r:id="rId6"/>
            </p:custDataLst>
          </p:nvPr>
        </p:nvSpPr>
        <p:spPr>
          <a:xfrm>
            <a:off x="4160838" y="922338"/>
            <a:ext cx="3452812" cy="614362"/>
          </a:xfrm>
          <a:prstGeom prst="wedgeRoundRectCallout">
            <a:avLst>
              <a:gd name="adj1" fmla="val -55329"/>
              <a:gd name="adj2" fmla="val 147306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2800" dirty="0">
                <a:latin typeface="Georgia" panose="02040502050405020303" charset="0"/>
                <a:ea typeface="汉仪魏碑简" panose="02010600000101010101" charset="-122"/>
                <a:sym typeface="宋体" panose="02010600030101010101" pitchFamily="2" charset="-122"/>
              </a:rPr>
              <a:t>Who's that man?</a:t>
            </a:r>
            <a:endParaRPr lang="en-US" altLang="zh-CN" sz="2800" b="1" dirty="0">
              <a:latin typeface="Georgia" panose="02040502050405020303" charset="0"/>
              <a:ea typeface="汉仪魏碑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7173" name="圆角矩形标注 3"/>
          <p:cNvSpPr/>
          <p:nvPr>
            <p:custDataLst>
              <p:tags r:id="rId7"/>
            </p:custDataLst>
          </p:nvPr>
        </p:nvSpPr>
        <p:spPr>
          <a:xfrm>
            <a:off x="6005513" y="2170113"/>
            <a:ext cx="3348037" cy="633412"/>
          </a:xfrm>
          <a:prstGeom prst="wedgeRoundRectCallout">
            <a:avLst>
              <a:gd name="adj1" fmla="val -67639"/>
              <a:gd name="adj2" fmla="val 51468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28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He's my father.</a:t>
            </a:r>
            <a:endParaRPr lang="en-US" altLang="zh-CN" sz="2800" b="1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7174" name="圆角矩形标注 7"/>
          <p:cNvSpPr/>
          <p:nvPr>
            <p:custDataLst>
              <p:tags r:id="rId8"/>
            </p:custDataLst>
          </p:nvPr>
        </p:nvSpPr>
        <p:spPr>
          <a:xfrm>
            <a:off x="5843588" y="3238500"/>
            <a:ext cx="4383087" cy="762000"/>
          </a:xfrm>
          <a:prstGeom prst="wedgeRoundRectCallout">
            <a:avLst>
              <a:gd name="adj1" fmla="val -45727"/>
              <a:gd name="adj2" fmla="val 173588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>
              <a:lnSpc>
                <a:spcPct val="90000"/>
              </a:lnSpc>
            </a:pPr>
            <a:r>
              <a:rPr lang="en-US" altLang="zh-CN" sz="2800" spc="-1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Hi, Dad. </a:t>
            </a:r>
            <a:endParaRPr lang="en-US" altLang="zh-CN" sz="2800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  <a:p>
            <a:pPr lvl="0" algn="ctr" fontAlgn="base">
              <a:lnSpc>
                <a:spcPct val="90000"/>
              </a:lnSpc>
            </a:pPr>
            <a:r>
              <a:rPr lang="en-US" altLang="zh-CN" sz="2800" spc="-1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This is my friend, Amy.</a:t>
            </a:r>
            <a:r>
              <a:rPr lang="en-US" altLang="zh-CN" sz="28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 </a:t>
            </a:r>
            <a:endParaRPr lang="en-US" altLang="zh-CN" sz="2800" b="1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7175" name="圆角矩形标注 4"/>
          <p:cNvSpPr/>
          <p:nvPr>
            <p:custDataLst>
              <p:tags r:id="rId9"/>
            </p:custDataLst>
          </p:nvPr>
        </p:nvSpPr>
        <p:spPr>
          <a:xfrm>
            <a:off x="7335838" y="4972050"/>
            <a:ext cx="3492500" cy="627063"/>
          </a:xfrm>
          <a:prstGeom prst="wedgeRoundRectCallout">
            <a:avLst>
              <a:gd name="adj1" fmla="val -50176"/>
              <a:gd name="adj2" fmla="val 142847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2800" spc="-1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Nice to meet you, too.</a:t>
            </a:r>
            <a:endParaRPr lang="en-US" altLang="zh-CN" sz="2800" b="1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7176" name="圆角矩形标注 9"/>
          <p:cNvSpPr/>
          <p:nvPr>
            <p:custDataLst>
              <p:tags r:id="rId10"/>
            </p:custDataLst>
          </p:nvPr>
        </p:nvSpPr>
        <p:spPr>
          <a:xfrm>
            <a:off x="968375" y="5599113"/>
            <a:ext cx="3192463" cy="466725"/>
          </a:xfrm>
          <a:prstGeom prst="wedgeRoundRectCallout">
            <a:avLst>
              <a:gd name="adj1" fmla="val 45727"/>
              <a:gd name="adj2" fmla="val -116588"/>
              <a:gd name="adj3" fmla="val 16667"/>
            </a:avLst>
          </a:prstGeom>
          <a:solidFill>
            <a:schemeClr val="bg1"/>
          </a:solidFill>
          <a:ln w="12700">
            <a:solidFill>
              <a:srgbClr val="262626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2800" spc="-100" dirty="0"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Nice to meet you.</a:t>
            </a:r>
            <a:endParaRPr lang="en-US" altLang="zh-CN" sz="2800" b="1" dirty="0"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pic>
        <p:nvPicPr>
          <p:cNvPr id="717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9829800" y="1825625"/>
            <a:ext cx="1476375" cy="1136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 fill="hold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 fill="hold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 fill="hold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 animBg="1"/>
      <p:bldP spid="7174" grpId="0" animBg="1"/>
      <p:bldP spid="7175" grpId="0" animBg="1"/>
      <p:bldP spid="717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8"/>
          <p:cNvSpPr txBox="1"/>
          <p:nvPr>
            <p:custDataLst>
              <p:tags r:id="rId1"/>
            </p:custDataLst>
          </p:nvPr>
        </p:nvSpPr>
        <p:spPr>
          <a:xfrm>
            <a:off x="0" y="1524000"/>
            <a:ext cx="12192000" cy="2731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sz="6600" b="1" i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-</a:t>
            </a:r>
            <a:r>
              <a:rPr lang="en-US" altLang="zh-CN" sz="6600" b="1" i="1" u="sng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Who</a:t>
            </a:r>
            <a:r>
              <a:rPr lang="en-US" altLang="zh-CN" sz="6600" b="1" i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’s </a:t>
            </a:r>
            <a:r>
              <a:rPr lang="en-US" altLang="zh-CN" sz="6600" b="1" i="1" u="sng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that</a:t>
            </a:r>
            <a:r>
              <a:rPr lang="en-US" altLang="zh-CN" sz="6600" b="1" i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 man?</a:t>
            </a:r>
            <a:endParaRPr lang="en-US" altLang="zh-CN" sz="6600" b="1" i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  <a:p>
            <a:pPr algn="ctr" fontAlgn="auto">
              <a:lnSpc>
                <a:spcPct val="130000"/>
              </a:lnSpc>
            </a:pPr>
            <a:r>
              <a:rPr lang="en-US" altLang="zh-CN" sz="6600" b="1" i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-He’s my father.</a:t>
            </a:r>
            <a:endParaRPr lang="en-US" altLang="zh-CN" sz="6600" b="1" i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</p:txBody>
      </p:sp>
      <p:sp>
        <p:nvSpPr>
          <p:cNvPr id="9218" name="文本框 1"/>
          <p:cNvSpPr/>
          <p:nvPr>
            <p:custDataLst>
              <p:tags r:id="rId2"/>
            </p:custDataLst>
          </p:nvPr>
        </p:nvSpPr>
        <p:spPr>
          <a:xfrm>
            <a:off x="5784850" y="1168400"/>
            <a:ext cx="233680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那；那个</a:t>
            </a:r>
            <a:endParaRPr lang="zh-CN" altLang="en-US" sz="4000" b="1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9219" name="文本框 2"/>
          <p:cNvSpPr txBox="1"/>
          <p:nvPr>
            <p:custDataLst>
              <p:tags r:id="rId3"/>
            </p:custDataLst>
          </p:nvPr>
        </p:nvSpPr>
        <p:spPr>
          <a:xfrm>
            <a:off x="345736" y="288924"/>
            <a:ext cx="5001090" cy="78319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en-US" altLang="zh-CN" sz="4000" b="1" i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Language points</a:t>
            </a:r>
            <a:endParaRPr lang="en-US" altLang="zh-CN" sz="4000" b="1" i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grpSp>
        <p:nvGrpSpPr>
          <p:cNvPr id="9220" name="组合 3"/>
          <p:cNvGrpSpPr/>
          <p:nvPr>
            <p:custDataLst>
              <p:tags r:id="rId4"/>
            </p:custDataLst>
          </p:nvPr>
        </p:nvGrpSpPr>
        <p:grpSpPr>
          <a:xfrm>
            <a:off x="3302000" y="4256088"/>
            <a:ext cx="6221413" cy="2490787"/>
            <a:chOff x="5439" y="3444"/>
            <a:chExt cx="8313" cy="3923"/>
          </a:xfrm>
        </p:grpSpPr>
        <p:grpSp>
          <p:nvGrpSpPr>
            <p:cNvPr id="9221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5439" y="3444"/>
              <a:ext cx="8313" cy="3923"/>
              <a:chOff x="3704272" y="2305049"/>
              <a:chExt cx="4777528" cy="2254567"/>
            </a:xfrm>
          </p:grpSpPr>
          <p:sp>
            <p:nvSpPr>
              <p:cNvPr id="9222" name="图形 5101"/>
              <p:cNvSpPr/>
              <p:nvPr>
                <p:custDataLst>
                  <p:tags r:id="rId6"/>
                </p:custDataLst>
              </p:nvPr>
            </p:nvSpPr>
            <p:spPr>
              <a:xfrm>
                <a:off x="3952875" y="2556509"/>
                <a:ext cx="4240530" cy="1682115"/>
              </a:xfrm>
              <a:custGeom>
                <a:avLst/>
                <a:gdLst>
                  <a:gd name="connsiteX0" fmla="*/ 0 w 4240530"/>
                  <a:gd name="connsiteY0" fmla="*/ 0 h 1682115"/>
                  <a:gd name="connsiteX1" fmla="*/ 4240530 w 4240530"/>
                  <a:gd name="connsiteY1" fmla="*/ 0 h 1682115"/>
                  <a:gd name="connsiteX2" fmla="*/ 4240530 w 4240530"/>
                  <a:gd name="connsiteY2" fmla="*/ 1682115 h 1682115"/>
                  <a:gd name="connsiteX3" fmla="*/ 0 w 4240530"/>
                  <a:gd name="connsiteY3" fmla="*/ 1682115 h 168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40530" h="1682114">
                    <a:moveTo>
                      <a:pt x="0" y="0"/>
                    </a:moveTo>
                    <a:lnTo>
                      <a:pt x="4240530" y="0"/>
                    </a:lnTo>
                    <a:lnTo>
                      <a:pt x="4240530" y="1682115"/>
                    </a:lnTo>
                    <a:lnTo>
                      <a:pt x="0" y="1682115"/>
                    </a:lnTo>
                    <a:close/>
                  </a:path>
                </a:pathLst>
              </a:custGeom>
              <a:solidFill>
                <a:srgbClr val="FFFA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 anchorCtr="0"/>
              <a:lstStyle>
                <a:defPPr>
                  <a:defRPr lang="zh-CN"/>
                </a:defPPr>
                <a:lvl1pPr mar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fontAlgn="base"/>
                <a:endParaRPr lang="zh-CN" altLang="en-US" sz="18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9223" name="图形 5101"/>
              <p:cNvSpPr/>
              <p:nvPr>
                <p:custDataLst>
                  <p:tags r:id="rId7"/>
                </p:custDataLst>
              </p:nvPr>
            </p:nvSpPr>
            <p:spPr>
              <a:xfrm>
                <a:off x="3810952" y="2406014"/>
                <a:ext cx="3642359" cy="1592580"/>
              </a:xfrm>
              <a:custGeom>
                <a:avLst/>
                <a:gdLst>
                  <a:gd name="connsiteX0" fmla="*/ 0 w 3642359"/>
                  <a:gd name="connsiteY0" fmla="*/ 1592580 h 1592580"/>
                  <a:gd name="connsiteX1" fmla="*/ 0 w 3642359"/>
                  <a:gd name="connsiteY1" fmla="*/ 0 h 1592580"/>
                  <a:gd name="connsiteX2" fmla="*/ 3642360 w 3642359"/>
                  <a:gd name="connsiteY2" fmla="*/ 0 h 1592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42359" h="1592580">
                    <a:moveTo>
                      <a:pt x="0" y="1592580"/>
                    </a:moveTo>
                    <a:lnTo>
                      <a:pt x="0" y="0"/>
                    </a:lnTo>
                    <a:lnTo>
                      <a:pt x="3642360" y="0"/>
                    </a:lnTo>
                  </a:path>
                </a:pathLst>
              </a:custGeom>
              <a:noFill/>
              <a:ln w="19050" cap="flat">
                <a:solidFill>
                  <a:srgbClr val="FFA000"/>
                </a:solidFill>
                <a:prstDash val="solid"/>
                <a:miter/>
              </a:ln>
            </p:spPr>
            <p:txBody>
              <a:bodyPr rtlCol="0" anchor="ctr" anchorCtr="0"/>
              <a:lstStyle>
                <a:defPPr>
                  <a:defRPr lang="zh-CN"/>
                </a:defPPr>
                <a:lvl1pPr mar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fontAlgn="base"/>
                <a:endParaRPr lang="zh-CN" altLang="en-US" sz="18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9224" name="图形 5101"/>
              <p:cNvSpPr/>
              <p:nvPr>
                <p:custDataLst>
                  <p:tags r:id="rId8"/>
                </p:custDataLst>
              </p:nvPr>
            </p:nvSpPr>
            <p:spPr>
              <a:xfrm>
                <a:off x="5478779" y="3168966"/>
                <a:ext cx="2849879" cy="1220152"/>
              </a:xfrm>
              <a:custGeom>
                <a:avLst/>
                <a:gdLst>
                  <a:gd name="connsiteX0" fmla="*/ 2849880 w 2849879"/>
                  <a:gd name="connsiteY0" fmla="*/ 0 h 1220152"/>
                  <a:gd name="connsiteX1" fmla="*/ 2849880 w 2849879"/>
                  <a:gd name="connsiteY1" fmla="*/ 1220153 h 1220152"/>
                  <a:gd name="connsiteX2" fmla="*/ 0 w 2849879"/>
                  <a:gd name="connsiteY2" fmla="*/ 1220153 h 122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49879" h="1220152">
                    <a:moveTo>
                      <a:pt x="2849880" y="0"/>
                    </a:moveTo>
                    <a:lnTo>
                      <a:pt x="2849880" y="1220153"/>
                    </a:lnTo>
                    <a:lnTo>
                      <a:pt x="0" y="1220153"/>
                    </a:lnTo>
                  </a:path>
                </a:pathLst>
              </a:custGeom>
              <a:noFill/>
              <a:ln w="19050" cap="flat">
                <a:solidFill>
                  <a:srgbClr val="FFA000"/>
                </a:solidFill>
                <a:prstDash val="solid"/>
                <a:miter/>
              </a:ln>
            </p:spPr>
            <p:txBody>
              <a:bodyPr rtlCol="0" anchor="ctr" anchorCtr="0"/>
              <a:lstStyle>
                <a:defPPr>
                  <a:defRPr lang="zh-CN"/>
                </a:defPPr>
                <a:lvl1pPr mar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fontAlgn="base"/>
                <a:endParaRPr lang="zh-CN" altLang="en-US" sz="18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grpSp>
            <p:nvGrpSpPr>
              <p:cNvPr id="9225" name="图形 5101"/>
              <p:cNvGrpSpPr/>
              <p:nvPr>
                <p:custDataLst>
                  <p:tags r:id="rId9"/>
                </p:custDataLst>
              </p:nvPr>
            </p:nvGrpSpPr>
            <p:grpSpPr>
              <a:xfrm>
                <a:off x="7927657" y="2305049"/>
                <a:ext cx="554143" cy="765810"/>
                <a:chOff x="7927657" y="2305049"/>
                <a:chExt cx="554143" cy="765810"/>
              </a:xfrm>
            </p:grpSpPr>
            <p:sp>
              <p:nvSpPr>
                <p:cNvPr id="9226" name="图形 5101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8260080" y="2597467"/>
                  <a:ext cx="196214" cy="186689"/>
                </a:xfrm>
                <a:custGeom>
                  <a:avLst/>
                  <a:gdLst>
                    <a:gd name="connsiteX0" fmla="*/ 23813 w 196214"/>
                    <a:gd name="connsiteY0" fmla="*/ 0 h 186689"/>
                    <a:gd name="connsiteX1" fmla="*/ 102870 w 196214"/>
                    <a:gd name="connsiteY1" fmla="*/ 69532 h 186689"/>
                    <a:gd name="connsiteX2" fmla="*/ 196215 w 196214"/>
                    <a:gd name="connsiteY2" fmla="*/ 157163 h 186689"/>
                    <a:gd name="connsiteX3" fmla="*/ 166688 w 196214"/>
                    <a:gd name="connsiteY3" fmla="*/ 186690 h 186689"/>
                    <a:gd name="connsiteX4" fmla="*/ 0 w 196214"/>
                    <a:gd name="connsiteY4" fmla="*/ 111443 h 186689"/>
                    <a:gd name="connsiteX5" fmla="*/ 23813 w 196214"/>
                    <a:gd name="connsiteY5" fmla="*/ 0 h 186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214" h="186689">
                      <a:moveTo>
                        <a:pt x="23813" y="0"/>
                      </a:moveTo>
                      <a:cubicBezTo>
                        <a:pt x="23813" y="0"/>
                        <a:pt x="43815" y="20002"/>
                        <a:pt x="102870" y="69532"/>
                      </a:cubicBezTo>
                      <a:cubicBezTo>
                        <a:pt x="155257" y="114300"/>
                        <a:pt x="196215" y="157163"/>
                        <a:pt x="196215" y="157163"/>
                      </a:cubicBezTo>
                      <a:lnTo>
                        <a:pt x="166688" y="186690"/>
                      </a:lnTo>
                      <a:lnTo>
                        <a:pt x="0" y="111443"/>
                      </a:lnTo>
                      <a:lnTo>
                        <a:pt x="23813" y="0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27" name="图形 5101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8008732" y="2374198"/>
                  <a:ext cx="145620" cy="312803"/>
                </a:xfrm>
                <a:custGeom>
                  <a:avLst/>
                  <a:gdLst>
                    <a:gd name="connsiteX0" fmla="*/ 97995 w 145620"/>
                    <a:gd name="connsiteY0" fmla="*/ 159451 h 312803"/>
                    <a:gd name="connsiteX1" fmla="*/ 51323 w 145620"/>
                    <a:gd name="connsiteY1" fmla="*/ 67059 h 312803"/>
                    <a:gd name="connsiteX2" fmla="*/ 43703 w 145620"/>
                    <a:gd name="connsiteY2" fmla="*/ 13719 h 312803"/>
                    <a:gd name="connsiteX3" fmla="*/ 6555 w 145620"/>
                    <a:gd name="connsiteY3" fmla="*/ 4194 h 312803"/>
                    <a:gd name="connsiteX4" fmla="*/ 32273 w 145620"/>
                    <a:gd name="connsiteY4" fmla="*/ 28959 h 312803"/>
                    <a:gd name="connsiteX5" fmla="*/ 26558 w 145620"/>
                    <a:gd name="connsiteY5" fmla="*/ 37531 h 312803"/>
                    <a:gd name="connsiteX6" fmla="*/ 6555 w 145620"/>
                    <a:gd name="connsiteY6" fmla="*/ 12766 h 312803"/>
                    <a:gd name="connsiteX7" fmla="*/ 2745 w 145620"/>
                    <a:gd name="connsiteY7" fmla="*/ 42294 h 312803"/>
                    <a:gd name="connsiteX8" fmla="*/ 7508 w 145620"/>
                    <a:gd name="connsiteY8" fmla="*/ 66106 h 312803"/>
                    <a:gd name="connsiteX9" fmla="*/ 37988 w 145620"/>
                    <a:gd name="connsiteY9" fmla="*/ 203266 h 312803"/>
                    <a:gd name="connsiteX10" fmla="*/ 88470 w 145620"/>
                    <a:gd name="connsiteY10" fmla="*/ 312804 h 312803"/>
                    <a:gd name="connsiteX11" fmla="*/ 145620 w 145620"/>
                    <a:gd name="connsiteY11" fmla="*/ 235651 h 312803"/>
                    <a:gd name="connsiteX12" fmla="*/ 97995 w 145620"/>
                    <a:gd name="connsiteY12" fmla="*/ 159451 h 312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5620" h="312803">
                      <a:moveTo>
                        <a:pt x="97995" y="159451"/>
                      </a:moveTo>
                      <a:cubicBezTo>
                        <a:pt x="64658" y="110874"/>
                        <a:pt x="51323" y="68011"/>
                        <a:pt x="51323" y="67059"/>
                      </a:cubicBezTo>
                      <a:cubicBezTo>
                        <a:pt x="51323" y="54676"/>
                        <a:pt x="62753" y="29911"/>
                        <a:pt x="43703" y="13719"/>
                      </a:cubicBezTo>
                      <a:cubicBezTo>
                        <a:pt x="24653" y="-2474"/>
                        <a:pt x="9413" y="-2474"/>
                        <a:pt x="6555" y="4194"/>
                      </a:cubicBezTo>
                      <a:cubicBezTo>
                        <a:pt x="6555" y="4194"/>
                        <a:pt x="28463" y="22291"/>
                        <a:pt x="32273" y="28959"/>
                      </a:cubicBezTo>
                      <a:cubicBezTo>
                        <a:pt x="36083" y="35626"/>
                        <a:pt x="30368" y="42294"/>
                        <a:pt x="26558" y="37531"/>
                      </a:cubicBezTo>
                      <a:cubicBezTo>
                        <a:pt x="22748" y="32769"/>
                        <a:pt x="17985" y="18481"/>
                        <a:pt x="6555" y="12766"/>
                      </a:cubicBezTo>
                      <a:cubicBezTo>
                        <a:pt x="-3922" y="7051"/>
                        <a:pt x="840" y="26101"/>
                        <a:pt x="2745" y="42294"/>
                      </a:cubicBezTo>
                      <a:cubicBezTo>
                        <a:pt x="4650" y="59439"/>
                        <a:pt x="7508" y="66106"/>
                        <a:pt x="7508" y="66106"/>
                      </a:cubicBezTo>
                      <a:cubicBezTo>
                        <a:pt x="7508" y="66106"/>
                        <a:pt x="18938" y="144211"/>
                        <a:pt x="37988" y="203266"/>
                      </a:cubicBezTo>
                      <a:cubicBezTo>
                        <a:pt x="62753" y="279466"/>
                        <a:pt x="88470" y="312804"/>
                        <a:pt x="88470" y="312804"/>
                      </a:cubicBezTo>
                      <a:lnTo>
                        <a:pt x="145620" y="235651"/>
                      </a:lnTo>
                      <a:lnTo>
                        <a:pt x="97995" y="159451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28" name="图形 5101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7927657" y="2305049"/>
                  <a:ext cx="103822" cy="90487"/>
                </a:xfrm>
                <a:custGeom>
                  <a:avLst/>
                  <a:gdLst>
                    <a:gd name="connsiteX0" fmla="*/ 103823 w 103822"/>
                    <a:gd name="connsiteY0" fmla="*/ 90488 h 90487"/>
                    <a:gd name="connsiteX1" fmla="*/ 0 w 103822"/>
                    <a:gd name="connsiteY1" fmla="*/ 0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3822" h="90487">
                      <a:moveTo>
                        <a:pt x="103823" y="90488"/>
                      </a:moveTo>
                      <a:lnTo>
                        <a:pt x="0" y="0"/>
                      </a:lnTo>
                    </a:path>
                  </a:pathLst>
                </a:custGeom>
                <a:ln w="9525" cap="rnd">
                  <a:solidFill>
                    <a:srgbClr val="395273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29" name="图形 5101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8077006" y="2603181"/>
                  <a:ext cx="324995" cy="445769"/>
                </a:xfrm>
                <a:custGeom>
                  <a:avLst/>
                  <a:gdLst>
                    <a:gd name="connsiteX0" fmla="*/ 45913 w 324995"/>
                    <a:gd name="connsiteY0" fmla="*/ 0 h 445769"/>
                    <a:gd name="connsiteX1" fmla="*/ 2099 w 324995"/>
                    <a:gd name="connsiteY1" fmla="*/ 121920 h 445769"/>
                    <a:gd name="connsiteX2" fmla="*/ 37341 w 324995"/>
                    <a:gd name="connsiteY2" fmla="*/ 297180 h 445769"/>
                    <a:gd name="connsiteX3" fmla="*/ 74488 w 324995"/>
                    <a:gd name="connsiteY3" fmla="*/ 406718 h 445769"/>
                    <a:gd name="connsiteX4" fmla="*/ 62106 w 324995"/>
                    <a:gd name="connsiteY4" fmla="*/ 426720 h 445769"/>
                    <a:gd name="connsiteX5" fmla="*/ 123066 w 324995"/>
                    <a:gd name="connsiteY5" fmla="*/ 445770 h 445769"/>
                    <a:gd name="connsiteX6" fmla="*/ 130686 w 324995"/>
                    <a:gd name="connsiteY6" fmla="*/ 260033 h 445769"/>
                    <a:gd name="connsiteX7" fmla="*/ 254511 w 324995"/>
                    <a:gd name="connsiteY7" fmla="*/ 392430 h 445769"/>
                    <a:gd name="connsiteX8" fmla="*/ 269751 w 324995"/>
                    <a:gd name="connsiteY8" fmla="*/ 422910 h 445769"/>
                    <a:gd name="connsiteX9" fmla="*/ 324996 w 324995"/>
                    <a:gd name="connsiteY9" fmla="*/ 406718 h 445769"/>
                    <a:gd name="connsiteX10" fmla="*/ 285943 w 324995"/>
                    <a:gd name="connsiteY10" fmla="*/ 277178 h 445769"/>
                    <a:gd name="connsiteX11" fmla="*/ 266893 w 324995"/>
                    <a:gd name="connsiteY11" fmla="*/ 184785 h 445769"/>
                    <a:gd name="connsiteX12" fmla="*/ 219268 w 324995"/>
                    <a:gd name="connsiteY12" fmla="*/ 3810 h 445769"/>
                    <a:gd name="connsiteX13" fmla="*/ 45913 w 324995"/>
                    <a:gd name="connsiteY13" fmla="*/ 0 h 445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24995" h="445769">
                      <a:moveTo>
                        <a:pt x="45913" y="0"/>
                      </a:moveTo>
                      <a:cubicBezTo>
                        <a:pt x="45913" y="0"/>
                        <a:pt x="18291" y="39053"/>
                        <a:pt x="2099" y="121920"/>
                      </a:cubicBezTo>
                      <a:cubicBezTo>
                        <a:pt x="-8379" y="178118"/>
                        <a:pt x="23053" y="260033"/>
                        <a:pt x="37341" y="297180"/>
                      </a:cubicBezTo>
                      <a:cubicBezTo>
                        <a:pt x="54486" y="340995"/>
                        <a:pt x="64011" y="372428"/>
                        <a:pt x="74488" y="406718"/>
                      </a:cubicBezTo>
                      <a:cubicBezTo>
                        <a:pt x="78299" y="419100"/>
                        <a:pt x="62106" y="426720"/>
                        <a:pt x="62106" y="426720"/>
                      </a:cubicBezTo>
                      <a:lnTo>
                        <a:pt x="123066" y="445770"/>
                      </a:lnTo>
                      <a:lnTo>
                        <a:pt x="130686" y="260033"/>
                      </a:lnTo>
                      <a:cubicBezTo>
                        <a:pt x="130686" y="260033"/>
                        <a:pt x="238318" y="383858"/>
                        <a:pt x="254511" y="392430"/>
                      </a:cubicBezTo>
                      <a:cubicBezTo>
                        <a:pt x="268799" y="400050"/>
                        <a:pt x="276418" y="409575"/>
                        <a:pt x="269751" y="422910"/>
                      </a:cubicBezTo>
                      <a:cubicBezTo>
                        <a:pt x="263083" y="435293"/>
                        <a:pt x="324996" y="406718"/>
                        <a:pt x="324996" y="406718"/>
                      </a:cubicBezTo>
                      <a:cubicBezTo>
                        <a:pt x="324996" y="406718"/>
                        <a:pt x="304041" y="360045"/>
                        <a:pt x="285943" y="277178"/>
                      </a:cubicBezTo>
                      <a:cubicBezTo>
                        <a:pt x="280228" y="250508"/>
                        <a:pt x="283086" y="238125"/>
                        <a:pt x="266893" y="184785"/>
                      </a:cubicBezTo>
                      <a:cubicBezTo>
                        <a:pt x="253558" y="140018"/>
                        <a:pt x="219268" y="3810"/>
                        <a:pt x="219268" y="3810"/>
                      </a:cubicBezTo>
                      <a:lnTo>
                        <a:pt x="45913" y="0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30" name="图形 5101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8013382" y="2476499"/>
                  <a:ext cx="406717" cy="335280"/>
                </a:xfrm>
                <a:custGeom>
                  <a:avLst/>
                  <a:gdLst>
                    <a:gd name="connsiteX0" fmla="*/ 282893 w 406717"/>
                    <a:gd name="connsiteY0" fmla="*/ 130493 h 335280"/>
                    <a:gd name="connsiteX1" fmla="*/ 406718 w 406717"/>
                    <a:gd name="connsiteY1" fmla="*/ 225743 h 335280"/>
                    <a:gd name="connsiteX2" fmla="*/ 374333 w 406717"/>
                    <a:gd name="connsiteY2" fmla="*/ 308610 h 335280"/>
                    <a:gd name="connsiteX3" fmla="*/ 325755 w 406717"/>
                    <a:gd name="connsiteY3" fmla="*/ 267653 h 335280"/>
                    <a:gd name="connsiteX4" fmla="*/ 338138 w 406717"/>
                    <a:gd name="connsiteY4" fmla="*/ 335280 h 335280"/>
                    <a:gd name="connsiteX5" fmla="*/ 62865 w 406717"/>
                    <a:gd name="connsiteY5" fmla="*/ 300038 h 335280"/>
                    <a:gd name="connsiteX6" fmla="*/ 66675 w 406717"/>
                    <a:gd name="connsiteY6" fmla="*/ 190500 h 335280"/>
                    <a:gd name="connsiteX7" fmla="*/ 0 w 406717"/>
                    <a:gd name="connsiteY7" fmla="*/ 52388 h 335280"/>
                    <a:gd name="connsiteX8" fmla="*/ 70485 w 406717"/>
                    <a:gd name="connsiteY8" fmla="*/ 0 h 335280"/>
                    <a:gd name="connsiteX9" fmla="*/ 127635 w 406717"/>
                    <a:gd name="connsiteY9" fmla="*/ 120968 h 335280"/>
                    <a:gd name="connsiteX10" fmla="*/ 282893 w 406717"/>
                    <a:gd name="connsiteY10" fmla="*/ 130493 h 335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06717" h="335280">
                      <a:moveTo>
                        <a:pt x="282893" y="130493"/>
                      </a:moveTo>
                      <a:lnTo>
                        <a:pt x="406718" y="225743"/>
                      </a:lnTo>
                      <a:lnTo>
                        <a:pt x="374333" y="308610"/>
                      </a:lnTo>
                      <a:lnTo>
                        <a:pt x="325755" y="267653"/>
                      </a:lnTo>
                      <a:lnTo>
                        <a:pt x="338138" y="335280"/>
                      </a:lnTo>
                      <a:cubicBezTo>
                        <a:pt x="156210" y="311468"/>
                        <a:pt x="62865" y="300038"/>
                        <a:pt x="62865" y="300038"/>
                      </a:cubicBezTo>
                      <a:lnTo>
                        <a:pt x="66675" y="190500"/>
                      </a:lnTo>
                      <a:lnTo>
                        <a:pt x="0" y="52388"/>
                      </a:lnTo>
                      <a:lnTo>
                        <a:pt x="70485" y="0"/>
                      </a:lnTo>
                      <a:lnTo>
                        <a:pt x="127635" y="120968"/>
                      </a:lnTo>
                      <a:lnTo>
                        <a:pt x="282893" y="130493"/>
                      </a:lnTo>
                      <a:close/>
                    </a:path>
                  </a:pathLst>
                </a:custGeom>
                <a:solidFill>
                  <a:srgbClr val="4F3C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31" name="图形 5101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8423919" y="2754629"/>
                  <a:ext cx="57880" cy="64215"/>
                </a:xfrm>
                <a:custGeom>
                  <a:avLst/>
                  <a:gdLst>
                    <a:gd name="connsiteX0" fmla="*/ 2848 w 57880"/>
                    <a:gd name="connsiteY0" fmla="*/ 28575 h 64215"/>
                    <a:gd name="connsiteX1" fmla="*/ 1895 w 57880"/>
                    <a:gd name="connsiteY1" fmla="*/ 46672 h 64215"/>
                    <a:gd name="connsiteX2" fmla="*/ 9515 w 57880"/>
                    <a:gd name="connsiteY2" fmla="*/ 43815 h 64215"/>
                    <a:gd name="connsiteX3" fmla="*/ 12373 w 57880"/>
                    <a:gd name="connsiteY3" fmla="*/ 41910 h 64215"/>
                    <a:gd name="connsiteX4" fmla="*/ 24755 w 57880"/>
                    <a:gd name="connsiteY4" fmla="*/ 60007 h 64215"/>
                    <a:gd name="connsiteX5" fmla="*/ 34280 w 57880"/>
                    <a:gd name="connsiteY5" fmla="*/ 57150 h 64215"/>
                    <a:gd name="connsiteX6" fmla="*/ 27612 w 57880"/>
                    <a:gd name="connsiteY6" fmla="*/ 41910 h 64215"/>
                    <a:gd name="connsiteX7" fmla="*/ 39995 w 57880"/>
                    <a:gd name="connsiteY7" fmla="*/ 51435 h 64215"/>
                    <a:gd name="connsiteX8" fmla="*/ 47615 w 57880"/>
                    <a:gd name="connsiteY8" fmla="*/ 43815 h 64215"/>
                    <a:gd name="connsiteX9" fmla="*/ 38090 w 57880"/>
                    <a:gd name="connsiteY9" fmla="*/ 32385 h 64215"/>
                    <a:gd name="connsiteX10" fmla="*/ 52377 w 57880"/>
                    <a:gd name="connsiteY10" fmla="*/ 39052 h 64215"/>
                    <a:gd name="connsiteX11" fmla="*/ 55235 w 57880"/>
                    <a:gd name="connsiteY11" fmla="*/ 29527 h 64215"/>
                    <a:gd name="connsiteX12" fmla="*/ 42852 w 57880"/>
                    <a:gd name="connsiteY12" fmla="*/ 20955 h 64215"/>
                    <a:gd name="connsiteX13" fmla="*/ 55235 w 57880"/>
                    <a:gd name="connsiteY13" fmla="*/ 18097 h 64215"/>
                    <a:gd name="connsiteX14" fmla="*/ 46662 w 57880"/>
                    <a:gd name="connsiteY14" fmla="*/ 8572 h 64215"/>
                    <a:gd name="connsiteX15" fmla="*/ 32375 w 57880"/>
                    <a:gd name="connsiteY15" fmla="*/ 0 h 64215"/>
                    <a:gd name="connsiteX16" fmla="*/ 2848 w 57880"/>
                    <a:gd name="connsiteY16" fmla="*/ 28575 h 64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880" h="64215">
                      <a:moveTo>
                        <a:pt x="2848" y="28575"/>
                      </a:moveTo>
                      <a:cubicBezTo>
                        <a:pt x="2848" y="28575"/>
                        <a:pt x="-2867" y="41910"/>
                        <a:pt x="1895" y="46672"/>
                      </a:cubicBezTo>
                      <a:cubicBezTo>
                        <a:pt x="4752" y="49530"/>
                        <a:pt x="5705" y="47625"/>
                        <a:pt x="9515" y="43815"/>
                      </a:cubicBezTo>
                      <a:cubicBezTo>
                        <a:pt x="11420" y="41910"/>
                        <a:pt x="12373" y="40957"/>
                        <a:pt x="12373" y="41910"/>
                      </a:cubicBezTo>
                      <a:cubicBezTo>
                        <a:pt x="12373" y="41910"/>
                        <a:pt x="17135" y="48577"/>
                        <a:pt x="24755" y="60007"/>
                      </a:cubicBezTo>
                      <a:cubicBezTo>
                        <a:pt x="30470" y="67627"/>
                        <a:pt x="37137" y="63818"/>
                        <a:pt x="34280" y="57150"/>
                      </a:cubicBezTo>
                      <a:cubicBezTo>
                        <a:pt x="31423" y="49530"/>
                        <a:pt x="27612" y="41910"/>
                        <a:pt x="27612" y="41910"/>
                      </a:cubicBezTo>
                      <a:cubicBezTo>
                        <a:pt x="27612" y="41910"/>
                        <a:pt x="32375" y="45720"/>
                        <a:pt x="39995" y="51435"/>
                      </a:cubicBezTo>
                      <a:cubicBezTo>
                        <a:pt x="46662" y="57150"/>
                        <a:pt x="53330" y="50482"/>
                        <a:pt x="47615" y="43815"/>
                      </a:cubicBezTo>
                      <a:cubicBezTo>
                        <a:pt x="41900" y="37147"/>
                        <a:pt x="38090" y="32385"/>
                        <a:pt x="38090" y="32385"/>
                      </a:cubicBezTo>
                      <a:cubicBezTo>
                        <a:pt x="38090" y="32385"/>
                        <a:pt x="46662" y="37147"/>
                        <a:pt x="52377" y="39052"/>
                      </a:cubicBezTo>
                      <a:cubicBezTo>
                        <a:pt x="56187" y="40957"/>
                        <a:pt x="60950" y="34290"/>
                        <a:pt x="55235" y="29527"/>
                      </a:cubicBezTo>
                      <a:cubicBezTo>
                        <a:pt x="49520" y="23813"/>
                        <a:pt x="42852" y="20955"/>
                        <a:pt x="42852" y="20955"/>
                      </a:cubicBezTo>
                      <a:cubicBezTo>
                        <a:pt x="42852" y="20955"/>
                        <a:pt x="53330" y="20955"/>
                        <a:pt x="55235" y="18097"/>
                      </a:cubicBezTo>
                      <a:cubicBezTo>
                        <a:pt x="57140" y="15240"/>
                        <a:pt x="54283" y="12382"/>
                        <a:pt x="46662" y="8572"/>
                      </a:cubicBezTo>
                      <a:cubicBezTo>
                        <a:pt x="40948" y="5715"/>
                        <a:pt x="39043" y="3810"/>
                        <a:pt x="32375" y="0"/>
                      </a:cubicBezTo>
                      <a:lnTo>
                        <a:pt x="2848" y="28575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32" name="图形 5101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8322535" y="2992754"/>
                  <a:ext cx="83054" cy="78105"/>
                </a:xfrm>
                <a:custGeom>
                  <a:avLst/>
                  <a:gdLst>
                    <a:gd name="connsiteX0" fmla="*/ 25175 w 83054"/>
                    <a:gd name="connsiteY0" fmla="*/ 27623 h 78105"/>
                    <a:gd name="connsiteX1" fmla="*/ 2315 w 83054"/>
                    <a:gd name="connsiteY1" fmla="*/ 59055 h 78105"/>
                    <a:gd name="connsiteX2" fmla="*/ 3267 w 83054"/>
                    <a:gd name="connsiteY2" fmla="*/ 78105 h 78105"/>
                    <a:gd name="connsiteX3" fmla="*/ 77562 w 83054"/>
                    <a:gd name="connsiteY3" fmla="*/ 35243 h 78105"/>
                    <a:gd name="connsiteX4" fmla="*/ 82325 w 83054"/>
                    <a:gd name="connsiteY4" fmla="*/ 20955 h 78105"/>
                    <a:gd name="connsiteX5" fmla="*/ 72800 w 83054"/>
                    <a:gd name="connsiteY5" fmla="*/ 0 h 78105"/>
                    <a:gd name="connsiteX6" fmla="*/ 43272 w 83054"/>
                    <a:gd name="connsiteY6" fmla="*/ 26670 h 78105"/>
                    <a:gd name="connsiteX7" fmla="*/ 25175 w 83054"/>
                    <a:gd name="connsiteY7" fmla="*/ 27623 h 78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3054" h="78105">
                      <a:moveTo>
                        <a:pt x="25175" y="27623"/>
                      </a:moveTo>
                      <a:cubicBezTo>
                        <a:pt x="26127" y="34290"/>
                        <a:pt x="6125" y="55245"/>
                        <a:pt x="2315" y="59055"/>
                      </a:cubicBezTo>
                      <a:cubicBezTo>
                        <a:pt x="-3400" y="65723"/>
                        <a:pt x="3267" y="78105"/>
                        <a:pt x="3267" y="78105"/>
                      </a:cubicBezTo>
                      <a:lnTo>
                        <a:pt x="77562" y="35243"/>
                      </a:lnTo>
                      <a:cubicBezTo>
                        <a:pt x="82325" y="32385"/>
                        <a:pt x="84230" y="25718"/>
                        <a:pt x="82325" y="20955"/>
                      </a:cubicBezTo>
                      <a:lnTo>
                        <a:pt x="72800" y="0"/>
                      </a:lnTo>
                      <a:cubicBezTo>
                        <a:pt x="72800" y="0"/>
                        <a:pt x="61370" y="19050"/>
                        <a:pt x="43272" y="26670"/>
                      </a:cubicBezTo>
                      <a:cubicBezTo>
                        <a:pt x="30890" y="34290"/>
                        <a:pt x="25175" y="27623"/>
                        <a:pt x="25175" y="27623"/>
                      </a:cubicBezTo>
                      <a:close/>
                    </a:path>
                  </a:pathLst>
                </a:custGeom>
                <a:solidFill>
                  <a:srgbClr val="3D44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33" name="图形 5101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8104822" y="3021329"/>
                  <a:ext cx="98107" cy="40005"/>
                </a:xfrm>
                <a:custGeom>
                  <a:avLst/>
                  <a:gdLst>
                    <a:gd name="connsiteX0" fmla="*/ 42863 w 98107"/>
                    <a:gd name="connsiteY0" fmla="*/ 1905 h 40005"/>
                    <a:gd name="connsiteX1" fmla="*/ 8572 w 98107"/>
                    <a:gd name="connsiteY1" fmla="*/ 20003 h 40005"/>
                    <a:gd name="connsiteX2" fmla="*/ 0 w 98107"/>
                    <a:gd name="connsiteY2" fmla="*/ 40005 h 40005"/>
                    <a:gd name="connsiteX3" fmla="*/ 93345 w 98107"/>
                    <a:gd name="connsiteY3" fmla="*/ 35243 h 40005"/>
                    <a:gd name="connsiteX4" fmla="*/ 98108 w 98107"/>
                    <a:gd name="connsiteY4" fmla="*/ 33338 h 40005"/>
                    <a:gd name="connsiteX5" fmla="*/ 98108 w 98107"/>
                    <a:gd name="connsiteY5" fmla="*/ 0 h 40005"/>
                    <a:gd name="connsiteX6" fmla="*/ 60008 w 98107"/>
                    <a:gd name="connsiteY6" fmla="*/ 10478 h 40005"/>
                    <a:gd name="connsiteX7" fmla="*/ 42863 w 98107"/>
                    <a:gd name="connsiteY7" fmla="*/ 1905 h 40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8107" h="40005">
                      <a:moveTo>
                        <a:pt x="42863" y="1905"/>
                      </a:moveTo>
                      <a:cubicBezTo>
                        <a:pt x="40958" y="8573"/>
                        <a:pt x="13335" y="18098"/>
                        <a:pt x="8572" y="20003"/>
                      </a:cubicBezTo>
                      <a:cubicBezTo>
                        <a:pt x="0" y="23813"/>
                        <a:pt x="0" y="40005"/>
                        <a:pt x="0" y="40005"/>
                      </a:cubicBezTo>
                      <a:lnTo>
                        <a:pt x="93345" y="35243"/>
                      </a:lnTo>
                      <a:cubicBezTo>
                        <a:pt x="94297" y="35243"/>
                        <a:pt x="97155" y="34290"/>
                        <a:pt x="98108" y="33338"/>
                      </a:cubicBezTo>
                      <a:lnTo>
                        <a:pt x="98108" y="0"/>
                      </a:lnTo>
                      <a:cubicBezTo>
                        <a:pt x="98108" y="0"/>
                        <a:pt x="79058" y="11430"/>
                        <a:pt x="60008" y="10478"/>
                      </a:cubicBezTo>
                      <a:cubicBezTo>
                        <a:pt x="43815" y="10478"/>
                        <a:pt x="42863" y="1905"/>
                        <a:pt x="42863" y="1905"/>
                      </a:cubicBezTo>
                      <a:close/>
                    </a:path>
                  </a:pathLst>
                </a:custGeom>
                <a:solidFill>
                  <a:srgbClr val="3D44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34" name="图形 5101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8076247" y="2772790"/>
                  <a:ext cx="320040" cy="234251"/>
                </a:xfrm>
                <a:custGeom>
                  <a:avLst/>
                  <a:gdLst>
                    <a:gd name="connsiteX0" fmla="*/ 275272 w 320040"/>
                    <a:gd name="connsiteY0" fmla="*/ 38989 h 234251"/>
                    <a:gd name="connsiteX1" fmla="*/ 0 w 320040"/>
                    <a:gd name="connsiteY1" fmla="*/ 3747 h 234251"/>
                    <a:gd name="connsiteX2" fmla="*/ 65722 w 320040"/>
                    <a:gd name="connsiteY2" fmla="*/ 234252 h 234251"/>
                    <a:gd name="connsiteX3" fmla="*/ 129540 w 320040"/>
                    <a:gd name="connsiteY3" fmla="*/ 232347 h 234251"/>
                    <a:gd name="connsiteX4" fmla="*/ 149543 w 320040"/>
                    <a:gd name="connsiteY4" fmla="*/ 118047 h 234251"/>
                    <a:gd name="connsiteX5" fmla="*/ 251460 w 320040"/>
                    <a:gd name="connsiteY5" fmla="*/ 233299 h 234251"/>
                    <a:gd name="connsiteX6" fmla="*/ 320040 w 320040"/>
                    <a:gd name="connsiteY6" fmla="*/ 196152 h 234251"/>
                    <a:gd name="connsiteX7" fmla="*/ 275272 w 320040"/>
                    <a:gd name="connsiteY7" fmla="*/ 38989 h 234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0040" h="234249">
                      <a:moveTo>
                        <a:pt x="275272" y="38989"/>
                      </a:moveTo>
                      <a:cubicBezTo>
                        <a:pt x="275272" y="38989"/>
                        <a:pt x="62865" y="-14351"/>
                        <a:pt x="0" y="3747"/>
                      </a:cubicBezTo>
                      <a:cubicBezTo>
                        <a:pt x="953" y="26607"/>
                        <a:pt x="65722" y="234252"/>
                        <a:pt x="65722" y="234252"/>
                      </a:cubicBezTo>
                      <a:lnTo>
                        <a:pt x="129540" y="232347"/>
                      </a:lnTo>
                      <a:cubicBezTo>
                        <a:pt x="129540" y="232347"/>
                        <a:pt x="140970" y="118047"/>
                        <a:pt x="149543" y="118047"/>
                      </a:cubicBezTo>
                      <a:cubicBezTo>
                        <a:pt x="159068" y="118047"/>
                        <a:pt x="251460" y="233299"/>
                        <a:pt x="251460" y="233299"/>
                      </a:cubicBezTo>
                      <a:lnTo>
                        <a:pt x="320040" y="196152"/>
                      </a:lnTo>
                      <a:lnTo>
                        <a:pt x="275272" y="38989"/>
                      </a:lnTo>
                      <a:close/>
                    </a:path>
                  </a:pathLst>
                </a:custGeom>
                <a:solidFill>
                  <a:srgbClr val="8FCFB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35" name="图形 5101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8214359" y="2610801"/>
                  <a:ext cx="76200" cy="180975"/>
                </a:xfrm>
                <a:custGeom>
                  <a:avLst/>
                  <a:gdLst>
                    <a:gd name="connsiteX0" fmla="*/ 76200 w 76200"/>
                    <a:gd name="connsiteY0" fmla="*/ 0 h 180975"/>
                    <a:gd name="connsiteX1" fmla="*/ 16193 w 76200"/>
                    <a:gd name="connsiteY1" fmla="*/ 180975 h 180975"/>
                    <a:gd name="connsiteX2" fmla="*/ 0 w 76200"/>
                    <a:gd name="connsiteY2" fmla="*/ 178118 h 180975"/>
                    <a:gd name="connsiteX3" fmla="*/ 52388 w 76200"/>
                    <a:gd name="connsiteY3" fmla="*/ 0 h 180975"/>
                    <a:gd name="connsiteX4" fmla="*/ 76200 w 76200"/>
                    <a:gd name="connsiteY4" fmla="*/ 0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200" h="180975">
                      <a:moveTo>
                        <a:pt x="76200" y="0"/>
                      </a:moveTo>
                      <a:cubicBezTo>
                        <a:pt x="57150" y="13335"/>
                        <a:pt x="16193" y="180975"/>
                        <a:pt x="16193" y="180975"/>
                      </a:cubicBezTo>
                      <a:lnTo>
                        <a:pt x="0" y="178118"/>
                      </a:lnTo>
                      <a:lnTo>
                        <a:pt x="52388" y="0"/>
                      </a:lnTo>
                      <a:lnTo>
                        <a:pt x="76200" y="0"/>
                      </a:lnTo>
                      <a:close/>
                    </a:path>
                  </a:pathLst>
                </a:custGeom>
                <a:solidFill>
                  <a:srgbClr val="8FCFB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36" name="图形 5101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8102917" y="2595562"/>
                  <a:ext cx="36194" cy="185737"/>
                </a:xfrm>
                <a:custGeom>
                  <a:avLst/>
                  <a:gdLst>
                    <a:gd name="connsiteX0" fmla="*/ 36195 w 36194"/>
                    <a:gd name="connsiteY0" fmla="*/ 12382 h 185737"/>
                    <a:gd name="connsiteX1" fmla="*/ 9525 w 36194"/>
                    <a:gd name="connsiteY1" fmla="*/ 183833 h 185737"/>
                    <a:gd name="connsiteX2" fmla="*/ 0 w 36194"/>
                    <a:gd name="connsiteY2" fmla="*/ 185738 h 185737"/>
                    <a:gd name="connsiteX3" fmla="*/ 23813 w 36194"/>
                    <a:gd name="connsiteY3" fmla="*/ 0 h 185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4" h="185737">
                      <a:moveTo>
                        <a:pt x="36195" y="12382"/>
                      </a:moveTo>
                      <a:lnTo>
                        <a:pt x="9525" y="183833"/>
                      </a:lnTo>
                      <a:lnTo>
                        <a:pt x="0" y="185738"/>
                      </a:lnTo>
                      <a:lnTo>
                        <a:pt x="23813" y="0"/>
                      </a:lnTo>
                      <a:close/>
                    </a:path>
                  </a:pathLst>
                </a:custGeom>
                <a:solidFill>
                  <a:srgbClr val="8FCFB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37" name="图形 5101"/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8100078" y="2405445"/>
                  <a:ext cx="258669" cy="235110"/>
                </a:xfrm>
                <a:custGeom>
                  <a:avLst/>
                  <a:gdLst>
                    <a:gd name="connsiteX0" fmla="*/ 176194 w 258669"/>
                    <a:gd name="connsiteY0" fmla="*/ 7236 h 235110"/>
                    <a:gd name="connsiteX1" fmla="*/ 24747 w 258669"/>
                    <a:gd name="connsiteY1" fmla="*/ 48194 h 235110"/>
                    <a:gd name="connsiteX2" fmla="*/ 47606 w 258669"/>
                    <a:gd name="connsiteY2" fmla="*/ 208214 h 235110"/>
                    <a:gd name="connsiteX3" fmla="*/ 186672 w 258669"/>
                    <a:gd name="connsiteY3" fmla="*/ 224406 h 235110"/>
                    <a:gd name="connsiteX4" fmla="*/ 258109 w 258669"/>
                    <a:gd name="connsiteY4" fmla="*/ 97724 h 235110"/>
                    <a:gd name="connsiteX5" fmla="*/ 176194 w 258669"/>
                    <a:gd name="connsiteY5" fmla="*/ 7236 h 235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8669" h="235107">
                      <a:moveTo>
                        <a:pt x="176194" y="7236"/>
                      </a:moveTo>
                      <a:cubicBezTo>
                        <a:pt x="125712" y="-8004"/>
                        <a:pt x="65704" y="-1336"/>
                        <a:pt x="24747" y="48194"/>
                      </a:cubicBezTo>
                      <a:cubicBezTo>
                        <a:pt x="-16211" y="97724"/>
                        <a:pt x="-4781" y="173924"/>
                        <a:pt x="47606" y="208214"/>
                      </a:cubicBezTo>
                      <a:cubicBezTo>
                        <a:pt x="87612" y="234884"/>
                        <a:pt x="134284" y="244409"/>
                        <a:pt x="186672" y="224406"/>
                      </a:cubicBezTo>
                      <a:cubicBezTo>
                        <a:pt x="237154" y="205356"/>
                        <a:pt x="262872" y="135824"/>
                        <a:pt x="258109" y="97724"/>
                      </a:cubicBezTo>
                      <a:cubicBezTo>
                        <a:pt x="252394" y="53909"/>
                        <a:pt x="231439" y="24381"/>
                        <a:pt x="176194" y="7236"/>
                      </a:cubicBez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9238" name="图形 5101"/>
                <p:cNvGrpSpPr/>
                <p:nvPr>
                  <p:custDataLst>
                    <p:tags r:id="rId22"/>
                  </p:custDataLst>
                </p:nvPr>
              </p:nvGrpSpPr>
              <p:grpSpPr>
                <a:xfrm>
                  <a:off x="8155305" y="2384430"/>
                  <a:ext cx="214312" cy="225418"/>
                  <a:chOff x="8155305" y="2384430"/>
                  <a:chExt cx="214312" cy="225418"/>
                </a:xfrm>
              </p:grpSpPr>
              <p:sp>
                <p:nvSpPr>
                  <p:cNvPr id="9239" name="图形 5101"/>
                  <p:cNvSpPr/>
                  <p:nvPr>
                    <p:custDataLst>
                      <p:tags r:id="rId23"/>
                    </p:custDataLst>
                  </p:nvPr>
                </p:nvSpPr>
                <p:spPr>
                  <a:xfrm>
                    <a:off x="8157995" y="2384430"/>
                    <a:ext cx="205821" cy="225418"/>
                  </a:xfrm>
                  <a:custGeom>
                    <a:avLst/>
                    <a:gdLst>
                      <a:gd name="connsiteX0" fmla="*/ 137327 w 205821"/>
                      <a:gd name="connsiteY0" fmla="*/ 99689 h 225418"/>
                      <a:gd name="connsiteX1" fmla="*/ 66842 w 205821"/>
                      <a:gd name="connsiteY1" fmla="*/ 96831 h 225418"/>
                      <a:gd name="connsiteX2" fmla="*/ 167 w 205821"/>
                      <a:gd name="connsiteY2" fmla="*/ 13011 h 225418"/>
                      <a:gd name="connsiteX3" fmla="*/ 23027 w 205821"/>
                      <a:gd name="connsiteY3" fmla="*/ 10154 h 225418"/>
                      <a:gd name="connsiteX4" fmla="*/ 142089 w 205821"/>
                      <a:gd name="connsiteY4" fmla="*/ 16821 h 225418"/>
                      <a:gd name="connsiteX5" fmla="*/ 204954 w 205821"/>
                      <a:gd name="connsiteY5" fmla="*/ 139694 h 225418"/>
                      <a:gd name="connsiteX6" fmla="*/ 184952 w 205821"/>
                      <a:gd name="connsiteY6" fmla="*/ 204464 h 225418"/>
                      <a:gd name="connsiteX7" fmla="*/ 183999 w 205821"/>
                      <a:gd name="connsiteY7" fmla="*/ 225419 h 225418"/>
                      <a:gd name="connsiteX8" fmla="*/ 138279 w 205821"/>
                      <a:gd name="connsiteY8" fmla="*/ 180651 h 225418"/>
                      <a:gd name="connsiteX9" fmla="*/ 137327 w 205821"/>
                      <a:gd name="connsiteY9" fmla="*/ 99689 h 225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5817" h="225418">
                        <a:moveTo>
                          <a:pt x="137327" y="99689"/>
                        </a:moveTo>
                        <a:cubicBezTo>
                          <a:pt x="137327" y="99689"/>
                          <a:pt x="114467" y="115881"/>
                          <a:pt x="66842" y="96831"/>
                        </a:cubicBezTo>
                        <a:cubicBezTo>
                          <a:pt x="31599" y="82544"/>
                          <a:pt x="-2690" y="41586"/>
                          <a:pt x="167" y="13011"/>
                        </a:cubicBezTo>
                        <a:cubicBezTo>
                          <a:pt x="167" y="13011"/>
                          <a:pt x="11597" y="15869"/>
                          <a:pt x="23027" y="10154"/>
                        </a:cubicBezTo>
                        <a:cubicBezTo>
                          <a:pt x="34457" y="4439"/>
                          <a:pt x="91607" y="-12706"/>
                          <a:pt x="142089" y="16821"/>
                        </a:cubicBezTo>
                        <a:cubicBezTo>
                          <a:pt x="202097" y="51111"/>
                          <a:pt x="208764" y="115881"/>
                          <a:pt x="204954" y="139694"/>
                        </a:cubicBezTo>
                        <a:cubicBezTo>
                          <a:pt x="199239" y="181604"/>
                          <a:pt x="191620" y="181604"/>
                          <a:pt x="184952" y="204464"/>
                        </a:cubicBezTo>
                        <a:cubicBezTo>
                          <a:pt x="182095" y="213036"/>
                          <a:pt x="183999" y="225419"/>
                          <a:pt x="183999" y="225419"/>
                        </a:cubicBezTo>
                        <a:cubicBezTo>
                          <a:pt x="183999" y="225419"/>
                          <a:pt x="151614" y="213036"/>
                          <a:pt x="138279" y="180651"/>
                        </a:cubicBezTo>
                        <a:cubicBezTo>
                          <a:pt x="121135" y="136836"/>
                          <a:pt x="137327" y="99689"/>
                          <a:pt x="137327" y="99689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grpSp>
                <p:nvGrpSpPr>
                  <p:cNvPr id="9240" name="图形 5101"/>
                  <p:cNvGrpSpPr/>
                  <p:nvPr>
                    <p:custDataLst>
                      <p:tags r:id="rId24"/>
                    </p:custDataLst>
                  </p:nvPr>
                </p:nvGrpSpPr>
                <p:grpSpPr>
                  <a:xfrm>
                    <a:off x="8155305" y="2387916"/>
                    <a:ext cx="214312" cy="210502"/>
                    <a:chOff x="8155305" y="2387916"/>
                    <a:chExt cx="214312" cy="210502"/>
                  </a:xfrm>
                </p:grpSpPr>
                <p:grpSp>
                  <p:nvGrpSpPr>
                    <p:cNvPr id="9241" name="图形 5101"/>
                    <p:cNvGrpSpPr/>
                    <p:nvPr>
                      <p:custDataLst>
                        <p:tags r:id="rId25"/>
                      </p:custDataLst>
                    </p:nvPr>
                  </p:nvGrpSpPr>
                  <p:grpSpPr>
                    <a:xfrm>
                      <a:off x="8301615" y="2450782"/>
                      <a:ext cx="68002" cy="147637"/>
                      <a:chOff x="8301615" y="2450782"/>
                      <a:chExt cx="68002" cy="147637"/>
                    </a:xfrm>
                  </p:grpSpPr>
                  <p:sp>
                    <p:nvSpPr>
                      <p:cNvPr id="9242" name="图形 5101"/>
                      <p:cNvSpPr/>
                      <p:nvPr>
                        <p:custDataLst>
                          <p:tags r:id="rId26"/>
                        </p:custDataLst>
                      </p:nvPr>
                    </p:nvSpPr>
                    <p:spPr>
                      <a:xfrm>
                        <a:off x="8301615" y="2485071"/>
                        <a:ext cx="44189" cy="113347"/>
                      </a:xfrm>
                      <a:custGeom>
                        <a:avLst/>
                        <a:gdLst>
                          <a:gd name="connsiteX0" fmla="*/ 44190 w 44189"/>
                          <a:gd name="connsiteY0" fmla="*/ 113348 h 113347"/>
                          <a:gd name="connsiteX1" fmla="*/ 3232 w 44189"/>
                          <a:gd name="connsiteY1" fmla="*/ 57150 h 113347"/>
                          <a:gd name="connsiteX2" fmla="*/ 2280 w 44189"/>
                          <a:gd name="connsiteY2" fmla="*/ 0 h 1133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44189" h="113347">
                            <a:moveTo>
                              <a:pt x="44190" y="113348"/>
                            </a:moveTo>
                            <a:cubicBezTo>
                              <a:pt x="36570" y="110490"/>
                              <a:pt x="8947" y="83820"/>
                              <a:pt x="3232" y="57150"/>
                            </a:cubicBezTo>
                            <a:cubicBezTo>
                              <a:pt x="-3435" y="24765"/>
                              <a:pt x="2280" y="0"/>
                              <a:pt x="228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9243" name="图形 5101"/>
                      <p:cNvSpPr/>
                      <p:nvPr>
                        <p:custDataLst>
                          <p:tags r:id="rId27"/>
                        </p:custDataLst>
                      </p:nvPr>
                    </p:nvSpPr>
                    <p:spPr>
                      <a:xfrm>
                        <a:off x="8314035" y="2470784"/>
                        <a:ext cx="33674" cy="108584"/>
                      </a:xfrm>
                      <a:custGeom>
                        <a:avLst/>
                        <a:gdLst>
                          <a:gd name="connsiteX0" fmla="*/ 33674 w 33674"/>
                          <a:gd name="connsiteY0" fmla="*/ 108585 h 108584"/>
                          <a:gd name="connsiteX1" fmla="*/ 7004 w 33674"/>
                          <a:gd name="connsiteY1" fmla="*/ 68580 h 108584"/>
                          <a:gd name="connsiteX2" fmla="*/ 1289 w 33674"/>
                          <a:gd name="connsiteY2" fmla="*/ 0 h 1085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33674" h="108584">
                            <a:moveTo>
                              <a:pt x="33674" y="108585"/>
                            </a:moveTo>
                            <a:cubicBezTo>
                              <a:pt x="33674" y="108585"/>
                              <a:pt x="15577" y="95250"/>
                              <a:pt x="7004" y="68580"/>
                            </a:cubicBezTo>
                            <a:cubicBezTo>
                              <a:pt x="-1568" y="40958"/>
                              <a:pt x="-616" y="12383"/>
                              <a:pt x="1289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9244" name="图形 5101"/>
                      <p:cNvSpPr/>
                      <p:nvPr>
                        <p:custDataLst>
                          <p:tags r:id="rId28"/>
                        </p:custDataLst>
                      </p:nvPr>
                    </p:nvSpPr>
                    <p:spPr>
                      <a:xfrm>
                        <a:off x="8326995" y="2458402"/>
                        <a:ext cx="32144" cy="103822"/>
                      </a:xfrm>
                      <a:custGeom>
                        <a:avLst/>
                        <a:gdLst>
                          <a:gd name="connsiteX0" fmla="*/ 32145 w 32144"/>
                          <a:gd name="connsiteY0" fmla="*/ 103823 h 103822"/>
                          <a:gd name="connsiteX1" fmla="*/ 8332 w 32144"/>
                          <a:gd name="connsiteY1" fmla="*/ 71438 h 103822"/>
                          <a:gd name="connsiteX2" fmla="*/ 1665 w 32144"/>
                          <a:gd name="connsiteY2" fmla="*/ 0 h 1038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32144" h="103822">
                            <a:moveTo>
                              <a:pt x="32145" y="103823"/>
                            </a:moveTo>
                            <a:cubicBezTo>
                              <a:pt x="29287" y="103823"/>
                              <a:pt x="14999" y="92392"/>
                              <a:pt x="8332" y="71438"/>
                            </a:cubicBezTo>
                            <a:cubicBezTo>
                              <a:pt x="-1193" y="45720"/>
                              <a:pt x="-1193" y="15240"/>
                              <a:pt x="1665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9245" name="图形 5101"/>
                      <p:cNvSpPr/>
                      <p:nvPr>
                        <p:custDataLst>
                          <p:tags r:id="rId29"/>
                        </p:custDataLst>
                      </p:nvPr>
                    </p:nvSpPr>
                    <p:spPr>
                      <a:xfrm>
                        <a:off x="8336704" y="2450782"/>
                        <a:ext cx="30055" cy="90487"/>
                      </a:xfrm>
                      <a:custGeom>
                        <a:avLst/>
                        <a:gdLst>
                          <a:gd name="connsiteX0" fmla="*/ 30056 w 30055"/>
                          <a:gd name="connsiteY0" fmla="*/ 90487 h 90487"/>
                          <a:gd name="connsiteX1" fmla="*/ 10053 w 30055"/>
                          <a:gd name="connsiteY1" fmla="*/ 64770 h 90487"/>
                          <a:gd name="connsiteX2" fmla="*/ 528 w 30055"/>
                          <a:gd name="connsiteY2" fmla="*/ 0 h 904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30055" h="90487">
                            <a:moveTo>
                              <a:pt x="30056" y="90487"/>
                            </a:moveTo>
                            <a:cubicBezTo>
                              <a:pt x="29103" y="89535"/>
                              <a:pt x="17673" y="79058"/>
                              <a:pt x="10053" y="64770"/>
                            </a:cubicBezTo>
                            <a:cubicBezTo>
                              <a:pt x="-1377" y="42862"/>
                              <a:pt x="-424" y="7620"/>
                              <a:pt x="528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9246" name="图形 5101"/>
                      <p:cNvSpPr/>
                      <p:nvPr>
                        <p:custDataLst>
                          <p:tags r:id="rId30"/>
                        </p:custDataLst>
                      </p:nvPr>
                    </p:nvSpPr>
                    <p:spPr>
                      <a:xfrm>
                        <a:off x="8348662" y="2452687"/>
                        <a:ext cx="20955" cy="61912"/>
                      </a:xfrm>
                      <a:custGeom>
                        <a:avLst/>
                        <a:gdLst>
                          <a:gd name="connsiteX0" fmla="*/ 20955 w 20955"/>
                          <a:gd name="connsiteY0" fmla="*/ 61913 h 61912"/>
                          <a:gd name="connsiteX1" fmla="*/ 953 w 20955"/>
                          <a:gd name="connsiteY1" fmla="*/ 21907 h 61912"/>
                          <a:gd name="connsiteX2" fmla="*/ 0 w 20955"/>
                          <a:gd name="connsiteY2" fmla="*/ 0 h 6191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20955" h="61912">
                            <a:moveTo>
                              <a:pt x="20955" y="61913"/>
                            </a:moveTo>
                            <a:cubicBezTo>
                              <a:pt x="6668" y="55245"/>
                              <a:pt x="2857" y="36195"/>
                              <a:pt x="953" y="21907"/>
                            </a:cubicBezTo>
                            <a:cubicBezTo>
                              <a:pt x="0" y="15240"/>
                              <a:pt x="0" y="0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  <p:grpSp>
                  <p:nvGrpSpPr>
                    <p:cNvPr id="9247" name="图形 5101"/>
                    <p:cNvGrpSpPr/>
                    <p:nvPr>
                      <p:custDataLst>
                        <p:tags r:id="rId31"/>
                      </p:custDataLst>
                    </p:nvPr>
                  </p:nvGrpSpPr>
                  <p:grpSpPr>
                    <a:xfrm>
                      <a:off x="8155305" y="2387916"/>
                      <a:ext cx="172402" cy="88044"/>
                      <a:chOff x="8155305" y="2387916"/>
                      <a:chExt cx="172402" cy="88044"/>
                    </a:xfrm>
                  </p:grpSpPr>
                  <p:sp>
                    <p:nvSpPr>
                      <p:cNvPr id="9248" name="图形 5101"/>
                      <p:cNvSpPr/>
                      <p:nvPr>
                        <p:custDataLst>
                          <p:tags r:id="rId32"/>
                        </p:custDataLst>
                      </p:nvPr>
                    </p:nvSpPr>
                    <p:spPr>
                      <a:xfrm>
                        <a:off x="8155305" y="2406966"/>
                        <a:ext cx="146684" cy="68994"/>
                      </a:xfrm>
                      <a:custGeom>
                        <a:avLst/>
                        <a:gdLst>
                          <a:gd name="connsiteX0" fmla="*/ 146685 w 146684"/>
                          <a:gd name="connsiteY0" fmla="*/ 66675 h 68994"/>
                          <a:gd name="connsiteX1" fmla="*/ 75247 w 146684"/>
                          <a:gd name="connsiteY1" fmla="*/ 61913 h 68994"/>
                          <a:gd name="connsiteX2" fmla="*/ 0 w 146684"/>
                          <a:gd name="connsiteY2" fmla="*/ 0 h 689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46684" h="68994">
                            <a:moveTo>
                              <a:pt x="146685" y="66675"/>
                            </a:moveTo>
                            <a:cubicBezTo>
                              <a:pt x="146685" y="66675"/>
                              <a:pt x="113347" y="74295"/>
                              <a:pt x="75247" y="61913"/>
                            </a:cubicBezTo>
                            <a:cubicBezTo>
                              <a:pt x="43815" y="51435"/>
                              <a:pt x="8572" y="23813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9249" name="图形 5101"/>
                      <p:cNvSpPr/>
                      <p:nvPr>
                        <p:custDataLst>
                          <p:tags r:id="rId33"/>
                        </p:custDataLst>
                      </p:nvPr>
                    </p:nvSpPr>
                    <p:spPr>
                      <a:xfrm>
                        <a:off x="8161972" y="2393632"/>
                        <a:ext cx="148590" cy="69532"/>
                      </a:xfrm>
                      <a:custGeom>
                        <a:avLst/>
                        <a:gdLst>
                          <a:gd name="connsiteX0" fmla="*/ 148590 w 148590"/>
                          <a:gd name="connsiteY0" fmla="*/ 69533 h 69532"/>
                          <a:gd name="connsiteX1" fmla="*/ 64770 w 148590"/>
                          <a:gd name="connsiteY1" fmla="*/ 56197 h 69532"/>
                          <a:gd name="connsiteX2" fmla="*/ 0 w 148590"/>
                          <a:gd name="connsiteY2" fmla="*/ 0 h 6953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48590" h="69532">
                            <a:moveTo>
                              <a:pt x="148590" y="69533"/>
                            </a:moveTo>
                            <a:cubicBezTo>
                              <a:pt x="148590" y="69533"/>
                              <a:pt x="100013" y="69533"/>
                              <a:pt x="64770" y="56197"/>
                            </a:cubicBezTo>
                            <a:cubicBezTo>
                              <a:pt x="34290" y="43815"/>
                              <a:pt x="10478" y="20002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9250" name="图形 5101"/>
                      <p:cNvSpPr/>
                      <p:nvPr>
                        <p:custDataLst>
                          <p:tags r:id="rId34"/>
                        </p:custDataLst>
                      </p:nvPr>
                    </p:nvSpPr>
                    <p:spPr>
                      <a:xfrm>
                        <a:off x="8173402" y="2394584"/>
                        <a:ext cx="144779" cy="58102"/>
                      </a:xfrm>
                      <a:custGeom>
                        <a:avLst/>
                        <a:gdLst>
                          <a:gd name="connsiteX0" fmla="*/ 144780 w 144779"/>
                          <a:gd name="connsiteY0" fmla="*/ 58103 h 58102"/>
                          <a:gd name="connsiteX1" fmla="*/ 65722 w 144779"/>
                          <a:gd name="connsiteY1" fmla="*/ 35243 h 58102"/>
                          <a:gd name="connsiteX2" fmla="*/ 0 w 144779"/>
                          <a:gd name="connsiteY2" fmla="*/ 0 h 581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44779" h="58102">
                            <a:moveTo>
                              <a:pt x="144780" y="58103"/>
                            </a:moveTo>
                            <a:cubicBezTo>
                              <a:pt x="126682" y="54293"/>
                              <a:pt x="95250" y="47625"/>
                              <a:pt x="65722" y="35243"/>
                            </a:cubicBezTo>
                            <a:cubicBezTo>
                              <a:pt x="38100" y="24765"/>
                              <a:pt x="17145" y="14288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9251" name="图形 5101"/>
                      <p:cNvSpPr/>
                      <p:nvPr>
                        <p:custDataLst>
                          <p:tags r:id="rId35"/>
                        </p:custDataLst>
                      </p:nvPr>
                    </p:nvSpPr>
                    <p:spPr>
                      <a:xfrm>
                        <a:off x="8183880" y="2393632"/>
                        <a:ext cx="138112" cy="50482"/>
                      </a:xfrm>
                      <a:custGeom>
                        <a:avLst/>
                        <a:gdLst>
                          <a:gd name="connsiteX0" fmla="*/ 138113 w 138112"/>
                          <a:gd name="connsiteY0" fmla="*/ 50483 h 50482"/>
                          <a:gd name="connsiteX1" fmla="*/ 60960 w 138112"/>
                          <a:gd name="connsiteY1" fmla="*/ 19050 h 50482"/>
                          <a:gd name="connsiteX2" fmla="*/ 0 w 138112"/>
                          <a:gd name="connsiteY2" fmla="*/ 0 h 504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38112" h="50482">
                            <a:moveTo>
                              <a:pt x="138113" y="50483"/>
                            </a:moveTo>
                            <a:cubicBezTo>
                              <a:pt x="120015" y="39052"/>
                              <a:pt x="94297" y="30480"/>
                              <a:pt x="60960" y="19050"/>
                            </a:cubicBezTo>
                            <a:cubicBezTo>
                              <a:pt x="33338" y="9525"/>
                              <a:pt x="15240" y="4763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9252" name="图形 5101"/>
                      <p:cNvSpPr/>
                      <p:nvPr>
                        <p:custDataLst>
                          <p:tags r:id="rId36"/>
                        </p:custDataLst>
                      </p:nvPr>
                    </p:nvSpPr>
                    <p:spPr>
                      <a:xfrm>
                        <a:off x="8200072" y="2387916"/>
                        <a:ext cx="127634" cy="46672"/>
                      </a:xfrm>
                      <a:custGeom>
                        <a:avLst/>
                        <a:gdLst>
                          <a:gd name="connsiteX0" fmla="*/ 127635 w 127634"/>
                          <a:gd name="connsiteY0" fmla="*/ 46673 h 46672"/>
                          <a:gd name="connsiteX1" fmla="*/ 63818 w 127634"/>
                          <a:gd name="connsiteY1" fmla="*/ 13335 h 46672"/>
                          <a:gd name="connsiteX2" fmla="*/ 0 w 127634"/>
                          <a:gd name="connsiteY2" fmla="*/ 0 h 466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27634" h="46672">
                            <a:moveTo>
                              <a:pt x="127635" y="46673"/>
                            </a:moveTo>
                            <a:cubicBezTo>
                              <a:pt x="121920" y="41910"/>
                              <a:pt x="95250" y="24765"/>
                              <a:pt x="63818" y="13335"/>
                            </a:cubicBezTo>
                            <a:cubicBezTo>
                              <a:pt x="26670" y="0"/>
                              <a:pt x="0" y="0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</p:grpSp>
            </p:grpSp>
            <p:sp>
              <p:nvSpPr>
                <p:cNvPr id="9253" name="图形 5101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8278177" y="2387340"/>
                  <a:ext cx="80783" cy="72966"/>
                </a:xfrm>
                <a:custGeom>
                  <a:avLst/>
                  <a:gdLst>
                    <a:gd name="connsiteX0" fmla="*/ 39053 w 80783"/>
                    <a:gd name="connsiteY0" fmla="*/ 44391 h 72966"/>
                    <a:gd name="connsiteX1" fmla="*/ 73342 w 80783"/>
                    <a:gd name="connsiteY1" fmla="*/ 72966 h 72966"/>
                    <a:gd name="connsiteX2" fmla="*/ 69532 w 80783"/>
                    <a:gd name="connsiteY2" fmla="*/ 12006 h 72966"/>
                    <a:gd name="connsiteX3" fmla="*/ 0 w 80783"/>
                    <a:gd name="connsiteY3" fmla="*/ 17721 h 72966"/>
                    <a:gd name="connsiteX4" fmla="*/ 39053 w 80783"/>
                    <a:gd name="connsiteY4" fmla="*/ 44391 h 7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83" h="72966">
                      <a:moveTo>
                        <a:pt x="39053" y="44391"/>
                      </a:moveTo>
                      <a:cubicBezTo>
                        <a:pt x="56197" y="58679"/>
                        <a:pt x="73342" y="72966"/>
                        <a:pt x="73342" y="72966"/>
                      </a:cubicBezTo>
                      <a:cubicBezTo>
                        <a:pt x="73342" y="72966"/>
                        <a:pt x="92392" y="33914"/>
                        <a:pt x="69532" y="12006"/>
                      </a:cubicBezTo>
                      <a:cubicBezTo>
                        <a:pt x="45720" y="-10854"/>
                        <a:pt x="17145" y="3434"/>
                        <a:pt x="0" y="17721"/>
                      </a:cubicBezTo>
                      <a:cubicBezTo>
                        <a:pt x="0" y="16769"/>
                        <a:pt x="20955" y="30104"/>
                        <a:pt x="39053" y="44391"/>
                      </a:cubicBezTo>
                      <a:close/>
                    </a:path>
                  </a:pathLst>
                </a:custGeom>
                <a:solidFill>
                  <a:srgbClr val="8FCFB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54" name="图形 5101"/>
                <p:cNvSpPr/>
                <p:nvPr>
                  <p:custDataLst>
                    <p:tags r:id="rId38"/>
                  </p:custDataLst>
                </p:nvPr>
              </p:nvSpPr>
              <p:spPr>
                <a:xfrm>
                  <a:off x="8246726" y="2344811"/>
                  <a:ext cx="60025" cy="79300"/>
                </a:xfrm>
                <a:custGeom>
                  <a:avLst/>
                  <a:gdLst>
                    <a:gd name="connsiteX0" fmla="*/ 60026 w 60025"/>
                    <a:gd name="connsiteY0" fmla="*/ 79300 h 79300"/>
                    <a:gd name="connsiteX1" fmla="*/ 39071 w 60025"/>
                    <a:gd name="connsiteY1" fmla="*/ 28818 h 79300"/>
                    <a:gd name="connsiteX2" fmla="*/ 9543 w 60025"/>
                    <a:gd name="connsiteY2" fmla="*/ 1195 h 79300"/>
                    <a:gd name="connsiteX3" fmla="*/ 4780 w 60025"/>
                    <a:gd name="connsiteY3" fmla="*/ 31675 h 79300"/>
                    <a:gd name="connsiteX4" fmla="*/ 23830 w 60025"/>
                    <a:gd name="connsiteY4" fmla="*/ 53583 h 79300"/>
                    <a:gd name="connsiteX5" fmla="*/ 60026 w 60025"/>
                    <a:gd name="connsiteY5" fmla="*/ 79300 h 7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025" h="79300">
                      <a:moveTo>
                        <a:pt x="60026" y="79300"/>
                      </a:moveTo>
                      <a:cubicBezTo>
                        <a:pt x="47643" y="62155"/>
                        <a:pt x="45738" y="50725"/>
                        <a:pt x="39071" y="28818"/>
                      </a:cubicBezTo>
                      <a:cubicBezTo>
                        <a:pt x="33355" y="5958"/>
                        <a:pt x="19068" y="-3567"/>
                        <a:pt x="9543" y="1195"/>
                      </a:cubicBezTo>
                      <a:cubicBezTo>
                        <a:pt x="-3792" y="6910"/>
                        <a:pt x="-934" y="18340"/>
                        <a:pt x="4780" y="31675"/>
                      </a:cubicBezTo>
                      <a:cubicBezTo>
                        <a:pt x="10496" y="44058"/>
                        <a:pt x="23830" y="53583"/>
                        <a:pt x="23830" y="53583"/>
                      </a:cubicBezTo>
                      <a:lnTo>
                        <a:pt x="60026" y="79300"/>
                      </a:lnTo>
                      <a:close/>
                    </a:path>
                  </a:pathLst>
                </a:custGeom>
                <a:solidFill>
                  <a:srgbClr val="5D8C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pic>
              <p:nvPicPr>
                <p:cNvPr id="9255" name="图形 5101"/>
                <p:cNvPicPr>
                  <a:picLocks noGrp="1" noChangeAspect="1"/>
                </p:cNvPicPr>
                <p:nvPr>
                  <p:custDataLst>
                    <p:tags r:id="rId39"/>
                  </p:custDataLst>
                </p:nvPr>
              </p:nvPicPr>
              <p:blipFill>
                <a:blip r:embed="rId40" cstate="email"/>
                <a:stretch>
                  <a:fillRect/>
                </a:stretch>
              </p:blipFill>
              <p:spPr>
                <a:xfrm>
                  <a:off x="8168849" y="2432829"/>
                  <a:ext cx="132641" cy="252796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</p:pic>
            <p:sp>
              <p:nvSpPr>
                <p:cNvPr id="9256" name="图形 5101"/>
                <p:cNvSpPr/>
                <p:nvPr>
                  <p:custDataLst>
                    <p:tags r:id="rId41"/>
                  </p:custDataLst>
                </p:nvPr>
              </p:nvSpPr>
              <p:spPr>
                <a:xfrm>
                  <a:off x="8114347" y="2479356"/>
                  <a:ext cx="48019" cy="55365"/>
                </a:xfrm>
                <a:custGeom>
                  <a:avLst/>
                  <a:gdLst>
                    <a:gd name="connsiteX0" fmla="*/ 11430 w 48019"/>
                    <a:gd name="connsiteY0" fmla="*/ 0 h 55365"/>
                    <a:gd name="connsiteX1" fmla="*/ 18097 w 48019"/>
                    <a:gd name="connsiteY1" fmla="*/ 12383 h 55365"/>
                    <a:gd name="connsiteX2" fmla="*/ 26670 w 48019"/>
                    <a:gd name="connsiteY2" fmla="*/ 21908 h 55365"/>
                    <a:gd name="connsiteX3" fmla="*/ 46672 w 48019"/>
                    <a:gd name="connsiteY3" fmla="*/ 38100 h 55365"/>
                    <a:gd name="connsiteX4" fmla="*/ 47625 w 48019"/>
                    <a:gd name="connsiteY4" fmla="*/ 42863 h 55365"/>
                    <a:gd name="connsiteX5" fmla="*/ 22860 w 48019"/>
                    <a:gd name="connsiteY5" fmla="*/ 55245 h 55365"/>
                    <a:gd name="connsiteX6" fmla="*/ 0 w 48019"/>
                    <a:gd name="connsiteY6" fmla="*/ 30480 h 55365"/>
                    <a:gd name="connsiteX7" fmla="*/ 11430 w 48019"/>
                    <a:gd name="connsiteY7" fmla="*/ 0 h 55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019" h="55365">
                      <a:moveTo>
                        <a:pt x="11430" y="0"/>
                      </a:moveTo>
                      <a:cubicBezTo>
                        <a:pt x="11430" y="0"/>
                        <a:pt x="17145" y="10478"/>
                        <a:pt x="18097" y="12383"/>
                      </a:cubicBezTo>
                      <a:cubicBezTo>
                        <a:pt x="20955" y="16193"/>
                        <a:pt x="23813" y="19050"/>
                        <a:pt x="26670" y="21908"/>
                      </a:cubicBezTo>
                      <a:cubicBezTo>
                        <a:pt x="32385" y="27623"/>
                        <a:pt x="40958" y="33338"/>
                        <a:pt x="46672" y="38100"/>
                      </a:cubicBezTo>
                      <a:cubicBezTo>
                        <a:pt x="47625" y="38100"/>
                        <a:pt x="48578" y="40958"/>
                        <a:pt x="47625" y="42863"/>
                      </a:cubicBezTo>
                      <a:cubicBezTo>
                        <a:pt x="43815" y="51435"/>
                        <a:pt x="28575" y="56198"/>
                        <a:pt x="22860" y="55245"/>
                      </a:cubicBezTo>
                      <a:cubicBezTo>
                        <a:pt x="11430" y="54293"/>
                        <a:pt x="953" y="48578"/>
                        <a:pt x="0" y="30480"/>
                      </a:cubicBezTo>
                      <a:cubicBezTo>
                        <a:pt x="0" y="16193"/>
                        <a:pt x="11430" y="0"/>
                        <a:pt x="11430" y="0"/>
                      </a:cubicBezTo>
                      <a:close/>
                    </a:path>
                  </a:pathLst>
                </a:custGeom>
                <a:solidFill>
                  <a:srgbClr val="E370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57" name="图形 5101"/>
                <p:cNvSpPr/>
                <p:nvPr>
                  <p:custDataLst>
                    <p:tags r:id="rId42"/>
                  </p:custDataLst>
                </p:nvPr>
              </p:nvSpPr>
              <p:spPr>
                <a:xfrm>
                  <a:off x="8142041" y="2466021"/>
                  <a:ext cx="24693" cy="22105"/>
                </a:xfrm>
                <a:custGeom>
                  <a:avLst/>
                  <a:gdLst>
                    <a:gd name="connsiteX0" fmla="*/ 20884 w 24693"/>
                    <a:gd name="connsiteY0" fmla="*/ 0 h 22105"/>
                    <a:gd name="connsiteX1" fmla="*/ 24694 w 24693"/>
                    <a:gd name="connsiteY1" fmla="*/ 3810 h 22105"/>
                    <a:gd name="connsiteX2" fmla="*/ 18978 w 24693"/>
                    <a:gd name="connsiteY2" fmla="*/ 14288 h 22105"/>
                    <a:gd name="connsiteX3" fmla="*/ 881 w 24693"/>
                    <a:gd name="connsiteY3" fmla="*/ 19050 h 22105"/>
                    <a:gd name="connsiteX4" fmla="*/ 5644 w 24693"/>
                    <a:gd name="connsiteY4" fmla="*/ 6668 h 22105"/>
                    <a:gd name="connsiteX5" fmla="*/ 20884 w 24693"/>
                    <a:gd name="connsiteY5" fmla="*/ 0 h 22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93" h="22105">
                      <a:moveTo>
                        <a:pt x="20884" y="0"/>
                      </a:moveTo>
                      <a:cubicBezTo>
                        <a:pt x="22789" y="0"/>
                        <a:pt x="24694" y="1905"/>
                        <a:pt x="24694" y="3810"/>
                      </a:cubicBezTo>
                      <a:cubicBezTo>
                        <a:pt x="24694" y="7620"/>
                        <a:pt x="21836" y="11430"/>
                        <a:pt x="18978" y="14288"/>
                      </a:cubicBezTo>
                      <a:cubicBezTo>
                        <a:pt x="16121" y="18097"/>
                        <a:pt x="5644" y="26670"/>
                        <a:pt x="881" y="19050"/>
                      </a:cubicBezTo>
                      <a:cubicBezTo>
                        <a:pt x="-1976" y="14288"/>
                        <a:pt x="2786" y="9525"/>
                        <a:pt x="5644" y="6668"/>
                      </a:cubicBezTo>
                      <a:cubicBezTo>
                        <a:pt x="10406" y="2858"/>
                        <a:pt x="15169" y="953"/>
                        <a:pt x="20884" y="0"/>
                      </a:cubicBezTo>
                      <a:close/>
                    </a:path>
                  </a:pathLst>
                </a:custGeom>
                <a:solidFill>
                  <a:srgbClr val="E370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58" name="图形 5101"/>
                <p:cNvSpPr/>
                <p:nvPr>
                  <p:custDataLst>
                    <p:tags r:id="rId43"/>
                  </p:custDataLst>
                </p:nvPr>
              </p:nvSpPr>
              <p:spPr>
                <a:xfrm>
                  <a:off x="8250555" y="2815589"/>
                  <a:ext cx="71439" cy="46503"/>
                </a:xfrm>
                <a:custGeom>
                  <a:avLst/>
                  <a:gdLst>
                    <a:gd name="connsiteX0" fmla="*/ 71438 w 71439"/>
                    <a:gd name="connsiteY0" fmla="*/ 14288 h 46503"/>
                    <a:gd name="connsiteX1" fmla="*/ 0 w 71439"/>
                    <a:gd name="connsiteY1" fmla="*/ 0 h 46503"/>
                    <a:gd name="connsiteX2" fmla="*/ 32385 w 71439"/>
                    <a:gd name="connsiteY2" fmla="*/ 45720 h 46503"/>
                    <a:gd name="connsiteX3" fmla="*/ 71438 w 71439"/>
                    <a:gd name="connsiteY3" fmla="*/ 14288 h 46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9" h="46503">
                      <a:moveTo>
                        <a:pt x="71438" y="14288"/>
                      </a:moveTo>
                      <a:cubicBezTo>
                        <a:pt x="71438" y="14288"/>
                        <a:pt x="14288" y="953"/>
                        <a:pt x="0" y="0"/>
                      </a:cubicBezTo>
                      <a:cubicBezTo>
                        <a:pt x="0" y="0"/>
                        <a:pt x="7620" y="41910"/>
                        <a:pt x="32385" y="45720"/>
                      </a:cubicBezTo>
                      <a:cubicBezTo>
                        <a:pt x="72390" y="52388"/>
                        <a:pt x="71438" y="14288"/>
                        <a:pt x="71438" y="14288"/>
                      </a:cubicBezTo>
                      <a:close/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59" name="图形 5101"/>
                <p:cNvSpPr/>
                <p:nvPr>
                  <p:custDataLst>
                    <p:tags r:id="rId44"/>
                  </p:custDataLst>
                </p:nvPr>
              </p:nvSpPr>
              <p:spPr>
                <a:xfrm>
                  <a:off x="8081009" y="2799397"/>
                  <a:ext cx="43815" cy="48577"/>
                </a:xfrm>
                <a:custGeom>
                  <a:avLst/>
                  <a:gdLst>
                    <a:gd name="connsiteX0" fmla="*/ 0 w 43815"/>
                    <a:gd name="connsiteY0" fmla="*/ 1905 h 48577"/>
                    <a:gd name="connsiteX1" fmla="*/ 43815 w 43815"/>
                    <a:gd name="connsiteY1" fmla="*/ 0 h 48577"/>
                    <a:gd name="connsiteX2" fmla="*/ 13335 w 43815"/>
                    <a:gd name="connsiteY2" fmla="*/ 48577 h 4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" h="48577">
                      <a:moveTo>
                        <a:pt x="0" y="1905"/>
                      </a:moveTo>
                      <a:cubicBezTo>
                        <a:pt x="0" y="1905"/>
                        <a:pt x="36195" y="0"/>
                        <a:pt x="43815" y="0"/>
                      </a:cubicBezTo>
                      <a:cubicBezTo>
                        <a:pt x="43815" y="0"/>
                        <a:pt x="40005" y="43815"/>
                        <a:pt x="13335" y="48577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60" name="图形 5101"/>
                <p:cNvSpPr/>
                <p:nvPr>
                  <p:custDataLst>
                    <p:tags r:id="rId45"/>
                  </p:custDataLst>
                </p:nvPr>
              </p:nvSpPr>
              <p:spPr>
                <a:xfrm>
                  <a:off x="8136847" y="2437020"/>
                  <a:ext cx="16657" cy="17114"/>
                </a:xfrm>
                <a:custGeom>
                  <a:avLst/>
                  <a:gdLst>
                    <a:gd name="connsiteX0" fmla="*/ 16553 w 16657"/>
                    <a:gd name="connsiteY0" fmla="*/ 8999 h 17114"/>
                    <a:gd name="connsiteX1" fmla="*/ 6075 w 16657"/>
                    <a:gd name="connsiteY1" fmla="*/ 427 h 17114"/>
                    <a:gd name="connsiteX2" fmla="*/ 1313 w 16657"/>
                    <a:gd name="connsiteY2" fmla="*/ 12809 h 17114"/>
                    <a:gd name="connsiteX3" fmla="*/ 6075 w 16657"/>
                    <a:gd name="connsiteY3" fmla="*/ 16619 h 17114"/>
                    <a:gd name="connsiteX4" fmla="*/ 16553 w 16657"/>
                    <a:gd name="connsiteY4" fmla="*/ 8999 h 1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57" h="17114">
                      <a:moveTo>
                        <a:pt x="16553" y="8999"/>
                      </a:moveTo>
                      <a:cubicBezTo>
                        <a:pt x="17505" y="3284"/>
                        <a:pt x="11790" y="-1478"/>
                        <a:pt x="6075" y="427"/>
                      </a:cubicBezTo>
                      <a:cubicBezTo>
                        <a:pt x="360" y="2332"/>
                        <a:pt x="-1545" y="8999"/>
                        <a:pt x="1313" y="12809"/>
                      </a:cubicBezTo>
                      <a:cubicBezTo>
                        <a:pt x="2265" y="13762"/>
                        <a:pt x="4170" y="15667"/>
                        <a:pt x="6075" y="16619"/>
                      </a:cubicBezTo>
                      <a:cubicBezTo>
                        <a:pt x="8933" y="18524"/>
                        <a:pt x="15600" y="14714"/>
                        <a:pt x="16553" y="8999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61" name="图形 5101"/>
                <p:cNvSpPr/>
                <p:nvPr>
                  <p:custDataLst>
                    <p:tags r:id="rId46"/>
                  </p:custDataLst>
                </p:nvPr>
              </p:nvSpPr>
              <p:spPr>
                <a:xfrm>
                  <a:off x="8195902" y="2494492"/>
                  <a:ext cx="19410" cy="19649"/>
                </a:xfrm>
                <a:custGeom>
                  <a:avLst/>
                  <a:gdLst>
                    <a:gd name="connsiteX0" fmla="*/ 19410 w 19410"/>
                    <a:gd name="connsiteY0" fmla="*/ 11534 h 19649"/>
                    <a:gd name="connsiteX1" fmla="*/ 6075 w 19410"/>
                    <a:gd name="connsiteY1" fmla="*/ 104 h 19649"/>
                    <a:gd name="connsiteX2" fmla="*/ 1313 w 19410"/>
                    <a:gd name="connsiteY2" fmla="*/ 14392 h 19649"/>
                    <a:gd name="connsiteX3" fmla="*/ 7028 w 19410"/>
                    <a:gd name="connsiteY3" fmla="*/ 19154 h 19649"/>
                    <a:gd name="connsiteX4" fmla="*/ 19410 w 19410"/>
                    <a:gd name="connsiteY4" fmla="*/ 11534 h 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10" h="19649">
                      <a:moveTo>
                        <a:pt x="19410" y="11534"/>
                      </a:moveTo>
                      <a:cubicBezTo>
                        <a:pt x="19410" y="4867"/>
                        <a:pt x="12743" y="-848"/>
                        <a:pt x="6075" y="104"/>
                      </a:cubicBezTo>
                      <a:cubicBezTo>
                        <a:pt x="360" y="2009"/>
                        <a:pt x="-1545" y="9629"/>
                        <a:pt x="1313" y="14392"/>
                      </a:cubicBezTo>
                      <a:cubicBezTo>
                        <a:pt x="2265" y="16297"/>
                        <a:pt x="5123" y="18202"/>
                        <a:pt x="7028" y="19154"/>
                      </a:cubicBezTo>
                      <a:cubicBezTo>
                        <a:pt x="11790" y="21059"/>
                        <a:pt x="19410" y="17249"/>
                        <a:pt x="19410" y="11534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9262" name="图形 5101"/>
              <p:cNvGrpSpPr/>
              <p:nvPr>
                <p:custDataLst>
                  <p:tags r:id="rId47"/>
                </p:custDataLst>
              </p:nvPr>
            </p:nvGrpSpPr>
            <p:grpSpPr>
              <a:xfrm>
                <a:off x="4541520" y="3885523"/>
                <a:ext cx="467512" cy="612180"/>
                <a:chOff x="4541520" y="3885523"/>
                <a:chExt cx="467512" cy="612180"/>
              </a:xfrm>
            </p:grpSpPr>
            <p:sp>
              <p:nvSpPr>
                <p:cNvPr id="9263" name="图形 5101"/>
                <p:cNvSpPr/>
                <p:nvPr>
                  <p:custDataLst>
                    <p:tags r:id="rId48"/>
                  </p:custDataLst>
                </p:nvPr>
              </p:nvSpPr>
              <p:spPr>
                <a:xfrm>
                  <a:off x="4840604" y="4080509"/>
                  <a:ext cx="122711" cy="119481"/>
                </a:xfrm>
                <a:custGeom>
                  <a:avLst/>
                  <a:gdLst>
                    <a:gd name="connsiteX0" fmla="*/ 12383 w 122711"/>
                    <a:gd name="connsiteY0" fmla="*/ 0 h 119481"/>
                    <a:gd name="connsiteX1" fmla="*/ 79058 w 122711"/>
                    <a:gd name="connsiteY1" fmla="*/ 34290 h 119481"/>
                    <a:gd name="connsiteX2" fmla="*/ 120015 w 122711"/>
                    <a:gd name="connsiteY2" fmla="*/ 100965 h 119481"/>
                    <a:gd name="connsiteX3" fmla="*/ 48578 w 122711"/>
                    <a:gd name="connsiteY3" fmla="*/ 118110 h 119481"/>
                    <a:gd name="connsiteX4" fmla="*/ 0 w 122711"/>
                    <a:gd name="connsiteY4" fmla="*/ 6668 h 119481"/>
                    <a:gd name="connsiteX5" fmla="*/ 12383 w 122711"/>
                    <a:gd name="connsiteY5" fmla="*/ 0 h 119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2711" h="119481">
                      <a:moveTo>
                        <a:pt x="12383" y="0"/>
                      </a:moveTo>
                      <a:cubicBezTo>
                        <a:pt x="12383" y="0"/>
                        <a:pt x="44768" y="16193"/>
                        <a:pt x="79058" y="34290"/>
                      </a:cubicBezTo>
                      <a:cubicBezTo>
                        <a:pt x="113348" y="52388"/>
                        <a:pt x="129540" y="75248"/>
                        <a:pt x="120015" y="100965"/>
                      </a:cubicBezTo>
                      <a:cubicBezTo>
                        <a:pt x="110490" y="126683"/>
                        <a:pt x="48578" y="118110"/>
                        <a:pt x="48578" y="118110"/>
                      </a:cubicBezTo>
                      <a:lnTo>
                        <a:pt x="0" y="6668"/>
                      </a:lnTo>
                      <a:lnTo>
                        <a:pt x="12383" y="0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64" name="图形 5101"/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4833937" y="4080396"/>
                  <a:ext cx="86677" cy="79170"/>
                </a:xfrm>
                <a:custGeom>
                  <a:avLst/>
                  <a:gdLst>
                    <a:gd name="connsiteX0" fmla="*/ 19050 w 86677"/>
                    <a:gd name="connsiteY0" fmla="*/ 113 h 79170"/>
                    <a:gd name="connsiteX1" fmla="*/ 86677 w 86677"/>
                    <a:gd name="connsiteY1" fmla="*/ 21068 h 79170"/>
                    <a:gd name="connsiteX2" fmla="*/ 51435 w 86677"/>
                    <a:gd name="connsiteY2" fmla="*/ 79170 h 79170"/>
                    <a:gd name="connsiteX3" fmla="*/ 0 w 86677"/>
                    <a:gd name="connsiteY3" fmla="*/ 10590 h 79170"/>
                    <a:gd name="connsiteX4" fmla="*/ 19050 w 86677"/>
                    <a:gd name="connsiteY4" fmla="*/ 113 h 79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77" h="79170">
                      <a:moveTo>
                        <a:pt x="19050" y="113"/>
                      </a:moveTo>
                      <a:cubicBezTo>
                        <a:pt x="27623" y="-1792"/>
                        <a:pt x="86677" y="21068"/>
                        <a:pt x="86677" y="21068"/>
                      </a:cubicBezTo>
                      <a:lnTo>
                        <a:pt x="51435" y="79170"/>
                      </a:lnTo>
                      <a:lnTo>
                        <a:pt x="0" y="10590"/>
                      </a:lnTo>
                      <a:cubicBezTo>
                        <a:pt x="0" y="10590"/>
                        <a:pt x="11430" y="2018"/>
                        <a:pt x="19050" y="113"/>
                      </a:cubicBezTo>
                      <a:close/>
                    </a:path>
                  </a:pathLst>
                </a:custGeom>
                <a:solidFill>
                  <a:srgbClr val="12337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65" name="图形 5101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4886325" y="4267199"/>
                  <a:ext cx="101974" cy="140017"/>
                </a:xfrm>
                <a:custGeom>
                  <a:avLst/>
                  <a:gdLst>
                    <a:gd name="connsiteX0" fmla="*/ 63817 w 101974"/>
                    <a:gd name="connsiteY0" fmla="*/ 0 h 140017"/>
                    <a:gd name="connsiteX1" fmla="*/ 99060 w 101974"/>
                    <a:gd name="connsiteY1" fmla="*/ 33338 h 140017"/>
                    <a:gd name="connsiteX2" fmla="*/ 35242 w 101974"/>
                    <a:gd name="connsiteY2" fmla="*/ 140017 h 140017"/>
                    <a:gd name="connsiteX3" fmla="*/ 0 w 101974"/>
                    <a:gd name="connsiteY3" fmla="*/ 110490 h 140017"/>
                    <a:gd name="connsiteX4" fmla="*/ 20002 w 101974"/>
                    <a:gd name="connsiteY4" fmla="*/ 76200 h 140017"/>
                    <a:gd name="connsiteX5" fmla="*/ 13335 w 101974"/>
                    <a:gd name="connsiteY5" fmla="*/ 69533 h 140017"/>
                    <a:gd name="connsiteX6" fmla="*/ 63817 w 101974"/>
                    <a:gd name="connsiteY6" fmla="*/ 0 h 14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974" h="140017">
                      <a:moveTo>
                        <a:pt x="63817" y="0"/>
                      </a:moveTo>
                      <a:cubicBezTo>
                        <a:pt x="63817" y="0"/>
                        <a:pt x="91440" y="19050"/>
                        <a:pt x="99060" y="33338"/>
                      </a:cubicBezTo>
                      <a:cubicBezTo>
                        <a:pt x="113347" y="60960"/>
                        <a:pt x="72390" y="108585"/>
                        <a:pt x="35242" y="140017"/>
                      </a:cubicBezTo>
                      <a:lnTo>
                        <a:pt x="0" y="110490"/>
                      </a:lnTo>
                      <a:lnTo>
                        <a:pt x="20002" y="76200"/>
                      </a:lnTo>
                      <a:lnTo>
                        <a:pt x="13335" y="69533"/>
                      </a:lnTo>
                      <a:lnTo>
                        <a:pt x="63817" y="0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66" name="图形 5101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4718685" y="4259579"/>
                  <a:ext cx="94297" cy="219075"/>
                </a:xfrm>
                <a:custGeom>
                  <a:avLst/>
                  <a:gdLst>
                    <a:gd name="connsiteX0" fmla="*/ 63817 w 94297"/>
                    <a:gd name="connsiteY0" fmla="*/ 219075 h 219075"/>
                    <a:gd name="connsiteX1" fmla="*/ 19050 w 94297"/>
                    <a:gd name="connsiteY1" fmla="*/ 219075 h 219075"/>
                    <a:gd name="connsiteX2" fmla="*/ 0 w 94297"/>
                    <a:gd name="connsiteY2" fmla="*/ 0 h 219075"/>
                    <a:gd name="connsiteX3" fmla="*/ 94298 w 94297"/>
                    <a:gd name="connsiteY3" fmla="*/ 2667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297" h="219075">
                      <a:moveTo>
                        <a:pt x="63817" y="219075"/>
                      </a:moveTo>
                      <a:lnTo>
                        <a:pt x="19050" y="219075"/>
                      </a:lnTo>
                      <a:lnTo>
                        <a:pt x="0" y="0"/>
                      </a:lnTo>
                      <a:lnTo>
                        <a:pt x="94298" y="26670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67" name="图形 5101"/>
                <p:cNvSpPr/>
                <p:nvPr>
                  <p:custDataLst>
                    <p:tags r:id="rId52"/>
                  </p:custDataLst>
                </p:nvPr>
              </p:nvSpPr>
              <p:spPr>
                <a:xfrm>
                  <a:off x="4734877" y="4448174"/>
                  <a:ext cx="52387" cy="34290"/>
                </a:xfrm>
                <a:custGeom>
                  <a:avLst/>
                  <a:gdLst>
                    <a:gd name="connsiteX0" fmla="*/ 49530 w 52387"/>
                    <a:gd name="connsiteY0" fmla="*/ 21908 h 34290"/>
                    <a:gd name="connsiteX1" fmla="*/ 52388 w 52387"/>
                    <a:gd name="connsiteY1" fmla="*/ 1905 h 34290"/>
                    <a:gd name="connsiteX2" fmla="*/ 0 w 52387"/>
                    <a:gd name="connsiteY2" fmla="*/ 0 h 34290"/>
                    <a:gd name="connsiteX3" fmla="*/ 1905 w 52387"/>
                    <a:gd name="connsiteY3" fmla="*/ 20955 h 34290"/>
                    <a:gd name="connsiteX4" fmla="*/ 27623 w 52387"/>
                    <a:gd name="connsiteY4" fmla="*/ 34290 h 34290"/>
                    <a:gd name="connsiteX5" fmla="*/ 49530 w 52387"/>
                    <a:gd name="connsiteY5" fmla="*/ 21908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387" h="34290">
                      <a:moveTo>
                        <a:pt x="49530" y="21908"/>
                      </a:moveTo>
                      <a:cubicBezTo>
                        <a:pt x="50483" y="15240"/>
                        <a:pt x="52388" y="1905"/>
                        <a:pt x="52388" y="1905"/>
                      </a:cubicBezTo>
                      <a:lnTo>
                        <a:pt x="0" y="0"/>
                      </a:lnTo>
                      <a:lnTo>
                        <a:pt x="1905" y="20955"/>
                      </a:lnTo>
                      <a:cubicBezTo>
                        <a:pt x="1905" y="20955"/>
                        <a:pt x="13335" y="34290"/>
                        <a:pt x="27623" y="34290"/>
                      </a:cubicBezTo>
                      <a:cubicBezTo>
                        <a:pt x="40958" y="33338"/>
                        <a:pt x="48577" y="28575"/>
                        <a:pt x="49530" y="219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68" name="图形 5101"/>
                <p:cNvSpPr/>
                <p:nvPr>
                  <p:custDataLst>
                    <p:tags r:id="rId53"/>
                  </p:custDataLst>
                </p:nvPr>
              </p:nvSpPr>
              <p:spPr>
                <a:xfrm>
                  <a:off x="4712970" y="4227194"/>
                  <a:ext cx="241934" cy="157162"/>
                </a:xfrm>
                <a:custGeom>
                  <a:avLst/>
                  <a:gdLst>
                    <a:gd name="connsiteX0" fmla="*/ 200025 w 241934"/>
                    <a:gd name="connsiteY0" fmla="*/ 0 h 157162"/>
                    <a:gd name="connsiteX1" fmla="*/ 241935 w 241934"/>
                    <a:gd name="connsiteY1" fmla="*/ 33338 h 157162"/>
                    <a:gd name="connsiteX2" fmla="*/ 177165 w 241934"/>
                    <a:gd name="connsiteY2" fmla="*/ 122872 h 157162"/>
                    <a:gd name="connsiteX3" fmla="*/ 110490 w 241934"/>
                    <a:gd name="connsiteY3" fmla="*/ 72390 h 157162"/>
                    <a:gd name="connsiteX4" fmla="*/ 105727 w 241934"/>
                    <a:gd name="connsiteY4" fmla="*/ 157163 h 157162"/>
                    <a:gd name="connsiteX5" fmla="*/ 3810 w 241934"/>
                    <a:gd name="connsiteY5" fmla="*/ 155258 h 157162"/>
                    <a:gd name="connsiteX6" fmla="*/ 0 w 241934"/>
                    <a:gd name="connsiteY6" fmla="*/ 24765 h 157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1934" h="157162">
                      <a:moveTo>
                        <a:pt x="200025" y="0"/>
                      </a:moveTo>
                      <a:lnTo>
                        <a:pt x="241935" y="33338"/>
                      </a:lnTo>
                      <a:lnTo>
                        <a:pt x="177165" y="122872"/>
                      </a:lnTo>
                      <a:lnTo>
                        <a:pt x="110490" y="72390"/>
                      </a:lnTo>
                      <a:lnTo>
                        <a:pt x="105727" y="157163"/>
                      </a:lnTo>
                      <a:lnTo>
                        <a:pt x="3810" y="155258"/>
                      </a:lnTo>
                      <a:lnTo>
                        <a:pt x="0" y="24765"/>
                      </a:lnTo>
                      <a:close/>
                    </a:path>
                  </a:pathLst>
                </a:custGeom>
                <a:solidFill>
                  <a:srgbClr val="B0D0C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69" name="图形 5101"/>
                <p:cNvSpPr/>
                <p:nvPr>
                  <p:custDataLst>
                    <p:tags r:id="rId54"/>
                  </p:custDataLst>
                </p:nvPr>
              </p:nvSpPr>
              <p:spPr>
                <a:xfrm>
                  <a:off x="4808220" y="4250054"/>
                  <a:ext cx="94297" cy="81915"/>
                </a:xfrm>
                <a:custGeom>
                  <a:avLst/>
                  <a:gdLst>
                    <a:gd name="connsiteX0" fmla="*/ 94297 w 94297"/>
                    <a:gd name="connsiteY0" fmla="*/ 81915 h 81915"/>
                    <a:gd name="connsiteX1" fmla="*/ 0 w 94297"/>
                    <a:gd name="connsiteY1" fmla="*/ 0 h 81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4297" h="81915">
                      <a:moveTo>
                        <a:pt x="94297" y="81915"/>
                      </a:moveTo>
                      <a:cubicBezTo>
                        <a:pt x="94297" y="81915"/>
                        <a:pt x="17145" y="19050"/>
                        <a:pt x="0" y="0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70" name="图形 5101"/>
                <p:cNvSpPr/>
                <p:nvPr>
                  <p:custDataLst>
                    <p:tags r:id="rId55"/>
                  </p:custDataLst>
                </p:nvPr>
              </p:nvSpPr>
              <p:spPr>
                <a:xfrm>
                  <a:off x="4830127" y="4191952"/>
                  <a:ext cx="110489" cy="84772"/>
                </a:xfrm>
                <a:custGeom>
                  <a:avLst/>
                  <a:gdLst>
                    <a:gd name="connsiteX0" fmla="*/ 110490 w 110489"/>
                    <a:gd name="connsiteY0" fmla="*/ 84772 h 84772"/>
                    <a:gd name="connsiteX1" fmla="*/ 0 w 110489"/>
                    <a:gd name="connsiteY1" fmla="*/ 0 h 84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0488" h="84772">
                      <a:moveTo>
                        <a:pt x="110490" y="84772"/>
                      </a:moveTo>
                      <a:cubicBezTo>
                        <a:pt x="110490" y="84772"/>
                        <a:pt x="17145" y="18097"/>
                        <a:pt x="0" y="0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71" name="图形 5101"/>
                <p:cNvSpPr/>
                <p:nvPr>
                  <p:custDataLst>
                    <p:tags r:id="rId56"/>
                  </p:custDataLst>
                </p:nvPr>
              </p:nvSpPr>
              <p:spPr>
                <a:xfrm>
                  <a:off x="4808220" y="4223384"/>
                  <a:ext cx="116204" cy="79057"/>
                </a:xfrm>
                <a:custGeom>
                  <a:avLst/>
                  <a:gdLst>
                    <a:gd name="connsiteX0" fmla="*/ 116205 w 116204"/>
                    <a:gd name="connsiteY0" fmla="*/ 79058 h 79057"/>
                    <a:gd name="connsiteX1" fmla="*/ 0 w 116204"/>
                    <a:gd name="connsiteY1" fmla="*/ 0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6204" h="79057">
                      <a:moveTo>
                        <a:pt x="116205" y="79058"/>
                      </a:moveTo>
                      <a:cubicBezTo>
                        <a:pt x="116205" y="79058"/>
                        <a:pt x="17145" y="18098"/>
                        <a:pt x="0" y="0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72" name="图形 5101"/>
                <p:cNvSpPr/>
                <p:nvPr>
                  <p:custDataLst>
                    <p:tags r:id="rId57"/>
                  </p:custDataLst>
                </p:nvPr>
              </p:nvSpPr>
              <p:spPr>
                <a:xfrm>
                  <a:off x="4732972" y="4231957"/>
                  <a:ext cx="5926" cy="149542"/>
                </a:xfrm>
                <a:custGeom>
                  <a:avLst/>
                  <a:gdLst>
                    <a:gd name="connsiteX0" fmla="*/ 5715 w 5926"/>
                    <a:gd name="connsiteY0" fmla="*/ 0 h 149542"/>
                    <a:gd name="connsiteX1" fmla="*/ 0 w 5926"/>
                    <a:gd name="connsiteY1" fmla="*/ 149542 h 149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26" h="149542">
                      <a:moveTo>
                        <a:pt x="5715" y="0"/>
                      </a:moveTo>
                      <a:cubicBezTo>
                        <a:pt x="5715" y="0"/>
                        <a:pt x="7620" y="87630"/>
                        <a:pt x="0" y="149542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73" name="图形 5101"/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4765357" y="4226241"/>
                  <a:ext cx="6667" cy="155257"/>
                </a:xfrm>
                <a:custGeom>
                  <a:avLst/>
                  <a:gdLst>
                    <a:gd name="connsiteX0" fmla="*/ 6667 w 6667"/>
                    <a:gd name="connsiteY0" fmla="*/ 0 h 155257"/>
                    <a:gd name="connsiteX1" fmla="*/ 0 w 6667"/>
                    <a:gd name="connsiteY1" fmla="*/ 155258 h 155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665" h="155257">
                      <a:moveTo>
                        <a:pt x="6667" y="0"/>
                      </a:moveTo>
                      <a:cubicBezTo>
                        <a:pt x="6667" y="0"/>
                        <a:pt x="0" y="91440"/>
                        <a:pt x="0" y="155258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74" name="图形 5101"/>
                <p:cNvSpPr/>
                <p:nvPr>
                  <p:custDataLst>
                    <p:tags r:id="rId59"/>
                  </p:custDataLst>
                </p:nvPr>
              </p:nvSpPr>
              <p:spPr>
                <a:xfrm>
                  <a:off x="4798695" y="4220527"/>
                  <a:ext cx="13334" cy="160019"/>
                </a:xfrm>
                <a:custGeom>
                  <a:avLst/>
                  <a:gdLst>
                    <a:gd name="connsiteX0" fmla="*/ 13335 w 13334"/>
                    <a:gd name="connsiteY0" fmla="*/ 0 h 160019"/>
                    <a:gd name="connsiteX1" fmla="*/ 0 w 13334"/>
                    <a:gd name="connsiteY1" fmla="*/ 160020 h 160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33" h="160019">
                      <a:moveTo>
                        <a:pt x="13335" y="0"/>
                      </a:moveTo>
                      <a:cubicBezTo>
                        <a:pt x="13335" y="0"/>
                        <a:pt x="0" y="96202"/>
                        <a:pt x="0" y="160020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75" name="图形 5101"/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4657725" y="4091939"/>
                  <a:ext cx="95250" cy="80009"/>
                </a:xfrm>
                <a:custGeom>
                  <a:avLst/>
                  <a:gdLst>
                    <a:gd name="connsiteX0" fmla="*/ 79058 w 95250"/>
                    <a:gd name="connsiteY0" fmla="*/ 0 h 80009"/>
                    <a:gd name="connsiteX1" fmla="*/ 0 w 95250"/>
                    <a:gd name="connsiteY1" fmla="*/ 61913 h 80009"/>
                    <a:gd name="connsiteX2" fmla="*/ 56198 w 95250"/>
                    <a:gd name="connsiteY2" fmla="*/ 80010 h 80009"/>
                    <a:gd name="connsiteX3" fmla="*/ 95250 w 95250"/>
                    <a:gd name="connsiteY3" fmla="*/ 3810 h 80009"/>
                    <a:gd name="connsiteX4" fmla="*/ 79058 w 95250"/>
                    <a:gd name="connsiteY4" fmla="*/ 0 h 8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80009">
                      <a:moveTo>
                        <a:pt x="79058" y="0"/>
                      </a:moveTo>
                      <a:cubicBezTo>
                        <a:pt x="51435" y="0"/>
                        <a:pt x="0" y="61913"/>
                        <a:pt x="0" y="61913"/>
                      </a:cubicBezTo>
                      <a:lnTo>
                        <a:pt x="56198" y="80010"/>
                      </a:lnTo>
                      <a:lnTo>
                        <a:pt x="95250" y="3810"/>
                      </a:lnTo>
                      <a:cubicBezTo>
                        <a:pt x="94298" y="4763"/>
                        <a:pt x="84773" y="2857"/>
                        <a:pt x="79058" y="0"/>
                      </a:cubicBezTo>
                      <a:close/>
                    </a:path>
                  </a:pathLst>
                </a:custGeom>
                <a:solidFill>
                  <a:srgbClr val="12337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76" name="图形 5101"/>
                <p:cNvSpPr/>
                <p:nvPr>
                  <p:custDataLst>
                    <p:tags r:id="rId61"/>
                  </p:custDataLst>
                </p:nvPr>
              </p:nvSpPr>
              <p:spPr>
                <a:xfrm>
                  <a:off x="4702491" y="4088129"/>
                  <a:ext cx="208598" cy="170603"/>
                </a:xfrm>
                <a:custGeom>
                  <a:avLst/>
                  <a:gdLst>
                    <a:gd name="connsiteX0" fmla="*/ 139066 w 208598"/>
                    <a:gd name="connsiteY0" fmla="*/ 0 h 170603"/>
                    <a:gd name="connsiteX1" fmla="*/ 208599 w 208598"/>
                    <a:gd name="connsiteY1" fmla="*/ 143828 h 170603"/>
                    <a:gd name="connsiteX2" fmla="*/ 104776 w 208598"/>
                    <a:gd name="connsiteY2" fmla="*/ 167640 h 170603"/>
                    <a:gd name="connsiteX3" fmla="*/ 1 w 208598"/>
                    <a:gd name="connsiteY3" fmla="*/ 167640 h 170603"/>
                    <a:gd name="connsiteX4" fmla="*/ 49531 w 208598"/>
                    <a:gd name="connsiteY4" fmla="*/ 9525 h 170603"/>
                    <a:gd name="connsiteX5" fmla="*/ 139066 w 208598"/>
                    <a:gd name="connsiteY5" fmla="*/ 0 h 17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598" h="170603">
                      <a:moveTo>
                        <a:pt x="139066" y="0"/>
                      </a:moveTo>
                      <a:cubicBezTo>
                        <a:pt x="139066" y="0"/>
                        <a:pt x="182881" y="44767"/>
                        <a:pt x="208599" y="143828"/>
                      </a:cubicBezTo>
                      <a:cubicBezTo>
                        <a:pt x="208599" y="143828"/>
                        <a:pt x="167641" y="160973"/>
                        <a:pt x="104776" y="167640"/>
                      </a:cubicBezTo>
                      <a:cubicBezTo>
                        <a:pt x="41911" y="174308"/>
                        <a:pt x="1" y="167640"/>
                        <a:pt x="1" y="167640"/>
                      </a:cubicBezTo>
                      <a:cubicBezTo>
                        <a:pt x="1" y="167640"/>
                        <a:pt x="-951" y="58103"/>
                        <a:pt x="49531" y="9525"/>
                      </a:cubicBezTo>
                      <a:lnTo>
                        <a:pt x="139066" y="0"/>
                      </a:lnTo>
                      <a:close/>
                    </a:path>
                  </a:pathLst>
                </a:custGeom>
                <a:solidFill>
                  <a:srgbClr val="12337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77" name="图形 5101"/>
                <p:cNvSpPr/>
                <p:nvPr>
                  <p:custDataLst>
                    <p:tags r:id="rId62"/>
                  </p:custDataLst>
                </p:nvPr>
              </p:nvSpPr>
              <p:spPr>
                <a:xfrm>
                  <a:off x="4736782" y="4469129"/>
                  <a:ext cx="85725" cy="28575"/>
                </a:xfrm>
                <a:custGeom>
                  <a:avLst/>
                  <a:gdLst>
                    <a:gd name="connsiteX0" fmla="*/ 47625 w 85725"/>
                    <a:gd name="connsiteY0" fmla="*/ 953 h 28575"/>
                    <a:gd name="connsiteX1" fmla="*/ 77152 w 85725"/>
                    <a:gd name="connsiteY1" fmla="*/ 17145 h 28575"/>
                    <a:gd name="connsiteX2" fmla="*/ 85725 w 85725"/>
                    <a:gd name="connsiteY2" fmla="*/ 28575 h 28575"/>
                    <a:gd name="connsiteX3" fmla="*/ 9525 w 85725"/>
                    <a:gd name="connsiteY3" fmla="*/ 23813 h 28575"/>
                    <a:gd name="connsiteX4" fmla="*/ 952 w 85725"/>
                    <a:gd name="connsiteY4" fmla="*/ 15240 h 28575"/>
                    <a:gd name="connsiteX5" fmla="*/ 0 w 85725"/>
                    <a:gd name="connsiteY5" fmla="*/ 0 h 28575"/>
                    <a:gd name="connsiteX6" fmla="*/ 33338 w 85725"/>
                    <a:gd name="connsiteY6" fmla="*/ 9525 h 28575"/>
                    <a:gd name="connsiteX7" fmla="*/ 47625 w 85725"/>
                    <a:gd name="connsiteY7" fmla="*/ 95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725" h="28575">
                      <a:moveTo>
                        <a:pt x="47625" y="953"/>
                      </a:moveTo>
                      <a:cubicBezTo>
                        <a:pt x="49530" y="6667"/>
                        <a:pt x="73342" y="14288"/>
                        <a:pt x="77152" y="17145"/>
                      </a:cubicBezTo>
                      <a:cubicBezTo>
                        <a:pt x="83820" y="20003"/>
                        <a:pt x="85725" y="28575"/>
                        <a:pt x="85725" y="28575"/>
                      </a:cubicBezTo>
                      <a:lnTo>
                        <a:pt x="9525" y="23813"/>
                      </a:lnTo>
                      <a:cubicBezTo>
                        <a:pt x="4763" y="23813"/>
                        <a:pt x="952" y="20003"/>
                        <a:pt x="952" y="15240"/>
                      </a:cubicBezTo>
                      <a:lnTo>
                        <a:pt x="0" y="0"/>
                      </a:lnTo>
                      <a:cubicBezTo>
                        <a:pt x="0" y="0"/>
                        <a:pt x="16192" y="10478"/>
                        <a:pt x="33338" y="9525"/>
                      </a:cubicBezTo>
                      <a:cubicBezTo>
                        <a:pt x="45720" y="7620"/>
                        <a:pt x="47625" y="953"/>
                        <a:pt x="47625" y="953"/>
                      </a:cubicBezTo>
                      <a:close/>
                    </a:path>
                  </a:pathLst>
                </a:custGeom>
                <a:solidFill>
                  <a:srgbClr val="62996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78" name="图形 5101"/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4882514" y="4371021"/>
                  <a:ext cx="47625" cy="46726"/>
                </a:xfrm>
                <a:custGeom>
                  <a:avLst/>
                  <a:gdLst>
                    <a:gd name="connsiteX0" fmla="*/ 32385 w 47625"/>
                    <a:gd name="connsiteY0" fmla="*/ 43815 h 46726"/>
                    <a:gd name="connsiteX1" fmla="*/ 47625 w 47625"/>
                    <a:gd name="connsiteY1" fmla="*/ 30480 h 46726"/>
                    <a:gd name="connsiteX2" fmla="*/ 9525 w 47625"/>
                    <a:gd name="connsiteY2" fmla="*/ 0 h 46726"/>
                    <a:gd name="connsiteX3" fmla="*/ 0 w 47625"/>
                    <a:gd name="connsiteY3" fmla="*/ 16193 h 46726"/>
                    <a:gd name="connsiteX4" fmla="*/ 10477 w 47625"/>
                    <a:gd name="connsiteY4" fmla="*/ 40005 h 46726"/>
                    <a:gd name="connsiteX5" fmla="*/ 32385 w 47625"/>
                    <a:gd name="connsiteY5" fmla="*/ 43815 h 4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625" h="46726">
                      <a:moveTo>
                        <a:pt x="32385" y="43815"/>
                      </a:moveTo>
                      <a:cubicBezTo>
                        <a:pt x="37148" y="39053"/>
                        <a:pt x="47625" y="30480"/>
                        <a:pt x="47625" y="30480"/>
                      </a:cubicBezTo>
                      <a:lnTo>
                        <a:pt x="9525" y="0"/>
                      </a:lnTo>
                      <a:lnTo>
                        <a:pt x="0" y="16193"/>
                      </a:lnTo>
                      <a:cubicBezTo>
                        <a:pt x="0" y="16193"/>
                        <a:pt x="952" y="32385"/>
                        <a:pt x="10477" y="40005"/>
                      </a:cubicBezTo>
                      <a:cubicBezTo>
                        <a:pt x="19050" y="47625"/>
                        <a:pt x="27623" y="48578"/>
                        <a:pt x="32385" y="438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79" name="图形 5101"/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4871998" y="4386262"/>
                  <a:ext cx="56553" cy="69532"/>
                </a:xfrm>
                <a:custGeom>
                  <a:avLst/>
                  <a:gdLst>
                    <a:gd name="connsiteX0" fmla="*/ 42901 w 56553"/>
                    <a:gd name="connsiteY0" fmla="*/ 28575 h 69532"/>
                    <a:gd name="connsiteX1" fmla="*/ 55284 w 56553"/>
                    <a:gd name="connsiteY1" fmla="*/ 56197 h 69532"/>
                    <a:gd name="connsiteX2" fmla="*/ 55284 w 56553"/>
                    <a:gd name="connsiteY2" fmla="*/ 69533 h 69532"/>
                    <a:gd name="connsiteX3" fmla="*/ 2896 w 56553"/>
                    <a:gd name="connsiteY3" fmla="*/ 23813 h 69532"/>
                    <a:gd name="connsiteX4" fmla="*/ 991 w 56553"/>
                    <a:gd name="connsiteY4" fmla="*/ 12383 h 69532"/>
                    <a:gd name="connsiteX5" fmla="*/ 8611 w 56553"/>
                    <a:gd name="connsiteY5" fmla="*/ 0 h 69532"/>
                    <a:gd name="connsiteX6" fmla="*/ 26709 w 56553"/>
                    <a:gd name="connsiteY6" fmla="*/ 25717 h 69532"/>
                    <a:gd name="connsiteX7" fmla="*/ 42901 w 56553"/>
                    <a:gd name="connsiteY7" fmla="*/ 28575 h 6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552" h="69532">
                      <a:moveTo>
                        <a:pt x="42901" y="28575"/>
                      </a:moveTo>
                      <a:cubicBezTo>
                        <a:pt x="40996" y="33338"/>
                        <a:pt x="53379" y="52388"/>
                        <a:pt x="55284" y="56197"/>
                      </a:cubicBezTo>
                      <a:cubicBezTo>
                        <a:pt x="58141" y="62865"/>
                        <a:pt x="55284" y="69533"/>
                        <a:pt x="55284" y="69533"/>
                      </a:cubicBezTo>
                      <a:lnTo>
                        <a:pt x="2896" y="23813"/>
                      </a:lnTo>
                      <a:cubicBezTo>
                        <a:pt x="39" y="20955"/>
                        <a:pt x="-914" y="16192"/>
                        <a:pt x="991" y="12383"/>
                      </a:cubicBezTo>
                      <a:lnTo>
                        <a:pt x="8611" y="0"/>
                      </a:lnTo>
                      <a:cubicBezTo>
                        <a:pt x="8611" y="0"/>
                        <a:pt x="14326" y="16192"/>
                        <a:pt x="26709" y="25717"/>
                      </a:cubicBezTo>
                      <a:cubicBezTo>
                        <a:pt x="37186" y="32385"/>
                        <a:pt x="42901" y="28575"/>
                        <a:pt x="42901" y="28575"/>
                      </a:cubicBezTo>
                      <a:close/>
                    </a:path>
                  </a:pathLst>
                </a:custGeom>
                <a:solidFill>
                  <a:srgbClr val="62996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80" name="图形 5101"/>
                <p:cNvSpPr/>
                <p:nvPr>
                  <p:custDataLst>
                    <p:tags r:id="rId65"/>
                  </p:custDataLst>
                </p:nvPr>
              </p:nvSpPr>
              <p:spPr>
                <a:xfrm>
                  <a:off x="4620732" y="4153852"/>
                  <a:ext cx="127479" cy="90029"/>
                </a:xfrm>
                <a:custGeom>
                  <a:avLst/>
                  <a:gdLst>
                    <a:gd name="connsiteX0" fmla="*/ 36040 w 127479"/>
                    <a:gd name="connsiteY0" fmla="*/ 0 h 90029"/>
                    <a:gd name="connsiteX1" fmla="*/ 7465 w 127479"/>
                    <a:gd name="connsiteY1" fmla="*/ 80963 h 90029"/>
                    <a:gd name="connsiteX2" fmla="*/ 127480 w 127479"/>
                    <a:gd name="connsiteY2" fmla="*/ 24765 h 90029"/>
                    <a:gd name="connsiteX3" fmla="*/ 91285 w 127479"/>
                    <a:gd name="connsiteY3" fmla="*/ 2857 h 90029"/>
                    <a:gd name="connsiteX4" fmla="*/ 71282 w 127479"/>
                    <a:gd name="connsiteY4" fmla="*/ 10477 h 90029"/>
                    <a:gd name="connsiteX5" fmla="*/ 36040 w 127479"/>
                    <a:gd name="connsiteY5" fmla="*/ 0 h 90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479" h="90029">
                      <a:moveTo>
                        <a:pt x="36040" y="0"/>
                      </a:moveTo>
                      <a:cubicBezTo>
                        <a:pt x="16990" y="17145"/>
                        <a:pt x="-14443" y="59055"/>
                        <a:pt x="7465" y="80963"/>
                      </a:cubicBezTo>
                      <a:cubicBezTo>
                        <a:pt x="46517" y="119063"/>
                        <a:pt x="127480" y="24765"/>
                        <a:pt x="127480" y="24765"/>
                      </a:cubicBezTo>
                      <a:lnTo>
                        <a:pt x="91285" y="2857"/>
                      </a:lnTo>
                      <a:lnTo>
                        <a:pt x="71282" y="10477"/>
                      </a:lnTo>
                      <a:lnTo>
                        <a:pt x="36040" y="0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9281" name="图形 5101"/>
                <p:cNvGrpSpPr/>
                <p:nvPr>
                  <p:custDataLst>
                    <p:tags r:id="rId66"/>
                  </p:custDataLst>
                </p:nvPr>
              </p:nvGrpSpPr>
              <p:grpSpPr>
                <a:xfrm>
                  <a:off x="4541520" y="4019360"/>
                  <a:ext cx="467512" cy="302622"/>
                  <a:chOff x="4541520" y="4019360"/>
                  <a:chExt cx="467512" cy="302622"/>
                </a:xfrm>
              </p:grpSpPr>
              <p:sp>
                <p:nvSpPr>
                  <p:cNvPr id="9282" name="图形 5101"/>
                  <p:cNvSpPr/>
                  <p:nvPr>
                    <p:custDataLst>
                      <p:tags r:id="rId67"/>
                    </p:custDataLst>
                  </p:nvPr>
                </p:nvSpPr>
                <p:spPr>
                  <a:xfrm>
                    <a:off x="4543425" y="4030027"/>
                    <a:ext cx="262889" cy="157162"/>
                  </a:xfrm>
                  <a:custGeom>
                    <a:avLst/>
                    <a:gdLst>
                      <a:gd name="connsiteX0" fmla="*/ 262890 w 262889"/>
                      <a:gd name="connsiteY0" fmla="*/ 113347 h 157162"/>
                      <a:gd name="connsiteX1" fmla="*/ 83820 w 262889"/>
                      <a:gd name="connsiteY1" fmla="*/ 38100 h 157162"/>
                      <a:gd name="connsiteX2" fmla="*/ 68580 w 262889"/>
                      <a:gd name="connsiteY2" fmla="*/ 20002 h 157162"/>
                      <a:gd name="connsiteX3" fmla="*/ 19050 w 262889"/>
                      <a:gd name="connsiteY3" fmla="*/ 0 h 157162"/>
                      <a:gd name="connsiteX4" fmla="*/ 0 w 262889"/>
                      <a:gd name="connsiteY4" fmla="*/ 41910 h 157162"/>
                      <a:gd name="connsiteX5" fmla="*/ 49530 w 262889"/>
                      <a:gd name="connsiteY5" fmla="*/ 60960 h 157162"/>
                      <a:gd name="connsiteX6" fmla="*/ 70485 w 262889"/>
                      <a:gd name="connsiteY6" fmla="*/ 62865 h 157162"/>
                      <a:gd name="connsiteX7" fmla="*/ 237173 w 262889"/>
                      <a:gd name="connsiteY7" fmla="*/ 157163 h 157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2889" h="157162">
                        <a:moveTo>
                          <a:pt x="262890" y="113347"/>
                        </a:moveTo>
                        <a:lnTo>
                          <a:pt x="83820" y="38100"/>
                        </a:lnTo>
                        <a:lnTo>
                          <a:pt x="68580" y="20002"/>
                        </a:lnTo>
                        <a:lnTo>
                          <a:pt x="19050" y="0"/>
                        </a:lnTo>
                        <a:lnTo>
                          <a:pt x="0" y="41910"/>
                        </a:lnTo>
                        <a:lnTo>
                          <a:pt x="49530" y="60960"/>
                        </a:lnTo>
                        <a:lnTo>
                          <a:pt x="70485" y="62865"/>
                        </a:lnTo>
                        <a:lnTo>
                          <a:pt x="237173" y="157163"/>
                        </a:ln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83" name="图形 5101"/>
                  <p:cNvSpPr/>
                  <p:nvPr>
                    <p:custDataLst>
                      <p:tags r:id="rId68"/>
                    </p:custDataLst>
                  </p:nvPr>
                </p:nvSpPr>
                <p:spPr>
                  <a:xfrm>
                    <a:off x="4613910" y="4068127"/>
                    <a:ext cx="192404" cy="119062"/>
                  </a:xfrm>
                  <a:custGeom>
                    <a:avLst/>
                    <a:gdLst>
                      <a:gd name="connsiteX0" fmla="*/ 192405 w 192404"/>
                      <a:gd name="connsiteY0" fmla="*/ 75247 h 119062"/>
                      <a:gd name="connsiteX1" fmla="*/ 166688 w 192404"/>
                      <a:gd name="connsiteY1" fmla="*/ 119063 h 119062"/>
                      <a:gd name="connsiteX2" fmla="*/ 0 w 192404"/>
                      <a:gd name="connsiteY2" fmla="*/ 24765 h 119062"/>
                      <a:gd name="connsiteX3" fmla="*/ 13335 w 192404"/>
                      <a:gd name="connsiteY3" fmla="*/ 0 h 119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2404" h="119062">
                        <a:moveTo>
                          <a:pt x="192405" y="75247"/>
                        </a:moveTo>
                        <a:lnTo>
                          <a:pt x="166688" y="119063"/>
                        </a:lnTo>
                        <a:lnTo>
                          <a:pt x="0" y="24765"/>
                        </a:lnTo>
                        <a:lnTo>
                          <a:pt x="13335" y="0"/>
                        </a:lnTo>
                        <a:close/>
                      </a:path>
                    </a:pathLst>
                  </a:custGeom>
                  <a:solidFill>
                    <a:srgbClr val="FFEC9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84" name="图形 5101"/>
                  <p:cNvSpPr/>
                  <p:nvPr>
                    <p:custDataLst>
                      <p:tags r:id="rId69"/>
                    </p:custDataLst>
                  </p:nvPr>
                </p:nvSpPr>
                <p:spPr>
                  <a:xfrm>
                    <a:off x="4597717" y="4027505"/>
                    <a:ext cx="12177" cy="12046"/>
                  </a:xfrm>
                  <a:custGeom>
                    <a:avLst/>
                    <a:gdLst>
                      <a:gd name="connsiteX0" fmla="*/ 0 w 12177"/>
                      <a:gd name="connsiteY0" fmla="*/ 4427 h 12046"/>
                      <a:gd name="connsiteX1" fmla="*/ 2858 w 12177"/>
                      <a:gd name="connsiteY1" fmla="*/ 11094 h 12046"/>
                      <a:gd name="connsiteX2" fmla="*/ 11430 w 12177"/>
                      <a:gd name="connsiteY2" fmla="*/ 8237 h 12046"/>
                      <a:gd name="connsiteX3" fmla="*/ 7620 w 12177"/>
                      <a:gd name="connsiteY3" fmla="*/ 617 h 12046"/>
                      <a:gd name="connsiteX4" fmla="*/ 0 w 12177"/>
                      <a:gd name="connsiteY4" fmla="*/ 4427 h 12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77" h="12046">
                        <a:moveTo>
                          <a:pt x="0" y="4427"/>
                        </a:moveTo>
                        <a:cubicBezTo>
                          <a:pt x="0" y="6332"/>
                          <a:pt x="0" y="9189"/>
                          <a:pt x="2858" y="11094"/>
                        </a:cubicBezTo>
                        <a:cubicBezTo>
                          <a:pt x="5715" y="12999"/>
                          <a:pt x="9525" y="12047"/>
                          <a:pt x="11430" y="8237"/>
                        </a:cubicBezTo>
                        <a:cubicBezTo>
                          <a:pt x="13335" y="4427"/>
                          <a:pt x="11430" y="1569"/>
                          <a:pt x="7620" y="617"/>
                        </a:cubicBezTo>
                        <a:cubicBezTo>
                          <a:pt x="3810" y="-1288"/>
                          <a:pt x="953" y="1569"/>
                          <a:pt x="0" y="4427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85" name="图形 5101"/>
                  <p:cNvSpPr/>
                  <p:nvPr>
                    <p:custDataLst>
                      <p:tags r:id="rId70"/>
                    </p:custDataLst>
                  </p:nvPr>
                </p:nvSpPr>
                <p:spPr>
                  <a:xfrm>
                    <a:off x="4571047" y="4019360"/>
                    <a:ext cx="12177" cy="11619"/>
                  </a:xfrm>
                  <a:custGeom>
                    <a:avLst/>
                    <a:gdLst>
                      <a:gd name="connsiteX0" fmla="*/ 0 w 12177"/>
                      <a:gd name="connsiteY0" fmla="*/ 3999 h 11619"/>
                      <a:gd name="connsiteX1" fmla="*/ 2857 w 12177"/>
                      <a:gd name="connsiteY1" fmla="*/ 10667 h 11619"/>
                      <a:gd name="connsiteX2" fmla="*/ 11430 w 12177"/>
                      <a:gd name="connsiteY2" fmla="*/ 7809 h 11619"/>
                      <a:gd name="connsiteX3" fmla="*/ 7620 w 12177"/>
                      <a:gd name="connsiteY3" fmla="*/ 189 h 11619"/>
                      <a:gd name="connsiteX4" fmla="*/ 0 w 12177"/>
                      <a:gd name="connsiteY4" fmla="*/ 3999 h 1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77" h="11619">
                        <a:moveTo>
                          <a:pt x="0" y="3999"/>
                        </a:moveTo>
                        <a:cubicBezTo>
                          <a:pt x="0" y="5904"/>
                          <a:pt x="0" y="8762"/>
                          <a:pt x="2857" y="10667"/>
                        </a:cubicBezTo>
                        <a:cubicBezTo>
                          <a:pt x="5715" y="12572"/>
                          <a:pt x="9525" y="11619"/>
                          <a:pt x="11430" y="7809"/>
                        </a:cubicBezTo>
                        <a:cubicBezTo>
                          <a:pt x="13335" y="3999"/>
                          <a:pt x="11430" y="1142"/>
                          <a:pt x="7620" y="189"/>
                        </a:cubicBezTo>
                        <a:cubicBezTo>
                          <a:pt x="3810" y="-763"/>
                          <a:pt x="952" y="2094"/>
                          <a:pt x="0" y="3999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86" name="图形 5101"/>
                  <p:cNvSpPr/>
                  <p:nvPr>
                    <p:custDataLst>
                      <p:tags r:id="rId71"/>
                    </p:custDataLst>
                  </p:nvPr>
                </p:nvSpPr>
                <p:spPr>
                  <a:xfrm>
                    <a:off x="4563427" y="4088892"/>
                    <a:ext cx="12177" cy="11619"/>
                  </a:xfrm>
                  <a:custGeom>
                    <a:avLst/>
                    <a:gdLst>
                      <a:gd name="connsiteX0" fmla="*/ 0 w 12177"/>
                      <a:gd name="connsiteY0" fmla="*/ 3999 h 11619"/>
                      <a:gd name="connsiteX1" fmla="*/ 2858 w 12177"/>
                      <a:gd name="connsiteY1" fmla="*/ 10667 h 11619"/>
                      <a:gd name="connsiteX2" fmla="*/ 11430 w 12177"/>
                      <a:gd name="connsiteY2" fmla="*/ 7809 h 11619"/>
                      <a:gd name="connsiteX3" fmla="*/ 7620 w 12177"/>
                      <a:gd name="connsiteY3" fmla="*/ 189 h 11619"/>
                      <a:gd name="connsiteX4" fmla="*/ 0 w 12177"/>
                      <a:gd name="connsiteY4" fmla="*/ 3999 h 1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77" h="11619">
                        <a:moveTo>
                          <a:pt x="0" y="3999"/>
                        </a:moveTo>
                        <a:cubicBezTo>
                          <a:pt x="0" y="5904"/>
                          <a:pt x="0" y="8762"/>
                          <a:pt x="2858" y="10667"/>
                        </a:cubicBezTo>
                        <a:cubicBezTo>
                          <a:pt x="5715" y="12572"/>
                          <a:pt x="9525" y="11619"/>
                          <a:pt x="11430" y="7809"/>
                        </a:cubicBezTo>
                        <a:cubicBezTo>
                          <a:pt x="13335" y="3999"/>
                          <a:pt x="11430" y="1142"/>
                          <a:pt x="7620" y="189"/>
                        </a:cubicBezTo>
                        <a:cubicBezTo>
                          <a:pt x="3810" y="-763"/>
                          <a:pt x="0" y="2094"/>
                          <a:pt x="0" y="3999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87" name="图形 5101"/>
                  <p:cNvSpPr/>
                  <p:nvPr>
                    <p:custDataLst>
                      <p:tags r:id="rId72"/>
                    </p:custDataLst>
                  </p:nvPr>
                </p:nvSpPr>
                <p:spPr>
                  <a:xfrm>
                    <a:off x="4541520" y="4079367"/>
                    <a:ext cx="12177" cy="11619"/>
                  </a:xfrm>
                  <a:custGeom>
                    <a:avLst/>
                    <a:gdLst>
                      <a:gd name="connsiteX0" fmla="*/ 0 w 12177"/>
                      <a:gd name="connsiteY0" fmla="*/ 3999 h 11619"/>
                      <a:gd name="connsiteX1" fmla="*/ 2857 w 12177"/>
                      <a:gd name="connsiteY1" fmla="*/ 10667 h 11619"/>
                      <a:gd name="connsiteX2" fmla="*/ 11430 w 12177"/>
                      <a:gd name="connsiteY2" fmla="*/ 7809 h 11619"/>
                      <a:gd name="connsiteX3" fmla="*/ 7620 w 12177"/>
                      <a:gd name="connsiteY3" fmla="*/ 189 h 11619"/>
                      <a:gd name="connsiteX4" fmla="*/ 0 w 12177"/>
                      <a:gd name="connsiteY4" fmla="*/ 3999 h 1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77" h="11619">
                        <a:moveTo>
                          <a:pt x="0" y="3999"/>
                        </a:moveTo>
                        <a:cubicBezTo>
                          <a:pt x="0" y="5904"/>
                          <a:pt x="0" y="8762"/>
                          <a:pt x="2857" y="10667"/>
                        </a:cubicBezTo>
                        <a:cubicBezTo>
                          <a:pt x="5715" y="12572"/>
                          <a:pt x="9525" y="11619"/>
                          <a:pt x="11430" y="7809"/>
                        </a:cubicBezTo>
                        <a:cubicBezTo>
                          <a:pt x="13335" y="3999"/>
                          <a:pt x="11430" y="1142"/>
                          <a:pt x="7620" y="189"/>
                        </a:cubicBezTo>
                        <a:cubicBezTo>
                          <a:pt x="3810" y="-763"/>
                          <a:pt x="952" y="2094"/>
                          <a:pt x="0" y="3999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88" name="图形 5101"/>
                  <p:cNvSpPr/>
                  <p:nvPr>
                    <p:custDataLst>
                      <p:tags r:id="rId73"/>
                    </p:custDataLst>
                  </p:nvPr>
                </p:nvSpPr>
                <p:spPr>
                  <a:xfrm>
                    <a:off x="4777744" y="4127181"/>
                    <a:ext cx="231288" cy="194800"/>
                  </a:xfrm>
                  <a:custGeom>
                    <a:avLst/>
                    <a:gdLst>
                      <a:gd name="connsiteX0" fmla="*/ 90483 w 231288"/>
                      <a:gd name="connsiteY0" fmla="*/ 170497 h 194800"/>
                      <a:gd name="connsiteX1" fmla="*/ 38096 w 231288"/>
                      <a:gd name="connsiteY1" fmla="*/ 120015 h 194800"/>
                      <a:gd name="connsiteX2" fmla="*/ 12378 w 231288"/>
                      <a:gd name="connsiteY2" fmla="*/ 38100 h 194800"/>
                      <a:gd name="connsiteX3" fmla="*/ 95246 w 231288"/>
                      <a:gd name="connsiteY3" fmla="*/ 15240 h 194800"/>
                      <a:gd name="connsiteX4" fmla="*/ 165731 w 231288"/>
                      <a:gd name="connsiteY4" fmla="*/ 32385 h 194800"/>
                      <a:gd name="connsiteX5" fmla="*/ 218118 w 231288"/>
                      <a:gd name="connsiteY5" fmla="*/ 147638 h 194800"/>
                      <a:gd name="connsiteX6" fmla="*/ 90483 w 231288"/>
                      <a:gd name="connsiteY6" fmla="*/ 170497 h 19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31288" h="194800">
                        <a:moveTo>
                          <a:pt x="90483" y="170497"/>
                        </a:moveTo>
                        <a:cubicBezTo>
                          <a:pt x="69528" y="146685"/>
                          <a:pt x="69528" y="123825"/>
                          <a:pt x="38096" y="120015"/>
                        </a:cubicBezTo>
                        <a:cubicBezTo>
                          <a:pt x="-10482" y="114300"/>
                          <a:pt x="-4767" y="68580"/>
                          <a:pt x="12378" y="38100"/>
                        </a:cubicBezTo>
                        <a:cubicBezTo>
                          <a:pt x="29523" y="7620"/>
                          <a:pt x="60956" y="-17145"/>
                          <a:pt x="95246" y="15240"/>
                        </a:cubicBezTo>
                        <a:cubicBezTo>
                          <a:pt x="119058" y="38100"/>
                          <a:pt x="135251" y="27622"/>
                          <a:pt x="165731" y="32385"/>
                        </a:cubicBezTo>
                        <a:cubicBezTo>
                          <a:pt x="197163" y="37147"/>
                          <a:pt x="258123" y="75247"/>
                          <a:pt x="218118" y="147638"/>
                        </a:cubicBezTo>
                        <a:cubicBezTo>
                          <a:pt x="180018" y="220027"/>
                          <a:pt x="111438" y="193358"/>
                          <a:pt x="90483" y="170497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89" name="图形 5101"/>
                  <p:cNvSpPr/>
                  <p:nvPr>
                    <p:custDataLst>
                      <p:tags r:id="rId74"/>
                    </p:custDataLst>
                  </p:nvPr>
                </p:nvSpPr>
                <p:spPr>
                  <a:xfrm>
                    <a:off x="4819111" y="4166521"/>
                    <a:ext cx="54371" cy="52788"/>
                  </a:xfrm>
                  <a:custGeom>
                    <a:avLst/>
                    <a:gdLst>
                      <a:gd name="connsiteX0" fmla="*/ 538 w 54371"/>
                      <a:gd name="connsiteY0" fmla="*/ 20668 h 52788"/>
                      <a:gd name="connsiteX1" fmla="*/ 13873 w 54371"/>
                      <a:gd name="connsiteY1" fmla="*/ 49243 h 52788"/>
                      <a:gd name="connsiteX2" fmla="*/ 51973 w 54371"/>
                      <a:gd name="connsiteY2" fmla="*/ 35908 h 52788"/>
                      <a:gd name="connsiteX3" fmla="*/ 33876 w 54371"/>
                      <a:gd name="connsiteY3" fmla="*/ 665 h 52788"/>
                      <a:gd name="connsiteX4" fmla="*/ 538 w 54371"/>
                      <a:gd name="connsiteY4" fmla="*/ 20668 h 5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71" h="52788">
                        <a:moveTo>
                          <a:pt x="538" y="20668"/>
                        </a:moveTo>
                        <a:cubicBezTo>
                          <a:pt x="-1367" y="30193"/>
                          <a:pt x="1491" y="40670"/>
                          <a:pt x="13873" y="49243"/>
                        </a:cubicBezTo>
                        <a:cubicBezTo>
                          <a:pt x="26256" y="56863"/>
                          <a:pt x="45306" y="52100"/>
                          <a:pt x="51973" y="35908"/>
                        </a:cubicBezTo>
                        <a:cubicBezTo>
                          <a:pt x="58641" y="19715"/>
                          <a:pt x="51021" y="4475"/>
                          <a:pt x="33876" y="665"/>
                        </a:cubicBezTo>
                        <a:cubicBezTo>
                          <a:pt x="16731" y="-3144"/>
                          <a:pt x="3396" y="10190"/>
                          <a:pt x="538" y="20668"/>
                        </a:cubicBezTo>
                        <a:close/>
                      </a:path>
                    </a:pathLst>
                  </a:custGeom>
                  <a:solidFill>
                    <a:srgbClr val="E08C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90" name="图形 5101"/>
                  <p:cNvSpPr/>
                  <p:nvPr>
                    <p:custDataLst>
                      <p:tags r:id="rId75"/>
                    </p:custDataLst>
                  </p:nvPr>
                </p:nvSpPr>
                <p:spPr>
                  <a:xfrm>
                    <a:off x="4596764" y="4044314"/>
                    <a:ext cx="353377" cy="178117"/>
                  </a:xfrm>
                  <a:custGeom>
                    <a:avLst/>
                    <a:gdLst>
                      <a:gd name="connsiteX0" fmla="*/ 0 w 353377"/>
                      <a:gd name="connsiteY0" fmla="*/ 0 h 178117"/>
                      <a:gd name="connsiteX1" fmla="*/ 37148 w 353377"/>
                      <a:gd name="connsiteY1" fmla="*/ 33338 h 178117"/>
                      <a:gd name="connsiteX2" fmla="*/ 353378 w 353377"/>
                      <a:gd name="connsiteY2" fmla="*/ 178117 h 178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3377" h="178117">
                        <a:moveTo>
                          <a:pt x="0" y="0"/>
                        </a:moveTo>
                        <a:cubicBezTo>
                          <a:pt x="952" y="5715"/>
                          <a:pt x="25718" y="26670"/>
                          <a:pt x="37148" y="33338"/>
                        </a:cubicBezTo>
                        <a:cubicBezTo>
                          <a:pt x="48577" y="39052"/>
                          <a:pt x="353378" y="178117"/>
                          <a:pt x="353378" y="178117"/>
                        </a:cubicBezTo>
                      </a:path>
                    </a:pathLst>
                  </a:custGeom>
                  <a:noFill/>
                  <a:ln w="2381" cap="rnd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91" name="图形 5101"/>
                  <p:cNvSpPr/>
                  <p:nvPr>
                    <p:custDataLst>
                      <p:tags r:id="rId76"/>
                    </p:custDataLst>
                  </p:nvPr>
                </p:nvSpPr>
                <p:spPr>
                  <a:xfrm>
                    <a:off x="4573588" y="4034789"/>
                    <a:ext cx="370838" cy="198119"/>
                  </a:xfrm>
                  <a:custGeom>
                    <a:avLst/>
                    <a:gdLst>
                      <a:gd name="connsiteX0" fmla="*/ 316 w 370838"/>
                      <a:gd name="connsiteY0" fmla="*/ 0 h 198119"/>
                      <a:gd name="connsiteX1" fmla="*/ 56514 w 370838"/>
                      <a:gd name="connsiteY1" fmla="*/ 47625 h 198119"/>
                      <a:gd name="connsiteX2" fmla="*/ 370839 w 370838"/>
                      <a:gd name="connsiteY2" fmla="*/ 198120 h 198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70838" h="198119">
                        <a:moveTo>
                          <a:pt x="316" y="0"/>
                        </a:moveTo>
                        <a:cubicBezTo>
                          <a:pt x="-4446" y="15240"/>
                          <a:pt x="46036" y="41910"/>
                          <a:pt x="56514" y="47625"/>
                        </a:cubicBezTo>
                        <a:cubicBezTo>
                          <a:pt x="67944" y="53340"/>
                          <a:pt x="370839" y="198120"/>
                          <a:pt x="370839" y="198120"/>
                        </a:cubicBezTo>
                      </a:path>
                    </a:pathLst>
                  </a:custGeom>
                  <a:noFill/>
                  <a:ln w="2381" cap="rnd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92" name="图形 5101"/>
                  <p:cNvSpPr/>
                  <p:nvPr>
                    <p:custDataLst>
                      <p:tags r:id="rId77"/>
                    </p:custDataLst>
                  </p:nvPr>
                </p:nvSpPr>
                <p:spPr>
                  <a:xfrm>
                    <a:off x="4572000" y="4080002"/>
                    <a:ext cx="357187" cy="177672"/>
                  </a:xfrm>
                  <a:custGeom>
                    <a:avLst/>
                    <a:gdLst>
                      <a:gd name="connsiteX0" fmla="*/ 0 w 357187"/>
                      <a:gd name="connsiteY0" fmla="*/ 3365 h 177672"/>
                      <a:gd name="connsiteX1" fmla="*/ 45720 w 357187"/>
                      <a:gd name="connsiteY1" fmla="*/ 10032 h 177672"/>
                      <a:gd name="connsiteX2" fmla="*/ 357188 w 357187"/>
                      <a:gd name="connsiteY2" fmla="*/ 177672 h 177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7187" h="177672">
                        <a:moveTo>
                          <a:pt x="0" y="3365"/>
                        </a:moveTo>
                        <a:cubicBezTo>
                          <a:pt x="6667" y="-4255"/>
                          <a:pt x="29527" y="2412"/>
                          <a:pt x="45720" y="10032"/>
                        </a:cubicBezTo>
                        <a:cubicBezTo>
                          <a:pt x="57150" y="15747"/>
                          <a:pt x="357188" y="177672"/>
                          <a:pt x="357188" y="177672"/>
                        </a:cubicBezTo>
                      </a:path>
                    </a:pathLst>
                  </a:custGeom>
                  <a:noFill/>
                  <a:ln w="2381" cap="rnd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93" name="图形 5101"/>
                  <p:cNvSpPr/>
                  <p:nvPr>
                    <p:custDataLst>
                      <p:tags r:id="rId78"/>
                    </p:custDataLst>
                  </p:nvPr>
                </p:nvSpPr>
                <p:spPr>
                  <a:xfrm>
                    <a:off x="4553902" y="4069258"/>
                    <a:ext cx="383857" cy="176033"/>
                  </a:xfrm>
                  <a:custGeom>
                    <a:avLst/>
                    <a:gdLst>
                      <a:gd name="connsiteX0" fmla="*/ 0 w 383857"/>
                      <a:gd name="connsiteY0" fmla="*/ 7441 h 176033"/>
                      <a:gd name="connsiteX1" fmla="*/ 63818 w 383857"/>
                      <a:gd name="connsiteY1" fmla="*/ 14108 h 176033"/>
                      <a:gd name="connsiteX2" fmla="*/ 383857 w 383857"/>
                      <a:gd name="connsiteY2" fmla="*/ 176033 h 17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83857" h="176033">
                        <a:moveTo>
                          <a:pt x="0" y="7441"/>
                        </a:moveTo>
                        <a:cubicBezTo>
                          <a:pt x="11430" y="-10656"/>
                          <a:pt x="51435" y="9346"/>
                          <a:pt x="63818" y="14108"/>
                        </a:cubicBezTo>
                        <a:cubicBezTo>
                          <a:pt x="75248" y="17919"/>
                          <a:pt x="383857" y="176033"/>
                          <a:pt x="383857" y="176033"/>
                        </a:cubicBezTo>
                      </a:path>
                    </a:pathLst>
                  </a:custGeom>
                  <a:noFill/>
                  <a:ln w="2381" cap="rnd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294" name="图形 5101"/>
                  <p:cNvSpPr/>
                  <p:nvPr>
                    <p:custDataLst>
                      <p:tags r:id="rId79"/>
                    </p:custDataLst>
                  </p:nvPr>
                </p:nvSpPr>
                <p:spPr>
                  <a:xfrm>
                    <a:off x="4922520" y="4216716"/>
                    <a:ext cx="47625" cy="59054"/>
                  </a:xfrm>
                  <a:custGeom>
                    <a:avLst/>
                    <a:gdLst>
                      <a:gd name="connsiteX0" fmla="*/ 47625 w 47625"/>
                      <a:gd name="connsiteY0" fmla="*/ 8573 h 59054"/>
                      <a:gd name="connsiteX1" fmla="*/ 33338 w 47625"/>
                      <a:gd name="connsiteY1" fmla="*/ 0 h 59054"/>
                      <a:gd name="connsiteX2" fmla="*/ 0 w 47625"/>
                      <a:gd name="connsiteY2" fmla="*/ 50483 h 59054"/>
                      <a:gd name="connsiteX3" fmla="*/ 14288 w 47625"/>
                      <a:gd name="connsiteY3" fmla="*/ 59055 h 59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625" h="59054">
                        <a:moveTo>
                          <a:pt x="47625" y="8573"/>
                        </a:moveTo>
                        <a:lnTo>
                          <a:pt x="33338" y="0"/>
                        </a:lnTo>
                        <a:lnTo>
                          <a:pt x="0" y="50483"/>
                        </a:lnTo>
                        <a:lnTo>
                          <a:pt x="14288" y="59055"/>
                        </a:lnTo>
                        <a:close/>
                      </a:path>
                    </a:pathLst>
                  </a:custGeom>
                  <a:solidFill>
                    <a:srgbClr val="E08C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9295" name="图形 5101"/>
                <p:cNvSpPr/>
                <p:nvPr>
                  <p:custDataLst>
                    <p:tags r:id="rId80"/>
                  </p:custDataLst>
                </p:nvPr>
              </p:nvSpPr>
              <p:spPr>
                <a:xfrm>
                  <a:off x="4914807" y="4155482"/>
                  <a:ext cx="55422" cy="46832"/>
                </a:xfrm>
                <a:custGeom>
                  <a:avLst/>
                  <a:gdLst>
                    <a:gd name="connsiteX0" fmla="*/ 9617 w 55422"/>
                    <a:gd name="connsiteY0" fmla="*/ 3132 h 46832"/>
                    <a:gd name="connsiteX1" fmla="*/ 92 w 55422"/>
                    <a:gd name="connsiteY1" fmla="*/ 15514 h 46832"/>
                    <a:gd name="connsiteX2" fmla="*/ 5807 w 55422"/>
                    <a:gd name="connsiteY2" fmla="*/ 20277 h 46832"/>
                    <a:gd name="connsiteX3" fmla="*/ 9617 w 55422"/>
                    <a:gd name="connsiteY3" fmla="*/ 20277 h 46832"/>
                    <a:gd name="connsiteX4" fmla="*/ 7712 w 55422"/>
                    <a:gd name="connsiteY4" fmla="*/ 36469 h 46832"/>
                    <a:gd name="connsiteX5" fmla="*/ 18189 w 55422"/>
                    <a:gd name="connsiteY5" fmla="*/ 39327 h 46832"/>
                    <a:gd name="connsiteX6" fmla="*/ 22952 w 55422"/>
                    <a:gd name="connsiteY6" fmla="*/ 28849 h 46832"/>
                    <a:gd name="connsiteX7" fmla="*/ 22952 w 55422"/>
                    <a:gd name="connsiteY7" fmla="*/ 40279 h 46832"/>
                    <a:gd name="connsiteX8" fmla="*/ 32477 w 55422"/>
                    <a:gd name="connsiteY8" fmla="*/ 41232 h 46832"/>
                    <a:gd name="connsiteX9" fmla="*/ 33430 w 55422"/>
                    <a:gd name="connsiteY9" fmla="*/ 30754 h 46832"/>
                    <a:gd name="connsiteX10" fmla="*/ 38192 w 55422"/>
                    <a:gd name="connsiteY10" fmla="*/ 42184 h 46832"/>
                    <a:gd name="connsiteX11" fmla="*/ 45812 w 55422"/>
                    <a:gd name="connsiteY11" fmla="*/ 39327 h 46832"/>
                    <a:gd name="connsiteX12" fmla="*/ 45812 w 55422"/>
                    <a:gd name="connsiteY12" fmla="*/ 30754 h 46832"/>
                    <a:gd name="connsiteX13" fmla="*/ 53432 w 55422"/>
                    <a:gd name="connsiteY13" fmla="*/ 36469 h 46832"/>
                    <a:gd name="connsiteX14" fmla="*/ 54385 w 55422"/>
                    <a:gd name="connsiteY14" fmla="*/ 25039 h 46832"/>
                    <a:gd name="connsiteX15" fmla="*/ 50575 w 55422"/>
                    <a:gd name="connsiteY15" fmla="*/ 8847 h 46832"/>
                    <a:gd name="connsiteX16" fmla="*/ 9617 w 55422"/>
                    <a:gd name="connsiteY16" fmla="*/ 3132 h 46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5422" h="46832">
                      <a:moveTo>
                        <a:pt x="9617" y="3132"/>
                      </a:moveTo>
                      <a:cubicBezTo>
                        <a:pt x="5807" y="5989"/>
                        <a:pt x="-860" y="10752"/>
                        <a:pt x="92" y="15514"/>
                      </a:cubicBezTo>
                      <a:cubicBezTo>
                        <a:pt x="1045" y="17419"/>
                        <a:pt x="2950" y="20277"/>
                        <a:pt x="5807" y="20277"/>
                      </a:cubicBezTo>
                      <a:cubicBezTo>
                        <a:pt x="8665" y="20277"/>
                        <a:pt x="9617" y="19324"/>
                        <a:pt x="9617" y="20277"/>
                      </a:cubicBezTo>
                      <a:cubicBezTo>
                        <a:pt x="9617" y="20277"/>
                        <a:pt x="9617" y="27897"/>
                        <a:pt x="7712" y="36469"/>
                      </a:cubicBezTo>
                      <a:cubicBezTo>
                        <a:pt x="5807" y="44089"/>
                        <a:pt x="15332" y="44089"/>
                        <a:pt x="18189" y="39327"/>
                      </a:cubicBezTo>
                      <a:cubicBezTo>
                        <a:pt x="21047" y="32659"/>
                        <a:pt x="22952" y="28849"/>
                        <a:pt x="22952" y="28849"/>
                      </a:cubicBezTo>
                      <a:cubicBezTo>
                        <a:pt x="22952" y="28849"/>
                        <a:pt x="22952" y="32659"/>
                        <a:pt x="22952" y="40279"/>
                      </a:cubicBezTo>
                      <a:cubicBezTo>
                        <a:pt x="22000" y="48852"/>
                        <a:pt x="32477" y="48852"/>
                        <a:pt x="32477" y="41232"/>
                      </a:cubicBezTo>
                      <a:cubicBezTo>
                        <a:pt x="32477" y="33612"/>
                        <a:pt x="33430" y="30754"/>
                        <a:pt x="33430" y="30754"/>
                      </a:cubicBezTo>
                      <a:cubicBezTo>
                        <a:pt x="33430" y="30754"/>
                        <a:pt x="36287" y="36469"/>
                        <a:pt x="38192" y="42184"/>
                      </a:cubicBezTo>
                      <a:cubicBezTo>
                        <a:pt x="40097" y="45994"/>
                        <a:pt x="46764" y="46947"/>
                        <a:pt x="45812" y="39327"/>
                      </a:cubicBezTo>
                      <a:cubicBezTo>
                        <a:pt x="44860" y="34564"/>
                        <a:pt x="45812" y="30754"/>
                        <a:pt x="45812" y="30754"/>
                      </a:cubicBezTo>
                      <a:cubicBezTo>
                        <a:pt x="45812" y="30754"/>
                        <a:pt x="50575" y="38374"/>
                        <a:pt x="53432" y="36469"/>
                      </a:cubicBezTo>
                      <a:cubicBezTo>
                        <a:pt x="55337" y="35517"/>
                        <a:pt x="56289" y="32659"/>
                        <a:pt x="54385" y="25039"/>
                      </a:cubicBezTo>
                      <a:cubicBezTo>
                        <a:pt x="52480" y="19324"/>
                        <a:pt x="52480" y="14562"/>
                        <a:pt x="50575" y="8847"/>
                      </a:cubicBezTo>
                      <a:cubicBezTo>
                        <a:pt x="48670" y="8847"/>
                        <a:pt x="22000" y="-6393"/>
                        <a:pt x="9617" y="3132"/>
                      </a:cubicBez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96" name="图形 5101"/>
                <p:cNvSpPr/>
                <p:nvPr>
                  <p:custDataLst>
                    <p:tags r:id="rId81"/>
                  </p:custDataLst>
                </p:nvPr>
              </p:nvSpPr>
              <p:spPr>
                <a:xfrm>
                  <a:off x="4708546" y="4128909"/>
                  <a:ext cx="61803" cy="49707"/>
                </a:xfrm>
                <a:custGeom>
                  <a:avLst/>
                  <a:gdLst>
                    <a:gd name="connsiteX0" fmla="*/ 4423 w 61803"/>
                    <a:gd name="connsiteY0" fmla="*/ 28752 h 49707"/>
                    <a:gd name="connsiteX1" fmla="*/ 1566 w 61803"/>
                    <a:gd name="connsiteY1" fmla="*/ 10655 h 49707"/>
                    <a:gd name="connsiteX2" fmla="*/ 10138 w 61803"/>
                    <a:gd name="connsiteY2" fmla="*/ 11607 h 49707"/>
                    <a:gd name="connsiteX3" fmla="*/ 16806 w 61803"/>
                    <a:gd name="connsiteY3" fmla="*/ 16370 h 49707"/>
                    <a:gd name="connsiteX4" fmla="*/ 27283 w 61803"/>
                    <a:gd name="connsiteY4" fmla="*/ 3035 h 49707"/>
                    <a:gd name="connsiteX5" fmla="*/ 35856 w 61803"/>
                    <a:gd name="connsiteY5" fmla="*/ 6845 h 49707"/>
                    <a:gd name="connsiteX6" fmla="*/ 32998 w 61803"/>
                    <a:gd name="connsiteY6" fmla="*/ 15417 h 49707"/>
                    <a:gd name="connsiteX7" fmla="*/ 40618 w 61803"/>
                    <a:gd name="connsiteY7" fmla="*/ 9702 h 49707"/>
                    <a:gd name="connsiteX8" fmla="*/ 49191 w 61803"/>
                    <a:gd name="connsiteY8" fmla="*/ 16370 h 49707"/>
                    <a:gd name="connsiteX9" fmla="*/ 45381 w 61803"/>
                    <a:gd name="connsiteY9" fmla="*/ 21132 h 49707"/>
                    <a:gd name="connsiteX10" fmla="*/ 53953 w 61803"/>
                    <a:gd name="connsiteY10" fmla="*/ 19227 h 49707"/>
                    <a:gd name="connsiteX11" fmla="*/ 57763 w 61803"/>
                    <a:gd name="connsiteY11" fmla="*/ 26847 h 49707"/>
                    <a:gd name="connsiteX12" fmla="*/ 51096 w 61803"/>
                    <a:gd name="connsiteY12" fmla="*/ 32562 h 49707"/>
                    <a:gd name="connsiteX13" fmla="*/ 61573 w 61803"/>
                    <a:gd name="connsiteY13" fmla="*/ 34467 h 49707"/>
                    <a:gd name="connsiteX14" fmla="*/ 53953 w 61803"/>
                    <a:gd name="connsiteY14" fmla="*/ 43040 h 49707"/>
                    <a:gd name="connsiteX15" fmla="*/ 41571 w 61803"/>
                    <a:gd name="connsiteY15" fmla="*/ 49707 h 49707"/>
                    <a:gd name="connsiteX16" fmla="*/ 4423 w 61803"/>
                    <a:gd name="connsiteY16" fmla="*/ 28752 h 49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1803" h="49707">
                      <a:moveTo>
                        <a:pt x="4423" y="28752"/>
                      </a:moveTo>
                      <a:cubicBezTo>
                        <a:pt x="4423" y="28752"/>
                        <a:pt x="-3197" y="14465"/>
                        <a:pt x="1566" y="10655"/>
                      </a:cubicBezTo>
                      <a:cubicBezTo>
                        <a:pt x="5376" y="7797"/>
                        <a:pt x="8233" y="8750"/>
                        <a:pt x="10138" y="11607"/>
                      </a:cubicBezTo>
                      <a:cubicBezTo>
                        <a:pt x="13948" y="15417"/>
                        <a:pt x="15853" y="17322"/>
                        <a:pt x="16806" y="16370"/>
                      </a:cubicBezTo>
                      <a:cubicBezTo>
                        <a:pt x="16806" y="16370"/>
                        <a:pt x="21568" y="11607"/>
                        <a:pt x="27283" y="3035"/>
                      </a:cubicBezTo>
                      <a:cubicBezTo>
                        <a:pt x="32046" y="-3633"/>
                        <a:pt x="37761" y="2082"/>
                        <a:pt x="35856" y="6845"/>
                      </a:cubicBezTo>
                      <a:cubicBezTo>
                        <a:pt x="32998" y="13512"/>
                        <a:pt x="32998" y="15417"/>
                        <a:pt x="32998" y="15417"/>
                      </a:cubicBezTo>
                      <a:cubicBezTo>
                        <a:pt x="32998" y="15417"/>
                        <a:pt x="33951" y="15417"/>
                        <a:pt x="40618" y="9702"/>
                      </a:cubicBezTo>
                      <a:cubicBezTo>
                        <a:pt x="47286" y="3987"/>
                        <a:pt x="54906" y="10655"/>
                        <a:pt x="49191" y="16370"/>
                      </a:cubicBezTo>
                      <a:cubicBezTo>
                        <a:pt x="43476" y="22085"/>
                        <a:pt x="45381" y="21132"/>
                        <a:pt x="45381" y="21132"/>
                      </a:cubicBezTo>
                      <a:cubicBezTo>
                        <a:pt x="45381" y="21132"/>
                        <a:pt x="48238" y="22085"/>
                        <a:pt x="53953" y="19227"/>
                      </a:cubicBezTo>
                      <a:cubicBezTo>
                        <a:pt x="57763" y="17322"/>
                        <a:pt x="63478" y="21132"/>
                        <a:pt x="57763" y="26847"/>
                      </a:cubicBezTo>
                      <a:cubicBezTo>
                        <a:pt x="53953" y="30657"/>
                        <a:pt x="51096" y="32562"/>
                        <a:pt x="51096" y="32562"/>
                      </a:cubicBezTo>
                      <a:cubicBezTo>
                        <a:pt x="51096" y="32562"/>
                        <a:pt x="59668" y="30657"/>
                        <a:pt x="61573" y="34467"/>
                      </a:cubicBezTo>
                      <a:cubicBezTo>
                        <a:pt x="62526" y="37325"/>
                        <a:pt x="60621" y="39230"/>
                        <a:pt x="53953" y="43040"/>
                      </a:cubicBezTo>
                      <a:cubicBezTo>
                        <a:pt x="48238" y="45897"/>
                        <a:pt x="46333" y="47802"/>
                        <a:pt x="41571" y="49707"/>
                      </a:cubicBezTo>
                      <a:lnTo>
                        <a:pt x="4423" y="28752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97" name="图形 5101"/>
                <p:cNvSpPr/>
                <p:nvPr>
                  <p:custDataLst>
                    <p:tags r:id="rId82"/>
                  </p:custDataLst>
                </p:nvPr>
              </p:nvSpPr>
              <p:spPr>
                <a:xfrm>
                  <a:off x="4643019" y="4012553"/>
                  <a:ext cx="43280" cy="39808"/>
                </a:xfrm>
                <a:custGeom>
                  <a:avLst/>
                  <a:gdLst>
                    <a:gd name="connsiteX0" fmla="*/ 22326 w 43280"/>
                    <a:gd name="connsiteY0" fmla="*/ 329 h 39808"/>
                    <a:gd name="connsiteX1" fmla="*/ 418 w 43280"/>
                    <a:gd name="connsiteY1" fmla="*/ 12711 h 39808"/>
                    <a:gd name="connsiteX2" fmla="*/ 43281 w 43280"/>
                    <a:gd name="connsiteY2" fmla="*/ 36524 h 39808"/>
                    <a:gd name="connsiteX3" fmla="*/ 22326 w 43280"/>
                    <a:gd name="connsiteY3" fmla="*/ 329 h 39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280" h="39808">
                      <a:moveTo>
                        <a:pt x="22326" y="329"/>
                      </a:moveTo>
                      <a:cubicBezTo>
                        <a:pt x="8991" y="-1576"/>
                        <a:pt x="2323" y="5091"/>
                        <a:pt x="418" y="12711"/>
                      </a:cubicBezTo>
                      <a:cubicBezTo>
                        <a:pt x="-3392" y="26999"/>
                        <a:pt x="19468" y="47954"/>
                        <a:pt x="43281" y="36524"/>
                      </a:cubicBezTo>
                      <a:lnTo>
                        <a:pt x="22326" y="329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98" name="图形 5101"/>
                <p:cNvSpPr/>
                <p:nvPr>
                  <p:custDataLst>
                    <p:tags r:id="rId83"/>
                  </p:custDataLst>
                </p:nvPr>
              </p:nvSpPr>
              <p:spPr>
                <a:xfrm>
                  <a:off x="4653732" y="4021307"/>
                  <a:ext cx="24947" cy="23592"/>
                </a:xfrm>
                <a:custGeom>
                  <a:avLst/>
                  <a:gdLst>
                    <a:gd name="connsiteX0" fmla="*/ 13518 w 24947"/>
                    <a:gd name="connsiteY0" fmla="*/ 147 h 23592"/>
                    <a:gd name="connsiteX1" fmla="*/ 182 w 24947"/>
                    <a:gd name="connsiteY1" fmla="*/ 7767 h 23592"/>
                    <a:gd name="connsiteX2" fmla="*/ 24947 w 24947"/>
                    <a:gd name="connsiteY2" fmla="*/ 22054 h 23592"/>
                    <a:gd name="connsiteX3" fmla="*/ 13518 w 24947"/>
                    <a:gd name="connsiteY3" fmla="*/ 147 h 23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7" h="23592">
                      <a:moveTo>
                        <a:pt x="13518" y="147"/>
                      </a:moveTo>
                      <a:cubicBezTo>
                        <a:pt x="5897" y="-806"/>
                        <a:pt x="2088" y="3004"/>
                        <a:pt x="182" y="7767"/>
                      </a:cubicBezTo>
                      <a:cubicBezTo>
                        <a:pt x="-1722" y="16339"/>
                        <a:pt x="11613" y="27769"/>
                        <a:pt x="24947" y="22054"/>
                      </a:cubicBezTo>
                      <a:lnTo>
                        <a:pt x="13518" y="147"/>
                      </a:lnTo>
                      <a:close/>
                    </a:path>
                  </a:pathLst>
                </a:custGeom>
                <a:solidFill>
                  <a:srgbClr val="F5AD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299" name="图形 5101"/>
                <p:cNvSpPr/>
                <p:nvPr>
                  <p:custDataLst>
                    <p:tags r:id="rId84"/>
                  </p:custDataLst>
                </p:nvPr>
              </p:nvSpPr>
              <p:spPr>
                <a:xfrm>
                  <a:off x="4659997" y="3891812"/>
                  <a:ext cx="209913" cy="221323"/>
                </a:xfrm>
                <a:custGeom>
                  <a:avLst/>
                  <a:gdLst>
                    <a:gd name="connsiteX0" fmla="*/ 62498 w 209913"/>
                    <a:gd name="connsiteY0" fmla="*/ 5817 h 221323"/>
                    <a:gd name="connsiteX1" fmla="*/ 170130 w 209913"/>
                    <a:gd name="connsiteY1" fmla="*/ 44869 h 221323"/>
                    <a:gd name="connsiteX2" fmla="*/ 204420 w 209913"/>
                    <a:gd name="connsiteY2" fmla="*/ 111544 h 221323"/>
                    <a:gd name="connsiteX3" fmla="*/ 199658 w 209913"/>
                    <a:gd name="connsiteY3" fmla="*/ 178219 h 221323"/>
                    <a:gd name="connsiteX4" fmla="*/ 57735 w 209913"/>
                    <a:gd name="connsiteY4" fmla="*/ 199174 h 221323"/>
                    <a:gd name="connsiteX5" fmla="*/ 585 w 209913"/>
                    <a:gd name="connsiteY5" fmla="*/ 79159 h 221323"/>
                    <a:gd name="connsiteX6" fmla="*/ 62498 w 209913"/>
                    <a:gd name="connsiteY6" fmla="*/ 5817 h 221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9913" h="221320">
                      <a:moveTo>
                        <a:pt x="62498" y="5817"/>
                      </a:moveTo>
                      <a:cubicBezTo>
                        <a:pt x="89168" y="-1803"/>
                        <a:pt x="132030" y="-11328"/>
                        <a:pt x="170130" y="44869"/>
                      </a:cubicBezTo>
                      <a:cubicBezTo>
                        <a:pt x="184418" y="66777"/>
                        <a:pt x="197753" y="88684"/>
                        <a:pt x="204420" y="111544"/>
                      </a:cubicBezTo>
                      <a:cubicBezTo>
                        <a:pt x="209183" y="129642"/>
                        <a:pt x="215850" y="147739"/>
                        <a:pt x="199658" y="178219"/>
                      </a:cubicBezTo>
                      <a:cubicBezTo>
                        <a:pt x="181560" y="212509"/>
                        <a:pt x="116790" y="243942"/>
                        <a:pt x="57735" y="199174"/>
                      </a:cubicBezTo>
                      <a:cubicBezTo>
                        <a:pt x="20588" y="171552"/>
                        <a:pt x="-4177" y="113449"/>
                        <a:pt x="585" y="79159"/>
                      </a:cubicBezTo>
                      <a:cubicBezTo>
                        <a:pt x="4395" y="55347"/>
                        <a:pt x="26303" y="16294"/>
                        <a:pt x="62498" y="5817"/>
                      </a:cubicBez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pic>
              <p:nvPicPr>
                <p:cNvPr id="9300" name="图形 5101"/>
                <p:cNvPicPr>
                  <a:picLocks noGrp="1" noChangeAspect="1"/>
                </p:cNvPicPr>
                <p:nvPr>
                  <p:custDataLst>
                    <p:tags r:id="rId85"/>
                  </p:custDataLst>
                </p:nvPr>
              </p:nvPicPr>
              <p:blipFill>
                <a:blip r:embed="rId86" cstate="email"/>
                <a:stretch>
                  <a:fillRect/>
                </a:stretch>
              </p:blipFill>
              <p:spPr>
                <a:xfrm>
                  <a:off x="4712818" y="3927753"/>
                  <a:ext cx="126768" cy="250784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</p:pic>
            <p:sp>
              <p:nvSpPr>
                <p:cNvPr id="9301" name="图形 5101"/>
                <p:cNvSpPr/>
                <p:nvPr>
                  <p:custDataLst>
                    <p:tags r:id="rId87"/>
                  </p:custDataLst>
                </p:nvPr>
              </p:nvSpPr>
              <p:spPr>
                <a:xfrm>
                  <a:off x="4814374" y="3966716"/>
                  <a:ext cx="15646" cy="14733"/>
                </a:xfrm>
                <a:custGeom>
                  <a:avLst/>
                  <a:gdLst>
                    <a:gd name="connsiteX0" fmla="*/ 513 w 15646"/>
                    <a:gd name="connsiteY0" fmla="*/ 4256 h 14733"/>
                    <a:gd name="connsiteX1" fmla="*/ 13848 w 15646"/>
                    <a:gd name="connsiteY1" fmla="*/ 2351 h 14733"/>
                    <a:gd name="connsiteX2" fmla="*/ 10990 w 15646"/>
                    <a:gd name="connsiteY2" fmla="*/ 13781 h 14733"/>
                    <a:gd name="connsiteX3" fmla="*/ 5275 w 15646"/>
                    <a:gd name="connsiteY3" fmla="*/ 14733 h 14733"/>
                    <a:gd name="connsiteX4" fmla="*/ 513 w 15646"/>
                    <a:gd name="connsiteY4" fmla="*/ 4256 h 1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46" h="14733">
                      <a:moveTo>
                        <a:pt x="513" y="4256"/>
                      </a:moveTo>
                      <a:cubicBezTo>
                        <a:pt x="3370" y="-507"/>
                        <a:pt x="10038" y="-1459"/>
                        <a:pt x="13848" y="2351"/>
                      </a:cubicBezTo>
                      <a:cubicBezTo>
                        <a:pt x="17658" y="6161"/>
                        <a:pt x="14800" y="11876"/>
                        <a:pt x="10990" y="13781"/>
                      </a:cubicBezTo>
                      <a:cubicBezTo>
                        <a:pt x="10038" y="14733"/>
                        <a:pt x="7180" y="14733"/>
                        <a:pt x="5275" y="14733"/>
                      </a:cubicBezTo>
                      <a:cubicBezTo>
                        <a:pt x="2418" y="14733"/>
                        <a:pt x="-1392" y="9018"/>
                        <a:pt x="513" y="4256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02" name="图形 5101"/>
                <p:cNvSpPr/>
                <p:nvPr>
                  <p:custDataLst>
                    <p:tags r:id="rId88"/>
                  </p:custDataLst>
                </p:nvPr>
              </p:nvSpPr>
              <p:spPr>
                <a:xfrm>
                  <a:off x="4739620" y="4002911"/>
                  <a:ext cx="18238" cy="15685"/>
                </a:xfrm>
                <a:custGeom>
                  <a:avLst/>
                  <a:gdLst>
                    <a:gd name="connsiteX0" fmla="*/ 972 w 18238"/>
                    <a:gd name="connsiteY0" fmla="*/ 4256 h 15685"/>
                    <a:gd name="connsiteX1" fmla="*/ 16212 w 18238"/>
                    <a:gd name="connsiteY1" fmla="*/ 2351 h 15685"/>
                    <a:gd name="connsiteX2" fmla="*/ 13354 w 18238"/>
                    <a:gd name="connsiteY2" fmla="*/ 14733 h 15685"/>
                    <a:gd name="connsiteX3" fmla="*/ 7639 w 18238"/>
                    <a:gd name="connsiteY3" fmla="*/ 15686 h 15685"/>
                    <a:gd name="connsiteX4" fmla="*/ 972 w 18238"/>
                    <a:gd name="connsiteY4" fmla="*/ 4256 h 15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38" h="15685">
                      <a:moveTo>
                        <a:pt x="972" y="4256"/>
                      </a:moveTo>
                      <a:cubicBezTo>
                        <a:pt x="3829" y="-507"/>
                        <a:pt x="11449" y="-1459"/>
                        <a:pt x="16212" y="2351"/>
                      </a:cubicBezTo>
                      <a:cubicBezTo>
                        <a:pt x="20022" y="6161"/>
                        <a:pt x="18117" y="12828"/>
                        <a:pt x="13354" y="14733"/>
                      </a:cubicBezTo>
                      <a:cubicBezTo>
                        <a:pt x="11449" y="15686"/>
                        <a:pt x="8592" y="15686"/>
                        <a:pt x="7639" y="15686"/>
                      </a:cubicBezTo>
                      <a:cubicBezTo>
                        <a:pt x="1924" y="14733"/>
                        <a:pt x="-1886" y="9018"/>
                        <a:pt x="972" y="4256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03" name="图形 5101"/>
                <p:cNvSpPr/>
                <p:nvPr>
                  <p:custDataLst>
                    <p:tags r:id="rId89"/>
                  </p:custDataLst>
                </p:nvPr>
              </p:nvSpPr>
              <p:spPr>
                <a:xfrm>
                  <a:off x="4784509" y="3984957"/>
                  <a:ext cx="14708" cy="19501"/>
                </a:xfrm>
                <a:custGeom>
                  <a:avLst/>
                  <a:gdLst>
                    <a:gd name="connsiteX0" fmla="*/ 1803 w 14708"/>
                    <a:gd name="connsiteY0" fmla="*/ 302 h 19501"/>
                    <a:gd name="connsiteX1" fmla="*/ 13233 w 14708"/>
                    <a:gd name="connsiteY1" fmla="*/ 8875 h 19501"/>
                    <a:gd name="connsiteX2" fmla="*/ 10376 w 14708"/>
                    <a:gd name="connsiteY2" fmla="*/ 19352 h 19501"/>
                    <a:gd name="connsiteX3" fmla="*/ 1803 w 14708"/>
                    <a:gd name="connsiteY3" fmla="*/ 13637 h 19501"/>
                    <a:gd name="connsiteX4" fmla="*/ 1803 w 14708"/>
                    <a:gd name="connsiteY4" fmla="*/ 302 h 1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08" h="19501">
                      <a:moveTo>
                        <a:pt x="1803" y="302"/>
                      </a:moveTo>
                      <a:cubicBezTo>
                        <a:pt x="7518" y="-1603"/>
                        <a:pt x="11328" y="6017"/>
                        <a:pt x="13233" y="8875"/>
                      </a:cubicBezTo>
                      <a:cubicBezTo>
                        <a:pt x="15138" y="11732"/>
                        <a:pt x="16091" y="17447"/>
                        <a:pt x="10376" y="19352"/>
                      </a:cubicBezTo>
                      <a:cubicBezTo>
                        <a:pt x="6566" y="20304"/>
                        <a:pt x="2756" y="16495"/>
                        <a:pt x="1803" y="13637"/>
                      </a:cubicBezTo>
                      <a:cubicBezTo>
                        <a:pt x="-102" y="7922"/>
                        <a:pt x="-1054" y="1254"/>
                        <a:pt x="1803" y="302"/>
                      </a:cubicBezTo>
                      <a:close/>
                    </a:path>
                  </a:pathLst>
                </a:custGeom>
                <a:solidFill>
                  <a:srgbClr val="F5AD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04" name="图形 5101"/>
                <p:cNvSpPr/>
                <p:nvPr>
                  <p:custDataLst>
                    <p:tags r:id="rId90"/>
                  </p:custDataLst>
                </p:nvPr>
              </p:nvSpPr>
              <p:spPr>
                <a:xfrm>
                  <a:off x="4782325" y="4003700"/>
                  <a:ext cx="43407" cy="31088"/>
                </a:xfrm>
                <a:custGeom>
                  <a:avLst/>
                  <a:gdLst>
                    <a:gd name="connsiteX0" fmla="*/ 6845 w 43407"/>
                    <a:gd name="connsiteY0" fmla="*/ 21564 h 31088"/>
                    <a:gd name="connsiteX1" fmla="*/ 34467 w 43407"/>
                    <a:gd name="connsiteY1" fmla="*/ 20611 h 31088"/>
                    <a:gd name="connsiteX2" fmla="*/ 37325 w 43407"/>
                    <a:gd name="connsiteY2" fmla="*/ 6324 h 31088"/>
                    <a:gd name="connsiteX3" fmla="*/ 39230 w 43407"/>
                    <a:gd name="connsiteY3" fmla="*/ 609 h 31088"/>
                    <a:gd name="connsiteX4" fmla="*/ 43040 w 43407"/>
                    <a:gd name="connsiteY4" fmla="*/ 4419 h 31088"/>
                    <a:gd name="connsiteX5" fmla="*/ 30657 w 43407"/>
                    <a:gd name="connsiteY5" fmla="*/ 28231 h 31088"/>
                    <a:gd name="connsiteX6" fmla="*/ 18275 w 43407"/>
                    <a:gd name="connsiteY6" fmla="*/ 31089 h 31088"/>
                    <a:gd name="connsiteX7" fmla="*/ 3035 w 43407"/>
                    <a:gd name="connsiteY7" fmla="*/ 27279 h 31088"/>
                    <a:gd name="connsiteX8" fmla="*/ 6845 w 43407"/>
                    <a:gd name="connsiteY8" fmla="*/ 21564 h 31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407" h="31088">
                      <a:moveTo>
                        <a:pt x="6845" y="21564"/>
                      </a:moveTo>
                      <a:cubicBezTo>
                        <a:pt x="11607" y="28231"/>
                        <a:pt x="26847" y="28231"/>
                        <a:pt x="34467" y="20611"/>
                      </a:cubicBezTo>
                      <a:cubicBezTo>
                        <a:pt x="39230" y="14896"/>
                        <a:pt x="38277" y="10134"/>
                        <a:pt x="37325" y="6324"/>
                      </a:cubicBezTo>
                      <a:cubicBezTo>
                        <a:pt x="37325" y="4419"/>
                        <a:pt x="38277" y="2514"/>
                        <a:pt x="39230" y="609"/>
                      </a:cubicBezTo>
                      <a:cubicBezTo>
                        <a:pt x="39230" y="609"/>
                        <a:pt x="41135" y="-2249"/>
                        <a:pt x="43040" y="4419"/>
                      </a:cubicBezTo>
                      <a:cubicBezTo>
                        <a:pt x="44945" y="12991"/>
                        <a:pt x="39230" y="22516"/>
                        <a:pt x="30657" y="28231"/>
                      </a:cubicBezTo>
                      <a:cubicBezTo>
                        <a:pt x="26847" y="31089"/>
                        <a:pt x="23037" y="31089"/>
                        <a:pt x="18275" y="31089"/>
                      </a:cubicBezTo>
                      <a:cubicBezTo>
                        <a:pt x="11607" y="31089"/>
                        <a:pt x="8750" y="30136"/>
                        <a:pt x="3035" y="27279"/>
                      </a:cubicBezTo>
                      <a:cubicBezTo>
                        <a:pt x="-3633" y="24421"/>
                        <a:pt x="2082" y="14896"/>
                        <a:pt x="6845" y="21564"/>
                      </a:cubicBezTo>
                      <a:close/>
                    </a:path>
                  </a:pathLst>
                </a:custGeom>
                <a:solidFill>
                  <a:srgbClr val="F5AD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05" name="图形 5101"/>
                <p:cNvSpPr/>
                <p:nvPr>
                  <p:custDataLst>
                    <p:tags r:id="rId91"/>
                  </p:custDataLst>
                </p:nvPr>
              </p:nvSpPr>
              <p:spPr>
                <a:xfrm>
                  <a:off x="4657614" y="3885523"/>
                  <a:ext cx="178227" cy="121643"/>
                </a:xfrm>
                <a:custGeom>
                  <a:avLst/>
                  <a:gdLst>
                    <a:gd name="connsiteX0" fmla="*/ 47735 w 178227"/>
                    <a:gd name="connsiteY0" fmla="*/ 10201 h 121643"/>
                    <a:gd name="connsiteX1" fmla="*/ 144890 w 178227"/>
                    <a:gd name="connsiteY1" fmla="*/ 14011 h 121643"/>
                    <a:gd name="connsiteX2" fmla="*/ 178228 w 178227"/>
                    <a:gd name="connsiteY2" fmla="*/ 44491 h 121643"/>
                    <a:gd name="connsiteX3" fmla="*/ 2015 w 178227"/>
                    <a:gd name="connsiteY3" fmla="*/ 121643 h 121643"/>
                    <a:gd name="connsiteX4" fmla="*/ 1063 w 178227"/>
                    <a:gd name="connsiteY4" fmla="*/ 74971 h 121643"/>
                    <a:gd name="connsiteX5" fmla="*/ 47735 w 178227"/>
                    <a:gd name="connsiteY5" fmla="*/ 10201 h 121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8227" h="121643">
                      <a:moveTo>
                        <a:pt x="47735" y="10201"/>
                      </a:moveTo>
                      <a:cubicBezTo>
                        <a:pt x="82978" y="-6944"/>
                        <a:pt x="121078" y="-277"/>
                        <a:pt x="144890" y="14011"/>
                      </a:cubicBezTo>
                      <a:cubicBezTo>
                        <a:pt x="162035" y="24488"/>
                        <a:pt x="178228" y="44491"/>
                        <a:pt x="178228" y="44491"/>
                      </a:cubicBezTo>
                      <a:lnTo>
                        <a:pt x="2015" y="121643"/>
                      </a:lnTo>
                      <a:cubicBezTo>
                        <a:pt x="2015" y="121643"/>
                        <a:pt x="-1795" y="94021"/>
                        <a:pt x="1063" y="74971"/>
                      </a:cubicBezTo>
                      <a:cubicBezTo>
                        <a:pt x="6778" y="50206"/>
                        <a:pt x="16303" y="26393"/>
                        <a:pt x="47735" y="10201"/>
                      </a:cubicBezTo>
                      <a:close/>
                    </a:path>
                  </a:pathLst>
                </a:custGeom>
                <a:solidFill>
                  <a:srgbClr val="4F3C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06" name="图形 5101"/>
                <p:cNvSpPr/>
                <p:nvPr>
                  <p:custDataLst>
                    <p:tags r:id="rId92"/>
                  </p:custDataLst>
                </p:nvPr>
              </p:nvSpPr>
              <p:spPr>
                <a:xfrm>
                  <a:off x="4727257" y="3985167"/>
                  <a:ext cx="18573" cy="12560"/>
                </a:xfrm>
                <a:custGeom>
                  <a:avLst/>
                  <a:gdLst>
                    <a:gd name="connsiteX0" fmla="*/ 17145 w 18573"/>
                    <a:gd name="connsiteY0" fmla="*/ 92 h 12560"/>
                    <a:gd name="connsiteX1" fmla="*/ 17145 w 18573"/>
                    <a:gd name="connsiteY1" fmla="*/ 2949 h 12560"/>
                    <a:gd name="connsiteX2" fmla="*/ 10477 w 18573"/>
                    <a:gd name="connsiteY2" fmla="*/ 4854 h 12560"/>
                    <a:gd name="connsiteX3" fmla="*/ 4763 w 18573"/>
                    <a:gd name="connsiteY3" fmla="*/ 11522 h 12560"/>
                    <a:gd name="connsiteX4" fmla="*/ 0 w 18573"/>
                    <a:gd name="connsiteY4" fmla="*/ 10569 h 12560"/>
                    <a:gd name="connsiteX5" fmla="*/ 17145 w 18573"/>
                    <a:gd name="connsiteY5" fmla="*/ 92 h 12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73" h="12560">
                      <a:moveTo>
                        <a:pt x="17145" y="92"/>
                      </a:moveTo>
                      <a:cubicBezTo>
                        <a:pt x="19050" y="92"/>
                        <a:pt x="19050" y="2949"/>
                        <a:pt x="17145" y="2949"/>
                      </a:cubicBezTo>
                      <a:cubicBezTo>
                        <a:pt x="14288" y="3902"/>
                        <a:pt x="12382" y="3902"/>
                        <a:pt x="10477" y="4854"/>
                      </a:cubicBezTo>
                      <a:cubicBezTo>
                        <a:pt x="8572" y="5807"/>
                        <a:pt x="5715" y="9617"/>
                        <a:pt x="4763" y="11522"/>
                      </a:cubicBezTo>
                      <a:cubicBezTo>
                        <a:pt x="3810" y="13427"/>
                        <a:pt x="0" y="12474"/>
                        <a:pt x="0" y="10569"/>
                      </a:cubicBezTo>
                      <a:cubicBezTo>
                        <a:pt x="952" y="5807"/>
                        <a:pt x="10477" y="-861"/>
                        <a:pt x="17145" y="92"/>
                      </a:cubicBezTo>
                      <a:close/>
                    </a:path>
                  </a:pathLst>
                </a:custGeom>
                <a:solidFill>
                  <a:srgbClr val="4F3C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07" name="图形 5101"/>
                <p:cNvSpPr/>
                <p:nvPr>
                  <p:custDataLst>
                    <p:tags r:id="rId93"/>
                  </p:custDataLst>
                </p:nvPr>
              </p:nvSpPr>
              <p:spPr>
                <a:xfrm>
                  <a:off x="4807700" y="3950847"/>
                  <a:ext cx="20607" cy="9311"/>
                </a:xfrm>
                <a:custGeom>
                  <a:avLst/>
                  <a:gdLst>
                    <a:gd name="connsiteX0" fmla="*/ 519 w 20607"/>
                    <a:gd name="connsiteY0" fmla="*/ 4884 h 9311"/>
                    <a:gd name="connsiteX1" fmla="*/ 19569 w 20607"/>
                    <a:gd name="connsiteY1" fmla="*/ 2027 h 9311"/>
                    <a:gd name="connsiteX2" fmla="*/ 18617 w 20607"/>
                    <a:gd name="connsiteY2" fmla="*/ 5837 h 9311"/>
                    <a:gd name="connsiteX3" fmla="*/ 10997 w 20607"/>
                    <a:gd name="connsiteY3" fmla="*/ 5837 h 9311"/>
                    <a:gd name="connsiteX4" fmla="*/ 4329 w 20607"/>
                    <a:gd name="connsiteY4" fmla="*/ 8694 h 9311"/>
                    <a:gd name="connsiteX5" fmla="*/ 519 w 20607"/>
                    <a:gd name="connsiteY5" fmla="*/ 4884 h 9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607" h="9311">
                      <a:moveTo>
                        <a:pt x="519" y="4884"/>
                      </a:moveTo>
                      <a:cubicBezTo>
                        <a:pt x="4329" y="122"/>
                        <a:pt x="13854" y="-1783"/>
                        <a:pt x="19569" y="2027"/>
                      </a:cubicBezTo>
                      <a:cubicBezTo>
                        <a:pt x="21474" y="2979"/>
                        <a:pt x="20522" y="5837"/>
                        <a:pt x="18617" y="5837"/>
                      </a:cubicBezTo>
                      <a:cubicBezTo>
                        <a:pt x="15759" y="5837"/>
                        <a:pt x="13854" y="5837"/>
                        <a:pt x="10997" y="5837"/>
                      </a:cubicBezTo>
                      <a:cubicBezTo>
                        <a:pt x="8139" y="6789"/>
                        <a:pt x="7187" y="7742"/>
                        <a:pt x="4329" y="8694"/>
                      </a:cubicBezTo>
                      <a:cubicBezTo>
                        <a:pt x="2424" y="10599"/>
                        <a:pt x="-1386" y="7742"/>
                        <a:pt x="519" y="4884"/>
                      </a:cubicBezTo>
                      <a:close/>
                    </a:path>
                  </a:pathLst>
                </a:custGeom>
                <a:solidFill>
                  <a:srgbClr val="4F3C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9308" name="图形 5101"/>
              <p:cNvGrpSpPr/>
              <p:nvPr>
                <p:custDataLst>
                  <p:tags r:id="rId94"/>
                </p:custDataLst>
              </p:nvPr>
            </p:nvGrpSpPr>
            <p:grpSpPr>
              <a:xfrm>
                <a:off x="4201082" y="3909059"/>
                <a:ext cx="524401" cy="650557"/>
                <a:chOff x="4201082" y="3909059"/>
                <a:chExt cx="524401" cy="650557"/>
              </a:xfrm>
            </p:grpSpPr>
            <p:sp>
              <p:nvSpPr>
                <p:cNvPr id="9309" name="图形 5101"/>
                <p:cNvSpPr/>
                <p:nvPr>
                  <p:custDataLst>
                    <p:tags r:id="rId95"/>
                  </p:custDataLst>
                </p:nvPr>
              </p:nvSpPr>
              <p:spPr>
                <a:xfrm>
                  <a:off x="4271962" y="4528184"/>
                  <a:ext cx="84772" cy="31432"/>
                </a:xfrm>
                <a:custGeom>
                  <a:avLst/>
                  <a:gdLst>
                    <a:gd name="connsiteX0" fmla="*/ 52388 w 84772"/>
                    <a:gd name="connsiteY0" fmla="*/ 6668 h 31432"/>
                    <a:gd name="connsiteX1" fmla="*/ 75248 w 84772"/>
                    <a:gd name="connsiteY1" fmla="*/ 17145 h 31432"/>
                    <a:gd name="connsiteX2" fmla="*/ 84773 w 84772"/>
                    <a:gd name="connsiteY2" fmla="*/ 31433 h 31432"/>
                    <a:gd name="connsiteX3" fmla="*/ 4763 w 84772"/>
                    <a:gd name="connsiteY3" fmla="*/ 30480 h 31432"/>
                    <a:gd name="connsiteX4" fmla="*/ 0 w 84772"/>
                    <a:gd name="connsiteY4" fmla="*/ 21908 h 31432"/>
                    <a:gd name="connsiteX5" fmla="*/ 0 w 84772"/>
                    <a:gd name="connsiteY5" fmla="*/ 0 h 31432"/>
                    <a:gd name="connsiteX6" fmla="*/ 44767 w 84772"/>
                    <a:gd name="connsiteY6" fmla="*/ 0 h 31432"/>
                    <a:gd name="connsiteX7" fmla="*/ 52388 w 84772"/>
                    <a:gd name="connsiteY7" fmla="*/ 6668 h 31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4772" h="31432">
                      <a:moveTo>
                        <a:pt x="52388" y="6668"/>
                      </a:moveTo>
                      <a:cubicBezTo>
                        <a:pt x="58102" y="9525"/>
                        <a:pt x="67627" y="11430"/>
                        <a:pt x="75248" y="17145"/>
                      </a:cubicBezTo>
                      <a:cubicBezTo>
                        <a:pt x="81915" y="21908"/>
                        <a:pt x="84773" y="31433"/>
                        <a:pt x="84773" y="31433"/>
                      </a:cubicBezTo>
                      <a:lnTo>
                        <a:pt x="4763" y="30480"/>
                      </a:lnTo>
                      <a:cubicBezTo>
                        <a:pt x="1905" y="30480"/>
                        <a:pt x="952" y="27623"/>
                        <a:pt x="0" y="21908"/>
                      </a:cubicBezTo>
                      <a:lnTo>
                        <a:pt x="0" y="0"/>
                      </a:lnTo>
                      <a:lnTo>
                        <a:pt x="44767" y="0"/>
                      </a:lnTo>
                      <a:cubicBezTo>
                        <a:pt x="45720" y="0"/>
                        <a:pt x="46673" y="4763"/>
                        <a:pt x="52388" y="6668"/>
                      </a:cubicBezTo>
                      <a:close/>
                    </a:path>
                  </a:pathLst>
                </a:custGeom>
                <a:solidFill>
                  <a:srgbClr val="3D44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10" name="图形 5101"/>
                <p:cNvSpPr/>
                <p:nvPr>
                  <p:custDataLst>
                    <p:tags r:id="rId96"/>
                  </p:custDataLst>
                </p:nvPr>
              </p:nvSpPr>
              <p:spPr>
                <a:xfrm>
                  <a:off x="4472939" y="4438649"/>
                  <a:ext cx="89535" cy="51402"/>
                </a:xfrm>
                <a:custGeom>
                  <a:avLst/>
                  <a:gdLst>
                    <a:gd name="connsiteX0" fmla="*/ 48577 w 89535"/>
                    <a:gd name="connsiteY0" fmla="*/ 3810 h 51402"/>
                    <a:gd name="connsiteX1" fmla="*/ 73343 w 89535"/>
                    <a:gd name="connsiteY1" fmla="*/ 0 h 51402"/>
                    <a:gd name="connsiteX2" fmla="*/ 89535 w 89535"/>
                    <a:gd name="connsiteY2" fmla="*/ 6667 h 51402"/>
                    <a:gd name="connsiteX3" fmla="*/ 25718 w 89535"/>
                    <a:gd name="connsiteY3" fmla="*/ 50483 h 51402"/>
                    <a:gd name="connsiteX4" fmla="*/ 16193 w 89535"/>
                    <a:gd name="connsiteY4" fmla="*/ 46672 h 51402"/>
                    <a:gd name="connsiteX5" fmla="*/ 0 w 89535"/>
                    <a:gd name="connsiteY5" fmla="*/ 26670 h 51402"/>
                    <a:gd name="connsiteX6" fmla="*/ 35243 w 89535"/>
                    <a:gd name="connsiteY6" fmla="*/ 953 h 51402"/>
                    <a:gd name="connsiteX7" fmla="*/ 48577 w 89535"/>
                    <a:gd name="connsiteY7" fmla="*/ 3810 h 51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9535" h="51402">
                      <a:moveTo>
                        <a:pt x="48577" y="3810"/>
                      </a:moveTo>
                      <a:cubicBezTo>
                        <a:pt x="55245" y="2858"/>
                        <a:pt x="63818" y="0"/>
                        <a:pt x="73343" y="0"/>
                      </a:cubicBezTo>
                      <a:cubicBezTo>
                        <a:pt x="81915" y="0"/>
                        <a:pt x="89535" y="6667"/>
                        <a:pt x="89535" y="6667"/>
                      </a:cubicBezTo>
                      <a:lnTo>
                        <a:pt x="25718" y="50483"/>
                      </a:lnTo>
                      <a:cubicBezTo>
                        <a:pt x="21908" y="52388"/>
                        <a:pt x="19050" y="51435"/>
                        <a:pt x="16193" y="46672"/>
                      </a:cubicBezTo>
                      <a:lnTo>
                        <a:pt x="0" y="26670"/>
                      </a:lnTo>
                      <a:lnTo>
                        <a:pt x="35243" y="953"/>
                      </a:lnTo>
                      <a:cubicBezTo>
                        <a:pt x="34290" y="953"/>
                        <a:pt x="41910" y="5715"/>
                        <a:pt x="48577" y="3810"/>
                      </a:cubicBezTo>
                      <a:close/>
                    </a:path>
                  </a:pathLst>
                </a:custGeom>
                <a:solidFill>
                  <a:srgbClr val="3D44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11" name="图形 5101"/>
                <p:cNvSpPr/>
                <p:nvPr>
                  <p:custDataLst>
                    <p:tags r:id="rId97"/>
                  </p:custDataLst>
                </p:nvPr>
              </p:nvSpPr>
              <p:spPr>
                <a:xfrm>
                  <a:off x="4248150" y="4294730"/>
                  <a:ext cx="270510" cy="233453"/>
                </a:xfrm>
                <a:custGeom>
                  <a:avLst/>
                  <a:gdLst>
                    <a:gd name="connsiteX0" fmla="*/ 0 w 270510"/>
                    <a:gd name="connsiteY0" fmla="*/ 26761 h 233453"/>
                    <a:gd name="connsiteX1" fmla="*/ 16193 w 270510"/>
                    <a:gd name="connsiteY1" fmla="*/ 233454 h 233453"/>
                    <a:gd name="connsiteX2" fmla="*/ 79058 w 270510"/>
                    <a:gd name="connsiteY2" fmla="*/ 233454 h 233453"/>
                    <a:gd name="connsiteX3" fmla="*/ 108585 w 270510"/>
                    <a:gd name="connsiteY3" fmla="*/ 67719 h 233453"/>
                    <a:gd name="connsiteX4" fmla="*/ 218123 w 270510"/>
                    <a:gd name="connsiteY4" fmla="*/ 175351 h 233453"/>
                    <a:gd name="connsiteX5" fmla="*/ 270510 w 270510"/>
                    <a:gd name="connsiteY5" fmla="*/ 137251 h 233453"/>
                    <a:gd name="connsiteX6" fmla="*/ 164783 w 270510"/>
                    <a:gd name="connsiteY6" fmla="*/ 91 h 233453"/>
                    <a:gd name="connsiteX7" fmla="*/ 0 w 270510"/>
                    <a:gd name="connsiteY7" fmla="*/ 26761 h 233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0510" h="233448">
                      <a:moveTo>
                        <a:pt x="0" y="26761"/>
                      </a:moveTo>
                      <a:lnTo>
                        <a:pt x="16193" y="233454"/>
                      </a:lnTo>
                      <a:lnTo>
                        <a:pt x="79058" y="233454"/>
                      </a:lnTo>
                      <a:lnTo>
                        <a:pt x="108585" y="67719"/>
                      </a:lnTo>
                      <a:lnTo>
                        <a:pt x="218123" y="175351"/>
                      </a:lnTo>
                      <a:lnTo>
                        <a:pt x="270510" y="137251"/>
                      </a:lnTo>
                      <a:cubicBezTo>
                        <a:pt x="270510" y="137251"/>
                        <a:pt x="157163" y="91"/>
                        <a:pt x="164783" y="91"/>
                      </a:cubicBezTo>
                      <a:cubicBezTo>
                        <a:pt x="171450" y="-1814"/>
                        <a:pt x="952" y="26761"/>
                        <a:pt x="0" y="26761"/>
                      </a:cubicBezTo>
                      <a:close/>
                    </a:path>
                  </a:pathLst>
                </a:custGeom>
                <a:solidFill>
                  <a:srgbClr val="3A88C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12" name="图形 5101"/>
                <p:cNvSpPr/>
                <p:nvPr>
                  <p:custDataLst>
                    <p:tags r:id="rId98"/>
                  </p:custDataLst>
                </p:nvPr>
              </p:nvSpPr>
              <p:spPr>
                <a:xfrm>
                  <a:off x="4370070" y="4147184"/>
                  <a:ext cx="102869" cy="95250"/>
                </a:xfrm>
                <a:custGeom>
                  <a:avLst/>
                  <a:gdLst>
                    <a:gd name="connsiteX0" fmla="*/ 14288 w 102869"/>
                    <a:gd name="connsiteY0" fmla="*/ 0 h 95250"/>
                    <a:gd name="connsiteX1" fmla="*/ 102870 w 102869"/>
                    <a:gd name="connsiteY1" fmla="*/ 20955 h 95250"/>
                    <a:gd name="connsiteX2" fmla="*/ 88582 w 102869"/>
                    <a:gd name="connsiteY2" fmla="*/ 95250 h 95250"/>
                    <a:gd name="connsiteX3" fmla="*/ 0 w 102869"/>
                    <a:gd name="connsiteY3" fmla="*/ 80963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869" h="95250">
                      <a:moveTo>
                        <a:pt x="14288" y="0"/>
                      </a:moveTo>
                      <a:lnTo>
                        <a:pt x="102870" y="20955"/>
                      </a:lnTo>
                      <a:lnTo>
                        <a:pt x="88582" y="95250"/>
                      </a:lnTo>
                      <a:lnTo>
                        <a:pt x="0" y="809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9313" name="图形 5101"/>
                <p:cNvGrpSpPr/>
                <p:nvPr>
                  <p:custDataLst>
                    <p:tags r:id="rId99"/>
                  </p:custDataLst>
                </p:nvPr>
              </p:nvGrpSpPr>
              <p:grpSpPr>
                <a:xfrm>
                  <a:off x="4396740" y="4152899"/>
                  <a:ext cx="40957" cy="66675"/>
                  <a:chOff x="4396740" y="4152899"/>
                  <a:chExt cx="40957" cy="66675"/>
                </a:xfrm>
              </p:grpSpPr>
              <p:sp>
                <p:nvSpPr>
                  <p:cNvPr id="9314" name="图形 5101"/>
                  <p:cNvSpPr/>
                  <p:nvPr>
                    <p:custDataLst>
                      <p:tags r:id="rId100"/>
                    </p:custDataLst>
                  </p:nvPr>
                </p:nvSpPr>
                <p:spPr>
                  <a:xfrm>
                    <a:off x="4422457" y="4158614"/>
                    <a:ext cx="15240" cy="60960"/>
                  </a:xfrm>
                  <a:custGeom>
                    <a:avLst/>
                    <a:gdLst>
                      <a:gd name="connsiteX0" fmla="*/ 15240 w 15240"/>
                      <a:gd name="connsiteY0" fmla="*/ 0 h 60960"/>
                      <a:gd name="connsiteX1" fmla="*/ 0 w 15240"/>
                      <a:gd name="connsiteY1" fmla="*/ 60960 h 60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40" h="60960">
                        <a:moveTo>
                          <a:pt x="15240" y="0"/>
                        </a:moveTo>
                        <a:lnTo>
                          <a:pt x="0" y="6096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15" name="图形 5101"/>
                  <p:cNvSpPr/>
                  <p:nvPr>
                    <p:custDataLst>
                      <p:tags r:id="rId101"/>
                    </p:custDataLst>
                  </p:nvPr>
                </p:nvSpPr>
                <p:spPr>
                  <a:xfrm>
                    <a:off x="4411980" y="4156709"/>
                    <a:ext cx="12382" cy="54292"/>
                  </a:xfrm>
                  <a:custGeom>
                    <a:avLst/>
                    <a:gdLst>
                      <a:gd name="connsiteX0" fmla="*/ 12383 w 12382"/>
                      <a:gd name="connsiteY0" fmla="*/ 0 h 54292"/>
                      <a:gd name="connsiteX1" fmla="*/ 0 w 12382"/>
                      <a:gd name="connsiteY1" fmla="*/ 54293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382" h="54292">
                        <a:moveTo>
                          <a:pt x="12383" y="0"/>
                        </a:moveTo>
                        <a:lnTo>
                          <a:pt x="0" y="54293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16" name="图形 5101"/>
                  <p:cNvSpPr/>
                  <p:nvPr>
                    <p:custDataLst>
                      <p:tags r:id="rId102"/>
                    </p:custDataLst>
                  </p:nvPr>
                </p:nvSpPr>
                <p:spPr>
                  <a:xfrm>
                    <a:off x="4396740" y="4152899"/>
                    <a:ext cx="10477" cy="50482"/>
                  </a:xfrm>
                  <a:custGeom>
                    <a:avLst/>
                    <a:gdLst>
                      <a:gd name="connsiteX0" fmla="*/ 10477 w 10477"/>
                      <a:gd name="connsiteY0" fmla="*/ 0 h 50482"/>
                      <a:gd name="connsiteX1" fmla="*/ 0 w 10477"/>
                      <a:gd name="connsiteY1" fmla="*/ 50483 h 50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50482">
                        <a:moveTo>
                          <a:pt x="10477" y="0"/>
                        </a:moveTo>
                        <a:lnTo>
                          <a:pt x="0" y="50483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9317" name="图形 5101"/>
                <p:cNvSpPr/>
                <p:nvPr>
                  <p:custDataLst>
                    <p:tags r:id="rId103"/>
                  </p:custDataLst>
                </p:nvPr>
              </p:nvSpPr>
              <p:spPr>
                <a:xfrm>
                  <a:off x="4244339" y="4147184"/>
                  <a:ext cx="188595" cy="178117"/>
                </a:xfrm>
                <a:custGeom>
                  <a:avLst/>
                  <a:gdLst>
                    <a:gd name="connsiteX0" fmla="*/ 33338 w 188595"/>
                    <a:gd name="connsiteY0" fmla="*/ 8573 h 178117"/>
                    <a:gd name="connsiteX1" fmla="*/ 0 w 188595"/>
                    <a:gd name="connsiteY1" fmla="*/ 178118 h 178117"/>
                    <a:gd name="connsiteX2" fmla="*/ 188595 w 188595"/>
                    <a:gd name="connsiteY2" fmla="*/ 147638 h 178117"/>
                    <a:gd name="connsiteX3" fmla="*/ 140018 w 188595"/>
                    <a:gd name="connsiteY3" fmla="*/ 0 h 178117"/>
                    <a:gd name="connsiteX4" fmla="*/ 33338 w 188595"/>
                    <a:gd name="connsiteY4" fmla="*/ 8573 h 178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8595" h="178117">
                      <a:moveTo>
                        <a:pt x="33338" y="8573"/>
                      </a:moveTo>
                      <a:cubicBezTo>
                        <a:pt x="5715" y="50483"/>
                        <a:pt x="8573" y="95250"/>
                        <a:pt x="0" y="178118"/>
                      </a:cubicBezTo>
                      <a:cubicBezTo>
                        <a:pt x="0" y="178118"/>
                        <a:pt x="133350" y="166688"/>
                        <a:pt x="188595" y="147638"/>
                      </a:cubicBezTo>
                      <a:cubicBezTo>
                        <a:pt x="188595" y="147638"/>
                        <a:pt x="144780" y="32385"/>
                        <a:pt x="140018" y="0"/>
                      </a:cubicBezTo>
                      <a:lnTo>
                        <a:pt x="33338" y="857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9318" name="图形 5101"/>
                <p:cNvGrpSpPr/>
                <p:nvPr>
                  <p:custDataLst>
                    <p:tags r:id="rId104"/>
                  </p:custDataLst>
                </p:nvPr>
              </p:nvGrpSpPr>
              <p:grpSpPr>
                <a:xfrm>
                  <a:off x="4241482" y="4170044"/>
                  <a:ext cx="170497" cy="138112"/>
                  <a:chOff x="4241482" y="4170044"/>
                  <a:chExt cx="170497" cy="138112"/>
                </a:xfrm>
              </p:grpSpPr>
              <p:sp>
                <p:nvSpPr>
                  <p:cNvPr id="9319" name="图形 5101"/>
                  <p:cNvSpPr/>
                  <p:nvPr>
                    <p:custDataLst>
                      <p:tags r:id="rId105"/>
                    </p:custDataLst>
                  </p:nvPr>
                </p:nvSpPr>
                <p:spPr>
                  <a:xfrm>
                    <a:off x="4241482" y="4285297"/>
                    <a:ext cx="166687" cy="22860"/>
                  </a:xfrm>
                  <a:custGeom>
                    <a:avLst/>
                    <a:gdLst>
                      <a:gd name="connsiteX0" fmla="*/ 166688 w 166687"/>
                      <a:gd name="connsiteY0" fmla="*/ 0 h 22860"/>
                      <a:gd name="connsiteX1" fmla="*/ 0 w 166687"/>
                      <a:gd name="connsiteY1" fmla="*/ 22860 h 22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6687" h="22860">
                        <a:moveTo>
                          <a:pt x="166688" y="0"/>
                        </a:moveTo>
                        <a:lnTo>
                          <a:pt x="0" y="2286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20" name="图形 5101"/>
                  <p:cNvSpPr/>
                  <p:nvPr>
                    <p:custDataLst>
                      <p:tags r:id="rId106"/>
                    </p:custDataLst>
                  </p:nvPr>
                </p:nvSpPr>
                <p:spPr>
                  <a:xfrm>
                    <a:off x="4241482" y="4270057"/>
                    <a:ext cx="164782" cy="20002"/>
                  </a:xfrm>
                  <a:custGeom>
                    <a:avLst/>
                    <a:gdLst>
                      <a:gd name="connsiteX0" fmla="*/ 164782 w 164782"/>
                      <a:gd name="connsiteY0" fmla="*/ 0 h 20002"/>
                      <a:gd name="connsiteX1" fmla="*/ 0 w 164782"/>
                      <a:gd name="connsiteY1" fmla="*/ 20002 h 20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4782" h="20002">
                        <a:moveTo>
                          <a:pt x="164782" y="0"/>
                        </a:moveTo>
                        <a:lnTo>
                          <a:pt x="0" y="20002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21" name="图形 5101"/>
                  <p:cNvSpPr/>
                  <p:nvPr>
                    <p:custDataLst>
                      <p:tags r:id="rId107"/>
                    </p:custDataLst>
                  </p:nvPr>
                </p:nvSpPr>
                <p:spPr>
                  <a:xfrm>
                    <a:off x="4244340" y="4253864"/>
                    <a:ext cx="164782" cy="11430"/>
                  </a:xfrm>
                  <a:custGeom>
                    <a:avLst/>
                    <a:gdLst>
                      <a:gd name="connsiteX0" fmla="*/ 164783 w 164782"/>
                      <a:gd name="connsiteY0" fmla="*/ 0 h 11430"/>
                      <a:gd name="connsiteX1" fmla="*/ 0 w 164782"/>
                      <a:gd name="connsiteY1" fmla="*/ 11430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4782" h="11430">
                        <a:moveTo>
                          <a:pt x="164783" y="0"/>
                        </a:moveTo>
                        <a:lnTo>
                          <a:pt x="0" y="1143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22" name="图形 5101"/>
                  <p:cNvSpPr/>
                  <p:nvPr>
                    <p:custDataLst>
                      <p:tags r:id="rId108"/>
                    </p:custDataLst>
                  </p:nvPr>
                </p:nvSpPr>
                <p:spPr>
                  <a:xfrm>
                    <a:off x="4247197" y="4231957"/>
                    <a:ext cx="164782" cy="11429"/>
                  </a:xfrm>
                  <a:custGeom>
                    <a:avLst/>
                    <a:gdLst>
                      <a:gd name="connsiteX0" fmla="*/ 164782 w 164782"/>
                      <a:gd name="connsiteY0" fmla="*/ 0 h 11429"/>
                      <a:gd name="connsiteX1" fmla="*/ 0 w 164782"/>
                      <a:gd name="connsiteY1" fmla="*/ 11430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4782" h="11429">
                        <a:moveTo>
                          <a:pt x="164782" y="0"/>
                        </a:moveTo>
                        <a:lnTo>
                          <a:pt x="0" y="1143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23" name="图形 5101"/>
                  <p:cNvSpPr/>
                  <p:nvPr>
                    <p:custDataLst>
                      <p:tags r:id="rId109"/>
                    </p:custDataLst>
                  </p:nvPr>
                </p:nvSpPr>
                <p:spPr>
                  <a:xfrm>
                    <a:off x="4249102" y="4206239"/>
                    <a:ext cx="151447" cy="11430"/>
                  </a:xfrm>
                  <a:custGeom>
                    <a:avLst/>
                    <a:gdLst>
                      <a:gd name="connsiteX0" fmla="*/ 151448 w 151447"/>
                      <a:gd name="connsiteY0" fmla="*/ 0 h 11430"/>
                      <a:gd name="connsiteX1" fmla="*/ 0 w 151447"/>
                      <a:gd name="connsiteY1" fmla="*/ 11430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1447" h="11430">
                        <a:moveTo>
                          <a:pt x="151448" y="0"/>
                        </a:moveTo>
                        <a:lnTo>
                          <a:pt x="0" y="1143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24" name="图形 5101"/>
                  <p:cNvSpPr/>
                  <p:nvPr>
                    <p:custDataLst>
                      <p:tags r:id="rId110"/>
                    </p:custDataLst>
                  </p:nvPr>
                </p:nvSpPr>
                <p:spPr>
                  <a:xfrm>
                    <a:off x="4259580" y="4186237"/>
                    <a:ext cx="140017" cy="2857"/>
                  </a:xfrm>
                  <a:custGeom>
                    <a:avLst/>
                    <a:gdLst>
                      <a:gd name="connsiteX0" fmla="*/ 140018 w 140017"/>
                      <a:gd name="connsiteY0" fmla="*/ 0 h 2857"/>
                      <a:gd name="connsiteX1" fmla="*/ 0 w 140017"/>
                      <a:gd name="connsiteY1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0017" h="2857">
                        <a:moveTo>
                          <a:pt x="140018" y="0"/>
                        </a:moveTo>
                        <a:lnTo>
                          <a:pt x="0" y="2858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25" name="图形 5101"/>
                  <p:cNvSpPr/>
                  <p:nvPr>
                    <p:custDataLst>
                      <p:tags r:id="rId111"/>
                    </p:custDataLst>
                  </p:nvPr>
                </p:nvSpPr>
                <p:spPr>
                  <a:xfrm>
                    <a:off x="4259580" y="4170044"/>
                    <a:ext cx="131444" cy="1904"/>
                  </a:xfrm>
                  <a:custGeom>
                    <a:avLst/>
                    <a:gdLst>
                      <a:gd name="connsiteX0" fmla="*/ 131445 w 131444"/>
                      <a:gd name="connsiteY0" fmla="*/ 0 h 1904"/>
                      <a:gd name="connsiteX1" fmla="*/ 0 w 131444"/>
                      <a:gd name="connsiteY1" fmla="*/ 1905 h 1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1444" h="1904">
                        <a:moveTo>
                          <a:pt x="131445" y="0"/>
                        </a:moveTo>
                        <a:lnTo>
                          <a:pt x="0" y="1905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9326" name="图形 5101"/>
                <p:cNvSpPr/>
                <p:nvPr>
                  <p:custDataLst>
                    <p:tags r:id="rId112"/>
                  </p:custDataLst>
                </p:nvPr>
              </p:nvSpPr>
              <p:spPr>
                <a:xfrm>
                  <a:off x="4409122" y="4100937"/>
                  <a:ext cx="316361" cy="288322"/>
                </a:xfrm>
                <a:custGeom>
                  <a:avLst/>
                  <a:gdLst>
                    <a:gd name="connsiteX0" fmla="*/ 0 w 316361"/>
                    <a:gd name="connsiteY0" fmla="*/ 154832 h 288322"/>
                    <a:gd name="connsiteX1" fmla="*/ 112395 w 316361"/>
                    <a:gd name="connsiteY1" fmla="*/ 6242 h 288322"/>
                    <a:gd name="connsiteX2" fmla="*/ 308610 w 316361"/>
                    <a:gd name="connsiteY2" fmla="*/ 99587 h 288322"/>
                    <a:gd name="connsiteX3" fmla="*/ 169545 w 316361"/>
                    <a:gd name="connsiteY3" fmla="*/ 288182 h 288322"/>
                    <a:gd name="connsiteX4" fmla="*/ 0 w 316361"/>
                    <a:gd name="connsiteY4" fmla="*/ 154832 h 288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361" h="288322">
                      <a:moveTo>
                        <a:pt x="0" y="154832"/>
                      </a:moveTo>
                      <a:cubicBezTo>
                        <a:pt x="0" y="112922"/>
                        <a:pt x="20955" y="29102"/>
                        <a:pt x="112395" y="6242"/>
                      </a:cubicBezTo>
                      <a:cubicBezTo>
                        <a:pt x="202882" y="-16618"/>
                        <a:pt x="283845" y="25292"/>
                        <a:pt x="308610" y="99587"/>
                      </a:cubicBezTo>
                      <a:cubicBezTo>
                        <a:pt x="327660" y="156737"/>
                        <a:pt x="321945" y="285325"/>
                        <a:pt x="169545" y="288182"/>
                      </a:cubicBezTo>
                      <a:cubicBezTo>
                        <a:pt x="38100" y="291992"/>
                        <a:pt x="0" y="217697"/>
                        <a:pt x="0" y="154832"/>
                      </a:cubicBezTo>
                      <a:close/>
                    </a:path>
                  </a:pathLst>
                </a:custGeom>
                <a:solidFill>
                  <a:srgbClr val="D65D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27" name="图形 5101"/>
                <p:cNvSpPr/>
                <p:nvPr>
                  <p:custDataLst>
                    <p:tags r:id="rId113"/>
                  </p:custDataLst>
                </p:nvPr>
              </p:nvSpPr>
              <p:spPr>
                <a:xfrm>
                  <a:off x="4583429" y="4106227"/>
                  <a:ext cx="40957" cy="9525"/>
                </a:xfrm>
                <a:custGeom>
                  <a:avLst/>
                  <a:gdLst>
                    <a:gd name="connsiteX0" fmla="*/ 28575 w 40957"/>
                    <a:gd name="connsiteY0" fmla="*/ 0 h 9525"/>
                    <a:gd name="connsiteX1" fmla="*/ 0 w 40957"/>
                    <a:gd name="connsiteY1" fmla="*/ 4763 h 9525"/>
                    <a:gd name="connsiteX2" fmla="*/ 8573 w 40957"/>
                    <a:gd name="connsiteY2" fmla="*/ 9525 h 9525"/>
                    <a:gd name="connsiteX3" fmla="*/ 40958 w 40957"/>
                    <a:gd name="connsiteY3" fmla="*/ 3810 h 9525"/>
                    <a:gd name="connsiteX4" fmla="*/ 28575 w 40957"/>
                    <a:gd name="connsiteY4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957" h="9525">
                      <a:moveTo>
                        <a:pt x="28575" y="0"/>
                      </a:moveTo>
                      <a:lnTo>
                        <a:pt x="0" y="4763"/>
                      </a:lnTo>
                      <a:lnTo>
                        <a:pt x="8573" y="9525"/>
                      </a:lnTo>
                      <a:lnTo>
                        <a:pt x="40958" y="3810"/>
                      </a:lnTo>
                      <a:cubicBezTo>
                        <a:pt x="40958" y="3810"/>
                        <a:pt x="36195" y="2857"/>
                        <a:pt x="28575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28" name="图形 5101"/>
                <p:cNvSpPr/>
                <p:nvPr>
                  <p:custDataLst>
                    <p:tags r:id="rId114"/>
                  </p:custDataLst>
                </p:nvPr>
              </p:nvSpPr>
              <p:spPr>
                <a:xfrm>
                  <a:off x="4657725" y="4158614"/>
                  <a:ext cx="43814" cy="15239"/>
                </a:xfrm>
                <a:custGeom>
                  <a:avLst/>
                  <a:gdLst>
                    <a:gd name="connsiteX0" fmla="*/ 37148 w 43814"/>
                    <a:gd name="connsiteY0" fmla="*/ 0 h 15239"/>
                    <a:gd name="connsiteX1" fmla="*/ 0 w 43814"/>
                    <a:gd name="connsiteY1" fmla="*/ 3810 h 15239"/>
                    <a:gd name="connsiteX2" fmla="*/ 8573 w 43814"/>
                    <a:gd name="connsiteY2" fmla="*/ 15240 h 15239"/>
                    <a:gd name="connsiteX3" fmla="*/ 43815 w 43814"/>
                    <a:gd name="connsiteY3" fmla="*/ 7620 h 15239"/>
                    <a:gd name="connsiteX4" fmla="*/ 37148 w 43814"/>
                    <a:gd name="connsiteY4" fmla="*/ 0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14" h="15239">
                      <a:moveTo>
                        <a:pt x="37148" y="0"/>
                      </a:moveTo>
                      <a:lnTo>
                        <a:pt x="0" y="3810"/>
                      </a:lnTo>
                      <a:lnTo>
                        <a:pt x="8573" y="15240"/>
                      </a:lnTo>
                      <a:lnTo>
                        <a:pt x="43815" y="7620"/>
                      </a:lnTo>
                      <a:cubicBezTo>
                        <a:pt x="42863" y="8572"/>
                        <a:pt x="40958" y="3810"/>
                        <a:pt x="37148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29" name="图形 5101"/>
                <p:cNvSpPr/>
                <p:nvPr>
                  <p:custDataLst>
                    <p:tags r:id="rId115"/>
                  </p:custDataLst>
                </p:nvPr>
              </p:nvSpPr>
              <p:spPr>
                <a:xfrm>
                  <a:off x="4618672" y="4124324"/>
                  <a:ext cx="47625" cy="14287"/>
                </a:xfrm>
                <a:custGeom>
                  <a:avLst/>
                  <a:gdLst>
                    <a:gd name="connsiteX0" fmla="*/ 38100 w 47625"/>
                    <a:gd name="connsiteY0" fmla="*/ 0 h 14287"/>
                    <a:gd name="connsiteX1" fmla="*/ 0 w 47625"/>
                    <a:gd name="connsiteY1" fmla="*/ 5715 h 14287"/>
                    <a:gd name="connsiteX2" fmla="*/ 10477 w 47625"/>
                    <a:gd name="connsiteY2" fmla="*/ 14288 h 14287"/>
                    <a:gd name="connsiteX3" fmla="*/ 47625 w 47625"/>
                    <a:gd name="connsiteY3" fmla="*/ 5715 h 14287"/>
                    <a:gd name="connsiteX4" fmla="*/ 38100 w 47625"/>
                    <a:gd name="connsiteY4" fmla="*/ 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4287">
                      <a:moveTo>
                        <a:pt x="38100" y="0"/>
                      </a:moveTo>
                      <a:lnTo>
                        <a:pt x="0" y="5715"/>
                      </a:lnTo>
                      <a:lnTo>
                        <a:pt x="10477" y="14288"/>
                      </a:lnTo>
                      <a:lnTo>
                        <a:pt x="47625" y="5715"/>
                      </a:lnTo>
                      <a:cubicBezTo>
                        <a:pt x="47625" y="6667"/>
                        <a:pt x="41910" y="2858"/>
                        <a:pt x="38100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30" name="图形 5101"/>
                <p:cNvSpPr/>
                <p:nvPr>
                  <p:custDataLst>
                    <p:tags r:id="rId116"/>
                  </p:custDataLst>
                </p:nvPr>
              </p:nvSpPr>
              <p:spPr>
                <a:xfrm>
                  <a:off x="4673917" y="4312919"/>
                  <a:ext cx="38100" cy="13334"/>
                </a:xfrm>
                <a:custGeom>
                  <a:avLst/>
                  <a:gdLst>
                    <a:gd name="connsiteX0" fmla="*/ 38100 w 38100"/>
                    <a:gd name="connsiteY0" fmla="*/ 2858 h 13334"/>
                    <a:gd name="connsiteX1" fmla="*/ 4763 w 38100"/>
                    <a:gd name="connsiteY1" fmla="*/ 0 h 13334"/>
                    <a:gd name="connsiteX2" fmla="*/ 0 w 38100"/>
                    <a:gd name="connsiteY2" fmla="*/ 11430 h 13334"/>
                    <a:gd name="connsiteX3" fmla="*/ 32385 w 38100"/>
                    <a:gd name="connsiteY3" fmla="*/ 13335 h 13334"/>
                    <a:gd name="connsiteX4" fmla="*/ 38100 w 38100"/>
                    <a:gd name="connsiteY4" fmla="*/ 2858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13333">
                      <a:moveTo>
                        <a:pt x="38100" y="2858"/>
                      </a:moveTo>
                      <a:lnTo>
                        <a:pt x="4763" y="0"/>
                      </a:lnTo>
                      <a:lnTo>
                        <a:pt x="0" y="11430"/>
                      </a:lnTo>
                      <a:lnTo>
                        <a:pt x="32385" y="13335"/>
                      </a:lnTo>
                      <a:cubicBezTo>
                        <a:pt x="33338" y="13335"/>
                        <a:pt x="37148" y="6667"/>
                        <a:pt x="38100" y="2858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31" name="图形 5101"/>
                <p:cNvSpPr/>
                <p:nvPr>
                  <p:custDataLst>
                    <p:tags r:id="rId117"/>
                  </p:custDataLst>
                </p:nvPr>
              </p:nvSpPr>
              <p:spPr>
                <a:xfrm>
                  <a:off x="4639627" y="4357687"/>
                  <a:ext cx="38100" cy="9525"/>
                </a:xfrm>
                <a:custGeom>
                  <a:avLst/>
                  <a:gdLst>
                    <a:gd name="connsiteX0" fmla="*/ 38100 w 38100"/>
                    <a:gd name="connsiteY0" fmla="*/ 1905 h 9525"/>
                    <a:gd name="connsiteX1" fmla="*/ 10477 w 38100"/>
                    <a:gd name="connsiteY1" fmla="*/ 0 h 9525"/>
                    <a:gd name="connsiteX2" fmla="*/ 0 w 38100"/>
                    <a:gd name="connsiteY2" fmla="*/ 8572 h 9525"/>
                    <a:gd name="connsiteX3" fmla="*/ 26670 w 38100"/>
                    <a:gd name="connsiteY3" fmla="*/ 9525 h 9525"/>
                    <a:gd name="connsiteX4" fmla="*/ 38100 w 38100"/>
                    <a:gd name="connsiteY4" fmla="*/ 190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9525">
                      <a:moveTo>
                        <a:pt x="38100" y="1905"/>
                      </a:moveTo>
                      <a:lnTo>
                        <a:pt x="10477" y="0"/>
                      </a:lnTo>
                      <a:lnTo>
                        <a:pt x="0" y="8572"/>
                      </a:lnTo>
                      <a:lnTo>
                        <a:pt x="26670" y="9525"/>
                      </a:lnTo>
                      <a:cubicBezTo>
                        <a:pt x="26670" y="9525"/>
                        <a:pt x="33338" y="5715"/>
                        <a:pt x="38100" y="1905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32" name="图形 5101"/>
                <p:cNvSpPr/>
                <p:nvPr>
                  <p:custDataLst>
                    <p:tags r:id="rId118"/>
                  </p:custDataLst>
                </p:nvPr>
              </p:nvSpPr>
              <p:spPr>
                <a:xfrm>
                  <a:off x="4681537" y="4203382"/>
                  <a:ext cx="40004" cy="20954"/>
                </a:xfrm>
                <a:custGeom>
                  <a:avLst/>
                  <a:gdLst>
                    <a:gd name="connsiteX0" fmla="*/ 37148 w 40004"/>
                    <a:gd name="connsiteY0" fmla="*/ 0 h 20954"/>
                    <a:gd name="connsiteX1" fmla="*/ 0 w 40004"/>
                    <a:gd name="connsiteY1" fmla="*/ 7620 h 20954"/>
                    <a:gd name="connsiteX2" fmla="*/ 3810 w 40004"/>
                    <a:gd name="connsiteY2" fmla="*/ 20955 h 20954"/>
                    <a:gd name="connsiteX3" fmla="*/ 40005 w 40004"/>
                    <a:gd name="connsiteY3" fmla="*/ 11430 h 20954"/>
                    <a:gd name="connsiteX4" fmla="*/ 37148 w 40004"/>
                    <a:gd name="connsiteY4" fmla="*/ 0 h 2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04" h="20954">
                      <a:moveTo>
                        <a:pt x="37148" y="0"/>
                      </a:moveTo>
                      <a:lnTo>
                        <a:pt x="0" y="7620"/>
                      </a:lnTo>
                      <a:lnTo>
                        <a:pt x="3810" y="20955"/>
                      </a:lnTo>
                      <a:lnTo>
                        <a:pt x="40005" y="11430"/>
                      </a:lnTo>
                      <a:cubicBezTo>
                        <a:pt x="40005" y="10477"/>
                        <a:pt x="39052" y="4763"/>
                        <a:pt x="37148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33" name="图形 5101"/>
                <p:cNvSpPr/>
                <p:nvPr>
                  <p:custDataLst>
                    <p:tags r:id="rId119"/>
                  </p:custDataLst>
                </p:nvPr>
              </p:nvSpPr>
              <p:spPr>
                <a:xfrm>
                  <a:off x="4686300" y="4260532"/>
                  <a:ext cx="39052" cy="16192"/>
                </a:xfrm>
                <a:custGeom>
                  <a:avLst/>
                  <a:gdLst>
                    <a:gd name="connsiteX0" fmla="*/ 39052 w 39052"/>
                    <a:gd name="connsiteY0" fmla="*/ 0 h 16192"/>
                    <a:gd name="connsiteX1" fmla="*/ 952 w 39052"/>
                    <a:gd name="connsiteY1" fmla="*/ 3810 h 16192"/>
                    <a:gd name="connsiteX2" fmla="*/ 0 w 39052"/>
                    <a:gd name="connsiteY2" fmla="*/ 16192 h 16192"/>
                    <a:gd name="connsiteX3" fmla="*/ 37148 w 39052"/>
                    <a:gd name="connsiteY3" fmla="*/ 12383 h 16192"/>
                    <a:gd name="connsiteX4" fmla="*/ 39052 w 39052"/>
                    <a:gd name="connsiteY4" fmla="*/ 0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052" h="16192">
                      <a:moveTo>
                        <a:pt x="39052" y="0"/>
                      </a:moveTo>
                      <a:lnTo>
                        <a:pt x="952" y="3810"/>
                      </a:lnTo>
                      <a:lnTo>
                        <a:pt x="0" y="16192"/>
                      </a:lnTo>
                      <a:lnTo>
                        <a:pt x="37148" y="12383"/>
                      </a:lnTo>
                      <a:cubicBezTo>
                        <a:pt x="37148" y="11430"/>
                        <a:pt x="39052" y="5715"/>
                        <a:pt x="39052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34" name="图形 5101"/>
                <p:cNvSpPr/>
                <p:nvPr>
                  <p:custDataLst>
                    <p:tags r:id="rId120"/>
                  </p:custDataLst>
                </p:nvPr>
              </p:nvSpPr>
              <p:spPr>
                <a:xfrm>
                  <a:off x="4406264" y="4101543"/>
                  <a:ext cx="282215" cy="287716"/>
                </a:xfrm>
                <a:custGeom>
                  <a:avLst/>
                  <a:gdLst>
                    <a:gd name="connsiteX0" fmla="*/ 0 w 282215"/>
                    <a:gd name="connsiteY0" fmla="*/ 154226 h 287716"/>
                    <a:gd name="connsiteX1" fmla="*/ 100965 w 282215"/>
                    <a:gd name="connsiteY1" fmla="*/ 5636 h 287716"/>
                    <a:gd name="connsiteX2" fmla="*/ 273368 w 282215"/>
                    <a:gd name="connsiteY2" fmla="*/ 102791 h 287716"/>
                    <a:gd name="connsiteX3" fmla="*/ 152400 w 282215"/>
                    <a:gd name="connsiteY3" fmla="*/ 287576 h 287716"/>
                    <a:gd name="connsiteX4" fmla="*/ 0 w 282215"/>
                    <a:gd name="connsiteY4" fmla="*/ 154226 h 28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2215" h="287716">
                      <a:moveTo>
                        <a:pt x="0" y="154226"/>
                      </a:moveTo>
                      <a:cubicBezTo>
                        <a:pt x="0" y="112316"/>
                        <a:pt x="19050" y="28496"/>
                        <a:pt x="100965" y="5636"/>
                      </a:cubicBezTo>
                      <a:cubicBezTo>
                        <a:pt x="182880" y="-17224"/>
                        <a:pt x="248602" y="32306"/>
                        <a:pt x="273368" y="102791"/>
                      </a:cubicBezTo>
                      <a:cubicBezTo>
                        <a:pt x="293370" y="158036"/>
                        <a:pt x="289560" y="284718"/>
                        <a:pt x="152400" y="287576"/>
                      </a:cubicBezTo>
                      <a:cubicBezTo>
                        <a:pt x="33338" y="291386"/>
                        <a:pt x="0" y="217091"/>
                        <a:pt x="0" y="154226"/>
                      </a:cubicBezTo>
                      <a:close/>
                    </a:path>
                  </a:pathLst>
                </a:custGeom>
                <a:solidFill>
                  <a:srgbClr val="BF44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35" name="图形 5101"/>
                <p:cNvSpPr/>
                <p:nvPr>
                  <p:custDataLst>
                    <p:tags r:id="rId121"/>
                  </p:custDataLst>
                </p:nvPr>
              </p:nvSpPr>
              <p:spPr>
                <a:xfrm>
                  <a:off x="4418647" y="4114415"/>
                  <a:ext cx="257487" cy="263313"/>
                </a:xfrm>
                <a:custGeom>
                  <a:avLst/>
                  <a:gdLst>
                    <a:gd name="connsiteX0" fmla="*/ 0 w 257487"/>
                    <a:gd name="connsiteY0" fmla="*/ 140401 h 263313"/>
                    <a:gd name="connsiteX1" fmla="*/ 92392 w 257487"/>
                    <a:gd name="connsiteY1" fmla="*/ 5146 h 263313"/>
                    <a:gd name="connsiteX2" fmla="*/ 249555 w 257487"/>
                    <a:gd name="connsiteY2" fmla="*/ 93729 h 263313"/>
                    <a:gd name="connsiteX3" fmla="*/ 139065 w 257487"/>
                    <a:gd name="connsiteY3" fmla="*/ 263274 h 263313"/>
                    <a:gd name="connsiteX4" fmla="*/ 0 w 257487"/>
                    <a:gd name="connsiteY4" fmla="*/ 140401 h 263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487" h="263313">
                      <a:moveTo>
                        <a:pt x="0" y="140401"/>
                      </a:moveTo>
                      <a:cubicBezTo>
                        <a:pt x="0" y="101349"/>
                        <a:pt x="17145" y="26101"/>
                        <a:pt x="92392" y="5146"/>
                      </a:cubicBezTo>
                      <a:cubicBezTo>
                        <a:pt x="167640" y="-15809"/>
                        <a:pt x="227648" y="29911"/>
                        <a:pt x="249555" y="93729"/>
                      </a:cubicBezTo>
                      <a:cubicBezTo>
                        <a:pt x="267653" y="144211"/>
                        <a:pt x="263842" y="259464"/>
                        <a:pt x="139065" y="263274"/>
                      </a:cubicBezTo>
                      <a:cubicBezTo>
                        <a:pt x="30480" y="265179"/>
                        <a:pt x="0" y="197551"/>
                        <a:pt x="0" y="1404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9336" name="图形 5101"/>
                <p:cNvGrpSpPr/>
                <p:nvPr>
                  <p:custDataLst>
                    <p:tags r:id="rId122"/>
                  </p:custDataLst>
                </p:nvPr>
              </p:nvGrpSpPr>
              <p:grpSpPr>
                <a:xfrm>
                  <a:off x="4464367" y="4195744"/>
                  <a:ext cx="96428" cy="149560"/>
                  <a:chOff x="4464367" y="4195744"/>
                  <a:chExt cx="96428" cy="149560"/>
                </a:xfrm>
              </p:grpSpPr>
              <p:sp>
                <p:nvSpPr>
                  <p:cNvPr id="9337" name="图形 5101"/>
                  <p:cNvSpPr/>
                  <p:nvPr>
                    <p:custDataLst>
                      <p:tags r:id="rId123"/>
                    </p:custDataLst>
                  </p:nvPr>
                </p:nvSpPr>
                <p:spPr>
                  <a:xfrm>
                    <a:off x="4464367" y="4207191"/>
                    <a:ext cx="80962" cy="138112"/>
                  </a:xfrm>
                  <a:custGeom>
                    <a:avLst/>
                    <a:gdLst>
                      <a:gd name="connsiteX0" fmla="*/ 80963 w 80962"/>
                      <a:gd name="connsiteY0" fmla="*/ 0 h 138112"/>
                      <a:gd name="connsiteX1" fmla="*/ 0 w 80962"/>
                      <a:gd name="connsiteY1" fmla="*/ 138113 h 138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0962" h="138112">
                        <a:moveTo>
                          <a:pt x="80963" y="0"/>
                        </a:moveTo>
                        <a:cubicBezTo>
                          <a:pt x="80010" y="2858"/>
                          <a:pt x="0" y="138113"/>
                          <a:pt x="0" y="138113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9724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38" name="图形 5101"/>
                  <p:cNvSpPr/>
                  <p:nvPr>
                    <p:custDataLst>
                      <p:tags r:id="rId124"/>
                    </p:custDataLst>
                  </p:nvPr>
                </p:nvSpPr>
                <p:spPr>
                  <a:xfrm>
                    <a:off x="4526981" y="4195744"/>
                    <a:ext cx="33813" cy="33749"/>
                  </a:xfrm>
                  <a:custGeom>
                    <a:avLst/>
                    <a:gdLst>
                      <a:gd name="connsiteX0" fmla="*/ 3108 w 33813"/>
                      <a:gd name="connsiteY0" fmla="*/ 6685 h 33749"/>
                      <a:gd name="connsiteX1" fmla="*/ 31683 w 33813"/>
                      <a:gd name="connsiteY1" fmla="*/ 7638 h 33749"/>
                      <a:gd name="connsiteX2" fmla="*/ 22158 w 33813"/>
                      <a:gd name="connsiteY2" fmla="*/ 33355 h 33749"/>
                      <a:gd name="connsiteX3" fmla="*/ 10728 w 33813"/>
                      <a:gd name="connsiteY3" fmla="*/ 32403 h 33749"/>
                      <a:gd name="connsiteX4" fmla="*/ 3108 w 33813"/>
                      <a:gd name="connsiteY4" fmla="*/ 6685 h 337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13" h="33749">
                        <a:moveTo>
                          <a:pt x="3108" y="6685"/>
                        </a:moveTo>
                        <a:cubicBezTo>
                          <a:pt x="9776" y="-2840"/>
                          <a:pt x="25016" y="-1887"/>
                          <a:pt x="31683" y="7638"/>
                        </a:cubicBezTo>
                        <a:cubicBezTo>
                          <a:pt x="37398" y="17163"/>
                          <a:pt x="30731" y="30498"/>
                          <a:pt x="22158" y="33355"/>
                        </a:cubicBezTo>
                        <a:cubicBezTo>
                          <a:pt x="19301" y="34308"/>
                          <a:pt x="13586" y="33355"/>
                          <a:pt x="10728" y="32403"/>
                        </a:cubicBezTo>
                        <a:cubicBezTo>
                          <a:pt x="1203" y="29545"/>
                          <a:pt x="-3559" y="15258"/>
                          <a:pt x="3108" y="6685"/>
                        </a:cubicBezTo>
                        <a:close/>
                      </a:path>
                    </a:pathLst>
                  </a:custGeom>
                  <a:solidFill>
                    <a:srgbClr val="62996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39" name="图形 5101"/>
                  <p:cNvSpPr/>
                  <p:nvPr>
                    <p:custDataLst>
                      <p:tags r:id="rId125"/>
                    </p:custDataLst>
                  </p:nvPr>
                </p:nvSpPr>
                <p:spPr>
                  <a:xfrm>
                    <a:off x="4522470" y="4222432"/>
                    <a:ext cx="19050" cy="12488"/>
                  </a:xfrm>
                  <a:custGeom>
                    <a:avLst/>
                    <a:gdLst>
                      <a:gd name="connsiteX0" fmla="*/ 18097 w 19050"/>
                      <a:gd name="connsiteY0" fmla="*/ 4763 h 12488"/>
                      <a:gd name="connsiteX1" fmla="*/ 19050 w 19050"/>
                      <a:gd name="connsiteY1" fmla="*/ 12383 h 12488"/>
                      <a:gd name="connsiteX2" fmla="*/ 7620 w 19050"/>
                      <a:gd name="connsiteY2" fmla="*/ 9525 h 12488"/>
                      <a:gd name="connsiteX3" fmla="*/ 0 w 19050"/>
                      <a:gd name="connsiteY3" fmla="*/ 1905 h 12488"/>
                      <a:gd name="connsiteX4" fmla="*/ 9525 w 19050"/>
                      <a:gd name="connsiteY4" fmla="*/ 0 h 12488"/>
                      <a:gd name="connsiteX5" fmla="*/ 18097 w 19050"/>
                      <a:gd name="connsiteY5" fmla="*/ 4763 h 12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50" h="12488">
                        <a:moveTo>
                          <a:pt x="18097" y="4763"/>
                        </a:moveTo>
                        <a:lnTo>
                          <a:pt x="19050" y="12383"/>
                        </a:lnTo>
                        <a:cubicBezTo>
                          <a:pt x="19050" y="12383"/>
                          <a:pt x="15240" y="13335"/>
                          <a:pt x="7620" y="9525"/>
                        </a:cubicBezTo>
                        <a:cubicBezTo>
                          <a:pt x="952" y="5715"/>
                          <a:pt x="0" y="1905"/>
                          <a:pt x="0" y="1905"/>
                        </a:cubicBezTo>
                        <a:lnTo>
                          <a:pt x="9525" y="0"/>
                        </a:lnTo>
                        <a:lnTo>
                          <a:pt x="18097" y="4763"/>
                        </a:lnTo>
                        <a:close/>
                      </a:path>
                    </a:pathLst>
                  </a:custGeom>
                  <a:solidFill>
                    <a:srgbClr val="62996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9340" name="图形 5101"/>
                <p:cNvSpPr/>
                <p:nvPr>
                  <p:custDataLst>
                    <p:tags r:id="rId126"/>
                  </p:custDataLst>
                </p:nvPr>
              </p:nvSpPr>
              <p:spPr>
                <a:xfrm>
                  <a:off x="4457700" y="4276189"/>
                  <a:ext cx="55721" cy="59027"/>
                </a:xfrm>
                <a:custGeom>
                  <a:avLst/>
                  <a:gdLst>
                    <a:gd name="connsiteX0" fmla="*/ 14288 w 55721"/>
                    <a:gd name="connsiteY0" fmla="*/ 7202 h 59027"/>
                    <a:gd name="connsiteX1" fmla="*/ 30480 w 55721"/>
                    <a:gd name="connsiteY1" fmla="*/ 535 h 59027"/>
                    <a:gd name="connsiteX2" fmla="*/ 30480 w 55721"/>
                    <a:gd name="connsiteY2" fmla="*/ 8155 h 59027"/>
                    <a:gd name="connsiteX3" fmla="*/ 29527 w 55721"/>
                    <a:gd name="connsiteY3" fmla="*/ 11965 h 59027"/>
                    <a:gd name="connsiteX4" fmla="*/ 49530 w 55721"/>
                    <a:gd name="connsiteY4" fmla="*/ 16727 h 59027"/>
                    <a:gd name="connsiteX5" fmla="*/ 50483 w 55721"/>
                    <a:gd name="connsiteY5" fmla="*/ 26252 h 59027"/>
                    <a:gd name="connsiteX6" fmla="*/ 46673 w 55721"/>
                    <a:gd name="connsiteY6" fmla="*/ 32920 h 59027"/>
                    <a:gd name="connsiteX7" fmla="*/ 42863 w 55721"/>
                    <a:gd name="connsiteY7" fmla="*/ 42445 h 59027"/>
                    <a:gd name="connsiteX8" fmla="*/ 40958 w 55721"/>
                    <a:gd name="connsiteY8" fmla="*/ 48160 h 59027"/>
                    <a:gd name="connsiteX9" fmla="*/ 33338 w 55721"/>
                    <a:gd name="connsiteY9" fmla="*/ 53875 h 59027"/>
                    <a:gd name="connsiteX10" fmla="*/ 21908 w 55721"/>
                    <a:gd name="connsiteY10" fmla="*/ 46255 h 59027"/>
                    <a:gd name="connsiteX11" fmla="*/ 23813 w 55721"/>
                    <a:gd name="connsiteY11" fmla="*/ 57685 h 59027"/>
                    <a:gd name="connsiteX12" fmla="*/ 12383 w 55721"/>
                    <a:gd name="connsiteY12" fmla="*/ 53875 h 59027"/>
                    <a:gd name="connsiteX13" fmla="*/ 0 w 55721"/>
                    <a:gd name="connsiteY13" fmla="*/ 43397 h 59027"/>
                    <a:gd name="connsiteX14" fmla="*/ 14288 w 55721"/>
                    <a:gd name="connsiteY14" fmla="*/ 7202 h 59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5721" h="59027">
                      <a:moveTo>
                        <a:pt x="14288" y="7202"/>
                      </a:moveTo>
                      <a:cubicBezTo>
                        <a:pt x="14288" y="7202"/>
                        <a:pt x="24765" y="-2323"/>
                        <a:pt x="30480" y="535"/>
                      </a:cubicBezTo>
                      <a:cubicBezTo>
                        <a:pt x="33338" y="2440"/>
                        <a:pt x="32385" y="4345"/>
                        <a:pt x="30480" y="8155"/>
                      </a:cubicBezTo>
                      <a:cubicBezTo>
                        <a:pt x="29527" y="10060"/>
                        <a:pt x="28575" y="11965"/>
                        <a:pt x="29527" y="11965"/>
                      </a:cubicBezTo>
                      <a:cubicBezTo>
                        <a:pt x="29527" y="11965"/>
                        <a:pt x="37148" y="13870"/>
                        <a:pt x="49530" y="16727"/>
                      </a:cubicBezTo>
                      <a:cubicBezTo>
                        <a:pt x="58102" y="18632"/>
                        <a:pt x="57150" y="27205"/>
                        <a:pt x="50483" y="26252"/>
                      </a:cubicBezTo>
                      <a:cubicBezTo>
                        <a:pt x="42863" y="26252"/>
                        <a:pt x="40005" y="29110"/>
                        <a:pt x="46673" y="32920"/>
                      </a:cubicBezTo>
                      <a:cubicBezTo>
                        <a:pt x="54292" y="36730"/>
                        <a:pt x="50483" y="45302"/>
                        <a:pt x="42863" y="42445"/>
                      </a:cubicBezTo>
                      <a:cubicBezTo>
                        <a:pt x="35242" y="39587"/>
                        <a:pt x="37148" y="44350"/>
                        <a:pt x="40958" y="48160"/>
                      </a:cubicBezTo>
                      <a:cubicBezTo>
                        <a:pt x="43815" y="51017"/>
                        <a:pt x="40005" y="57685"/>
                        <a:pt x="33338" y="53875"/>
                      </a:cubicBezTo>
                      <a:cubicBezTo>
                        <a:pt x="26670" y="50065"/>
                        <a:pt x="21908" y="46255"/>
                        <a:pt x="21908" y="46255"/>
                      </a:cubicBezTo>
                      <a:cubicBezTo>
                        <a:pt x="21908" y="46255"/>
                        <a:pt x="24765" y="55780"/>
                        <a:pt x="23813" y="57685"/>
                      </a:cubicBezTo>
                      <a:cubicBezTo>
                        <a:pt x="21908" y="60542"/>
                        <a:pt x="18098" y="58637"/>
                        <a:pt x="12383" y="53875"/>
                      </a:cubicBezTo>
                      <a:cubicBezTo>
                        <a:pt x="7620" y="50065"/>
                        <a:pt x="5715" y="48160"/>
                        <a:pt x="0" y="43397"/>
                      </a:cubicBezTo>
                      <a:lnTo>
                        <a:pt x="14288" y="7202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41" name="图形 5101"/>
                <p:cNvSpPr/>
                <p:nvPr>
                  <p:custDataLst>
                    <p:tags r:id="rId127"/>
                  </p:custDataLst>
                </p:nvPr>
              </p:nvSpPr>
              <p:spPr>
                <a:xfrm>
                  <a:off x="4289107" y="4180521"/>
                  <a:ext cx="184784" cy="140017"/>
                </a:xfrm>
                <a:custGeom>
                  <a:avLst/>
                  <a:gdLst>
                    <a:gd name="connsiteX0" fmla="*/ 166688 w 184784"/>
                    <a:gd name="connsiteY0" fmla="*/ 140018 h 140017"/>
                    <a:gd name="connsiteX1" fmla="*/ 76200 w 184784"/>
                    <a:gd name="connsiteY1" fmla="*/ 101918 h 140017"/>
                    <a:gd name="connsiteX2" fmla="*/ 0 w 184784"/>
                    <a:gd name="connsiteY2" fmla="*/ 64770 h 140017"/>
                    <a:gd name="connsiteX3" fmla="*/ 34290 w 184784"/>
                    <a:gd name="connsiteY3" fmla="*/ 0 h 140017"/>
                    <a:gd name="connsiteX4" fmla="*/ 100965 w 184784"/>
                    <a:gd name="connsiteY4" fmla="*/ 51435 h 140017"/>
                    <a:gd name="connsiteX5" fmla="*/ 184785 w 184784"/>
                    <a:gd name="connsiteY5" fmla="*/ 102870 h 140017"/>
                    <a:gd name="connsiteX6" fmla="*/ 166688 w 184784"/>
                    <a:gd name="connsiteY6" fmla="*/ 140018 h 14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4784" h="140017">
                      <a:moveTo>
                        <a:pt x="166688" y="140018"/>
                      </a:moveTo>
                      <a:cubicBezTo>
                        <a:pt x="166688" y="140018"/>
                        <a:pt x="137160" y="129540"/>
                        <a:pt x="76200" y="101918"/>
                      </a:cubicBezTo>
                      <a:cubicBezTo>
                        <a:pt x="51435" y="90488"/>
                        <a:pt x="0" y="64770"/>
                        <a:pt x="0" y="64770"/>
                      </a:cubicBezTo>
                      <a:lnTo>
                        <a:pt x="34290" y="0"/>
                      </a:lnTo>
                      <a:cubicBezTo>
                        <a:pt x="34290" y="0"/>
                        <a:pt x="80963" y="39053"/>
                        <a:pt x="100965" y="51435"/>
                      </a:cubicBezTo>
                      <a:cubicBezTo>
                        <a:pt x="139065" y="75248"/>
                        <a:pt x="184785" y="102870"/>
                        <a:pt x="184785" y="102870"/>
                      </a:cubicBezTo>
                      <a:lnTo>
                        <a:pt x="166688" y="140018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42" name="图形 5101"/>
                <p:cNvSpPr/>
                <p:nvPr>
                  <p:custDataLst>
                    <p:tags r:id="rId128"/>
                  </p:custDataLst>
                </p:nvPr>
              </p:nvSpPr>
              <p:spPr>
                <a:xfrm>
                  <a:off x="4263440" y="4178082"/>
                  <a:ext cx="136156" cy="119596"/>
                </a:xfrm>
                <a:custGeom>
                  <a:avLst/>
                  <a:gdLst>
                    <a:gd name="connsiteX0" fmla="*/ 59957 w 136156"/>
                    <a:gd name="connsiteY0" fmla="*/ 2439 h 119596"/>
                    <a:gd name="connsiteX1" fmla="*/ 136157 w 136156"/>
                    <a:gd name="connsiteY1" fmla="*/ 51017 h 119596"/>
                    <a:gd name="connsiteX2" fmla="*/ 96151 w 136156"/>
                    <a:gd name="connsiteY2" fmla="*/ 119597 h 119596"/>
                    <a:gd name="connsiteX3" fmla="*/ 5664 w 136156"/>
                    <a:gd name="connsiteY3" fmla="*/ 53874 h 119596"/>
                    <a:gd name="connsiteX4" fmla="*/ 59957 w 136156"/>
                    <a:gd name="connsiteY4" fmla="*/ 2439 h 119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6156" h="119596">
                      <a:moveTo>
                        <a:pt x="59957" y="2439"/>
                      </a:moveTo>
                      <a:cubicBezTo>
                        <a:pt x="90437" y="15774"/>
                        <a:pt x="136157" y="51017"/>
                        <a:pt x="136157" y="51017"/>
                      </a:cubicBezTo>
                      <a:lnTo>
                        <a:pt x="96151" y="119597"/>
                      </a:lnTo>
                      <a:cubicBezTo>
                        <a:pt x="96151" y="119597"/>
                        <a:pt x="26619" y="73877"/>
                        <a:pt x="5664" y="53874"/>
                      </a:cubicBezTo>
                      <a:cubicBezTo>
                        <a:pt x="-16243" y="33872"/>
                        <a:pt x="30429" y="-10896"/>
                        <a:pt x="59957" y="24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9343" name="图形 5101"/>
                <p:cNvGrpSpPr/>
                <p:nvPr>
                  <p:custDataLst>
                    <p:tags r:id="rId129"/>
                  </p:custDataLst>
                </p:nvPr>
              </p:nvGrpSpPr>
              <p:grpSpPr>
                <a:xfrm>
                  <a:off x="4281487" y="4182427"/>
                  <a:ext cx="100964" cy="100012"/>
                  <a:chOff x="4281487" y="4182427"/>
                  <a:chExt cx="100964" cy="100012"/>
                </a:xfrm>
              </p:grpSpPr>
              <p:sp>
                <p:nvSpPr>
                  <p:cNvPr id="9344" name="图形 5101"/>
                  <p:cNvSpPr/>
                  <p:nvPr>
                    <p:custDataLst>
                      <p:tags r:id="rId130"/>
                    </p:custDataLst>
                  </p:nvPr>
                </p:nvSpPr>
                <p:spPr>
                  <a:xfrm>
                    <a:off x="4337685" y="4217669"/>
                    <a:ext cx="44767" cy="64769"/>
                  </a:xfrm>
                  <a:custGeom>
                    <a:avLst/>
                    <a:gdLst>
                      <a:gd name="connsiteX0" fmla="*/ 44767 w 44767"/>
                      <a:gd name="connsiteY0" fmla="*/ 0 h 64769"/>
                      <a:gd name="connsiteX1" fmla="*/ 0 w 44767"/>
                      <a:gd name="connsiteY1" fmla="*/ 64770 h 64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767" h="64769">
                        <a:moveTo>
                          <a:pt x="44767" y="0"/>
                        </a:moveTo>
                        <a:lnTo>
                          <a:pt x="0" y="6477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45" name="图形 5101"/>
                  <p:cNvSpPr/>
                  <p:nvPr>
                    <p:custDataLst>
                      <p:tags r:id="rId131"/>
                    </p:custDataLst>
                  </p:nvPr>
                </p:nvSpPr>
                <p:spPr>
                  <a:xfrm>
                    <a:off x="4322445" y="4212907"/>
                    <a:ext cx="44767" cy="59054"/>
                  </a:xfrm>
                  <a:custGeom>
                    <a:avLst/>
                    <a:gdLst>
                      <a:gd name="connsiteX0" fmla="*/ 44768 w 44767"/>
                      <a:gd name="connsiteY0" fmla="*/ 0 h 59054"/>
                      <a:gd name="connsiteX1" fmla="*/ 0 w 44767"/>
                      <a:gd name="connsiteY1" fmla="*/ 59055 h 59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767" h="59054">
                        <a:moveTo>
                          <a:pt x="44768" y="0"/>
                        </a:moveTo>
                        <a:lnTo>
                          <a:pt x="0" y="59055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46" name="图形 5101"/>
                  <p:cNvSpPr/>
                  <p:nvPr>
                    <p:custDataLst>
                      <p:tags r:id="rId132"/>
                    </p:custDataLst>
                  </p:nvPr>
                </p:nvSpPr>
                <p:spPr>
                  <a:xfrm>
                    <a:off x="4293870" y="4192904"/>
                    <a:ext cx="41910" cy="59055"/>
                  </a:xfrm>
                  <a:custGeom>
                    <a:avLst/>
                    <a:gdLst>
                      <a:gd name="connsiteX0" fmla="*/ 41910 w 41910"/>
                      <a:gd name="connsiteY0" fmla="*/ 0 h 59055"/>
                      <a:gd name="connsiteX1" fmla="*/ 0 w 41910"/>
                      <a:gd name="connsiteY1" fmla="*/ 59055 h 5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10" h="59055">
                        <a:moveTo>
                          <a:pt x="41910" y="0"/>
                        </a:moveTo>
                        <a:lnTo>
                          <a:pt x="0" y="59055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47" name="图形 5101"/>
                  <p:cNvSpPr/>
                  <p:nvPr>
                    <p:custDataLst>
                      <p:tags r:id="rId133"/>
                    </p:custDataLst>
                  </p:nvPr>
                </p:nvSpPr>
                <p:spPr>
                  <a:xfrm>
                    <a:off x="4281487" y="4182427"/>
                    <a:ext cx="36194" cy="60960"/>
                  </a:xfrm>
                  <a:custGeom>
                    <a:avLst/>
                    <a:gdLst>
                      <a:gd name="connsiteX0" fmla="*/ 36195 w 36194"/>
                      <a:gd name="connsiteY0" fmla="*/ 0 h 60960"/>
                      <a:gd name="connsiteX1" fmla="*/ 0 w 36194"/>
                      <a:gd name="connsiteY1" fmla="*/ 60960 h 60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6194" h="60960">
                        <a:moveTo>
                          <a:pt x="36195" y="0"/>
                        </a:moveTo>
                        <a:lnTo>
                          <a:pt x="0" y="6096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48" name="图形 5101"/>
                  <p:cNvSpPr/>
                  <p:nvPr>
                    <p:custDataLst>
                      <p:tags r:id="rId134"/>
                    </p:custDataLst>
                  </p:nvPr>
                </p:nvSpPr>
                <p:spPr>
                  <a:xfrm>
                    <a:off x="4309110" y="4203382"/>
                    <a:ext cx="41909" cy="60007"/>
                  </a:xfrm>
                  <a:custGeom>
                    <a:avLst/>
                    <a:gdLst>
                      <a:gd name="connsiteX0" fmla="*/ 41910 w 41909"/>
                      <a:gd name="connsiteY0" fmla="*/ 0 h 60007"/>
                      <a:gd name="connsiteX1" fmla="*/ 0 w 41909"/>
                      <a:gd name="connsiteY1" fmla="*/ 60008 h 60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9" h="60006">
                        <a:moveTo>
                          <a:pt x="41910" y="0"/>
                        </a:moveTo>
                        <a:lnTo>
                          <a:pt x="0" y="60008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9349" name="图形 5101"/>
                <p:cNvSpPr/>
                <p:nvPr>
                  <p:custDataLst>
                    <p:tags r:id="rId135"/>
                  </p:custDataLst>
                </p:nvPr>
              </p:nvSpPr>
              <p:spPr>
                <a:xfrm>
                  <a:off x="4251007" y="4163610"/>
                  <a:ext cx="160972" cy="77871"/>
                </a:xfrm>
                <a:custGeom>
                  <a:avLst/>
                  <a:gdLst>
                    <a:gd name="connsiteX0" fmla="*/ 160972 w 160972"/>
                    <a:gd name="connsiteY0" fmla="*/ 47391 h 77871"/>
                    <a:gd name="connsiteX1" fmla="*/ 48578 w 160972"/>
                    <a:gd name="connsiteY1" fmla="*/ 1671 h 77871"/>
                    <a:gd name="connsiteX2" fmla="*/ 10478 w 160972"/>
                    <a:gd name="connsiteY2" fmla="*/ 23579 h 77871"/>
                    <a:gd name="connsiteX3" fmla="*/ 0 w 160972"/>
                    <a:gd name="connsiteY3" fmla="*/ 77871 h 77871"/>
                    <a:gd name="connsiteX4" fmla="*/ 56198 w 160972"/>
                    <a:gd name="connsiteY4" fmla="*/ 28341 h 77871"/>
                    <a:gd name="connsiteX5" fmla="*/ 156210 w 160972"/>
                    <a:gd name="connsiteY5" fmla="*/ 77871 h 77871"/>
                    <a:gd name="connsiteX6" fmla="*/ 160972 w 160972"/>
                    <a:gd name="connsiteY6" fmla="*/ 47391 h 7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972" h="77871">
                      <a:moveTo>
                        <a:pt x="160972" y="47391"/>
                      </a:moveTo>
                      <a:cubicBezTo>
                        <a:pt x="133350" y="25484"/>
                        <a:pt x="87630" y="-7854"/>
                        <a:pt x="48578" y="1671"/>
                      </a:cubicBezTo>
                      <a:cubicBezTo>
                        <a:pt x="26670" y="7386"/>
                        <a:pt x="12382" y="18816"/>
                        <a:pt x="10478" y="23579"/>
                      </a:cubicBezTo>
                      <a:cubicBezTo>
                        <a:pt x="1905" y="47391"/>
                        <a:pt x="0" y="77871"/>
                        <a:pt x="0" y="77871"/>
                      </a:cubicBezTo>
                      <a:cubicBezTo>
                        <a:pt x="0" y="77871"/>
                        <a:pt x="24765" y="31199"/>
                        <a:pt x="56198" y="28341"/>
                      </a:cubicBezTo>
                      <a:cubicBezTo>
                        <a:pt x="92393" y="24531"/>
                        <a:pt x="140018" y="71204"/>
                        <a:pt x="156210" y="77871"/>
                      </a:cubicBezTo>
                      <a:cubicBezTo>
                        <a:pt x="157163" y="63584"/>
                        <a:pt x="159068" y="55964"/>
                        <a:pt x="160972" y="47391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50" name="图形 5101"/>
                <p:cNvSpPr/>
                <p:nvPr>
                  <p:custDataLst>
                    <p:tags r:id="rId136"/>
                  </p:custDataLst>
                </p:nvPr>
              </p:nvSpPr>
              <p:spPr>
                <a:xfrm>
                  <a:off x="4227225" y="3978765"/>
                  <a:ext cx="186475" cy="186822"/>
                </a:xfrm>
                <a:custGeom>
                  <a:avLst/>
                  <a:gdLst>
                    <a:gd name="connsiteX0" fmla="*/ 57119 w 186475"/>
                    <a:gd name="connsiteY0" fmla="*/ 5542 h 186822"/>
                    <a:gd name="connsiteX1" fmla="*/ 168562 w 186475"/>
                    <a:gd name="connsiteY1" fmla="*/ 41737 h 186822"/>
                    <a:gd name="connsiteX2" fmla="*/ 150464 w 186475"/>
                    <a:gd name="connsiteY2" fmla="*/ 173182 h 186822"/>
                    <a:gd name="connsiteX3" fmla="*/ 31402 w 186475"/>
                    <a:gd name="connsiteY3" fmla="*/ 165562 h 186822"/>
                    <a:gd name="connsiteX4" fmla="*/ 1874 w 186475"/>
                    <a:gd name="connsiteY4" fmla="*/ 68407 h 186822"/>
                    <a:gd name="connsiteX5" fmla="*/ 57119 w 186475"/>
                    <a:gd name="connsiteY5" fmla="*/ 5542 h 186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6475" h="186822">
                      <a:moveTo>
                        <a:pt x="57119" y="5542"/>
                      </a:moveTo>
                      <a:cubicBezTo>
                        <a:pt x="75217" y="-1125"/>
                        <a:pt x="139035" y="-11603"/>
                        <a:pt x="168562" y="41737"/>
                      </a:cubicBezTo>
                      <a:cubicBezTo>
                        <a:pt x="198089" y="95077"/>
                        <a:pt x="190470" y="149369"/>
                        <a:pt x="150464" y="173182"/>
                      </a:cubicBezTo>
                      <a:cubicBezTo>
                        <a:pt x="110460" y="196994"/>
                        <a:pt x="55214" y="186517"/>
                        <a:pt x="31402" y="165562"/>
                      </a:cubicBezTo>
                      <a:cubicBezTo>
                        <a:pt x="2827" y="140797"/>
                        <a:pt x="-3840" y="99839"/>
                        <a:pt x="1874" y="68407"/>
                      </a:cubicBezTo>
                      <a:cubicBezTo>
                        <a:pt x="8542" y="37927"/>
                        <a:pt x="33307" y="15067"/>
                        <a:pt x="57119" y="5542"/>
                      </a:cubicBez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pic>
              <p:nvPicPr>
                <p:cNvPr id="9351" name="图形 5101"/>
                <p:cNvPicPr>
                  <a:picLocks noGrp="1" noChangeAspect="1"/>
                </p:cNvPicPr>
                <p:nvPr>
                  <p:custDataLst>
                    <p:tags r:id="rId137"/>
                  </p:custDataLst>
                </p:nvPr>
              </p:nvPicPr>
              <p:blipFill>
                <a:blip r:embed="rId138" cstate="email"/>
                <a:stretch>
                  <a:fillRect/>
                </a:stretch>
              </p:blipFill>
              <p:spPr>
                <a:xfrm>
                  <a:off x="4268059" y="3970789"/>
                  <a:ext cx="122941" cy="252713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</p:pic>
            <p:sp>
              <p:nvSpPr>
                <p:cNvPr id="9352" name="图形 5101"/>
                <p:cNvSpPr/>
                <p:nvPr>
                  <p:custDataLst>
                    <p:tags r:id="rId139"/>
                  </p:custDataLst>
                </p:nvPr>
              </p:nvSpPr>
              <p:spPr>
                <a:xfrm>
                  <a:off x="4373834" y="4031486"/>
                  <a:ext cx="15708" cy="14733"/>
                </a:xfrm>
                <a:custGeom>
                  <a:avLst/>
                  <a:gdLst>
                    <a:gd name="connsiteX0" fmla="*/ 998 w 15708"/>
                    <a:gd name="connsiteY0" fmla="*/ 4256 h 14733"/>
                    <a:gd name="connsiteX1" fmla="*/ 14333 w 15708"/>
                    <a:gd name="connsiteY1" fmla="*/ 2351 h 14733"/>
                    <a:gd name="connsiteX2" fmla="*/ 11475 w 15708"/>
                    <a:gd name="connsiteY2" fmla="*/ 13781 h 14733"/>
                    <a:gd name="connsiteX3" fmla="*/ 5760 w 15708"/>
                    <a:gd name="connsiteY3" fmla="*/ 14733 h 14733"/>
                    <a:gd name="connsiteX4" fmla="*/ 998 w 15708"/>
                    <a:gd name="connsiteY4" fmla="*/ 4256 h 1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707" h="14733">
                      <a:moveTo>
                        <a:pt x="998" y="4256"/>
                      </a:moveTo>
                      <a:cubicBezTo>
                        <a:pt x="3855" y="-507"/>
                        <a:pt x="10523" y="-1459"/>
                        <a:pt x="14333" y="2351"/>
                      </a:cubicBezTo>
                      <a:cubicBezTo>
                        <a:pt x="17190" y="6161"/>
                        <a:pt x="15285" y="11876"/>
                        <a:pt x="11475" y="13781"/>
                      </a:cubicBezTo>
                      <a:cubicBezTo>
                        <a:pt x="10523" y="14733"/>
                        <a:pt x="7665" y="14733"/>
                        <a:pt x="5760" y="14733"/>
                      </a:cubicBezTo>
                      <a:cubicBezTo>
                        <a:pt x="1950" y="13781"/>
                        <a:pt x="-1860" y="8066"/>
                        <a:pt x="998" y="4256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53" name="图形 5101"/>
                <p:cNvSpPr/>
                <p:nvPr>
                  <p:custDataLst>
                    <p:tags r:id="rId140"/>
                  </p:custDataLst>
                </p:nvPr>
              </p:nvSpPr>
              <p:spPr>
                <a:xfrm>
                  <a:off x="4303363" y="4049583"/>
                  <a:ext cx="17070" cy="15685"/>
                </a:xfrm>
                <a:custGeom>
                  <a:avLst/>
                  <a:gdLst>
                    <a:gd name="connsiteX0" fmla="*/ 984 w 17070"/>
                    <a:gd name="connsiteY0" fmla="*/ 4256 h 15685"/>
                    <a:gd name="connsiteX1" fmla="*/ 15272 w 17070"/>
                    <a:gd name="connsiteY1" fmla="*/ 2351 h 15685"/>
                    <a:gd name="connsiteX2" fmla="*/ 12414 w 17070"/>
                    <a:gd name="connsiteY2" fmla="*/ 14733 h 15685"/>
                    <a:gd name="connsiteX3" fmla="*/ 6699 w 17070"/>
                    <a:gd name="connsiteY3" fmla="*/ 15686 h 15685"/>
                    <a:gd name="connsiteX4" fmla="*/ 984 w 17070"/>
                    <a:gd name="connsiteY4" fmla="*/ 4256 h 15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070" h="15685">
                      <a:moveTo>
                        <a:pt x="984" y="4256"/>
                      </a:moveTo>
                      <a:cubicBezTo>
                        <a:pt x="3842" y="-507"/>
                        <a:pt x="11462" y="-1459"/>
                        <a:pt x="15272" y="2351"/>
                      </a:cubicBezTo>
                      <a:cubicBezTo>
                        <a:pt x="19082" y="6161"/>
                        <a:pt x="16224" y="12828"/>
                        <a:pt x="12414" y="14733"/>
                      </a:cubicBezTo>
                      <a:cubicBezTo>
                        <a:pt x="10509" y="15686"/>
                        <a:pt x="8604" y="15686"/>
                        <a:pt x="6699" y="15686"/>
                      </a:cubicBezTo>
                      <a:cubicBezTo>
                        <a:pt x="1937" y="14733"/>
                        <a:pt x="-1873" y="8066"/>
                        <a:pt x="984" y="4256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54" name="图形 5101"/>
                <p:cNvSpPr/>
                <p:nvPr>
                  <p:custDataLst>
                    <p:tags r:id="rId141"/>
                  </p:custDataLst>
                </p:nvPr>
              </p:nvSpPr>
              <p:spPr>
                <a:xfrm>
                  <a:off x="4351346" y="4045266"/>
                  <a:ext cx="13756" cy="22030"/>
                </a:xfrm>
                <a:custGeom>
                  <a:avLst/>
                  <a:gdLst>
                    <a:gd name="connsiteX0" fmla="*/ 626 w 13756"/>
                    <a:gd name="connsiteY0" fmla="*/ 1905 h 22030"/>
                    <a:gd name="connsiteX1" fmla="*/ 4436 w 13756"/>
                    <a:gd name="connsiteY1" fmla="*/ 0 h 22030"/>
                    <a:gd name="connsiteX2" fmla="*/ 11103 w 13756"/>
                    <a:gd name="connsiteY2" fmla="*/ 7620 h 22030"/>
                    <a:gd name="connsiteX3" fmla="*/ 9198 w 13756"/>
                    <a:gd name="connsiteY3" fmla="*/ 21908 h 22030"/>
                    <a:gd name="connsiteX4" fmla="*/ 1578 w 13756"/>
                    <a:gd name="connsiteY4" fmla="*/ 14288 h 22030"/>
                    <a:gd name="connsiteX5" fmla="*/ 626 w 13756"/>
                    <a:gd name="connsiteY5" fmla="*/ 1905 h 22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756" h="22030">
                      <a:moveTo>
                        <a:pt x="626" y="1905"/>
                      </a:moveTo>
                      <a:cubicBezTo>
                        <a:pt x="626" y="0"/>
                        <a:pt x="2531" y="0"/>
                        <a:pt x="4436" y="0"/>
                      </a:cubicBezTo>
                      <a:cubicBezTo>
                        <a:pt x="7293" y="953"/>
                        <a:pt x="9198" y="4763"/>
                        <a:pt x="11103" y="7620"/>
                      </a:cubicBezTo>
                      <a:cubicBezTo>
                        <a:pt x="13008" y="10478"/>
                        <a:pt x="16818" y="20955"/>
                        <a:pt x="9198" y="21908"/>
                      </a:cubicBezTo>
                      <a:cubicBezTo>
                        <a:pt x="5388" y="22860"/>
                        <a:pt x="2531" y="18098"/>
                        <a:pt x="1578" y="14288"/>
                      </a:cubicBezTo>
                      <a:cubicBezTo>
                        <a:pt x="-327" y="11430"/>
                        <a:pt x="-327" y="6667"/>
                        <a:pt x="626" y="1905"/>
                      </a:cubicBezTo>
                      <a:close/>
                    </a:path>
                  </a:pathLst>
                </a:custGeom>
                <a:solidFill>
                  <a:srgbClr val="E370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55" name="图形 5101"/>
                <p:cNvSpPr/>
                <p:nvPr>
                  <p:custDataLst>
                    <p:tags r:id="rId142"/>
                  </p:custDataLst>
                </p:nvPr>
              </p:nvSpPr>
              <p:spPr>
                <a:xfrm>
                  <a:off x="4341186" y="4074701"/>
                  <a:ext cx="36604" cy="26207"/>
                </a:xfrm>
                <a:custGeom>
                  <a:avLst/>
                  <a:gdLst>
                    <a:gd name="connsiteX0" fmla="*/ 36504 w 36604"/>
                    <a:gd name="connsiteY0" fmla="*/ 1045 h 26207"/>
                    <a:gd name="connsiteX1" fmla="*/ 3166 w 36604"/>
                    <a:gd name="connsiteY1" fmla="*/ 7713 h 26207"/>
                    <a:gd name="connsiteX2" fmla="*/ 17454 w 36604"/>
                    <a:gd name="connsiteY2" fmla="*/ 25810 h 26207"/>
                    <a:gd name="connsiteX3" fmla="*/ 36504 w 36604"/>
                    <a:gd name="connsiteY3" fmla="*/ 1045 h 26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604" h="26207">
                      <a:moveTo>
                        <a:pt x="36504" y="1045"/>
                      </a:moveTo>
                      <a:cubicBezTo>
                        <a:pt x="35551" y="-2765"/>
                        <a:pt x="28884" y="4855"/>
                        <a:pt x="3166" y="7713"/>
                      </a:cubicBezTo>
                      <a:cubicBezTo>
                        <a:pt x="-4454" y="8665"/>
                        <a:pt x="2214" y="22953"/>
                        <a:pt x="17454" y="25810"/>
                      </a:cubicBezTo>
                      <a:cubicBezTo>
                        <a:pt x="31741" y="29620"/>
                        <a:pt x="37456" y="4855"/>
                        <a:pt x="36504" y="1045"/>
                      </a:cubicBezTo>
                      <a:close/>
                    </a:path>
                  </a:pathLst>
                </a:custGeom>
                <a:solidFill>
                  <a:srgbClr val="E370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9356" name="图形 5101"/>
                <p:cNvGrpSpPr/>
                <p:nvPr>
                  <p:custDataLst>
                    <p:tags r:id="rId143"/>
                  </p:custDataLst>
                </p:nvPr>
              </p:nvGrpSpPr>
              <p:grpSpPr>
                <a:xfrm>
                  <a:off x="4360545" y="4345304"/>
                  <a:ext cx="121919" cy="112395"/>
                  <a:chOff x="4360545" y="4345304"/>
                  <a:chExt cx="121919" cy="112395"/>
                </a:xfrm>
              </p:grpSpPr>
              <p:sp>
                <p:nvSpPr>
                  <p:cNvPr id="9357" name="图形 5101"/>
                  <p:cNvSpPr/>
                  <p:nvPr>
                    <p:custDataLst>
                      <p:tags r:id="rId144"/>
                    </p:custDataLst>
                  </p:nvPr>
                </p:nvSpPr>
                <p:spPr>
                  <a:xfrm>
                    <a:off x="4360545" y="4345304"/>
                    <a:ext cx="2857" cy="2857"/>
                  </a:xfrm>
                  <a:custGeom>
                    <a:avLst/>
                    <a:gdLst>
                      <a:gd name="connsiteX0" fmla="*/ 0 w 2857"/>
                      <a:gd name="connsiteY0" fmla="*/ 0 h 2857"/>
                      <a:gd name="connsiteX1" fmla="*/ 2857 w 2857"/>
                      <a:gd name="connsiteY1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" h="2857">
                        <a:moveTo>
                          <a:pt x="0" y="0"/>
                        </a:moveTo>
                        <a:lnTo>
                          <a:pt x="2857" y="2858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58" name="图形 5101"/>
                  <p:cNvSpPr/>
                  <p:nvPr>
                    <p:custDataLst>
                      <p:tags r:id="rId145"/>
                    </p:custDataLst>
                  </p:nvPr>
                </p:nvSpPr>
                <p:spPr>
                  <a:xfrm>
                    <a:off x="4374832" y="4358639"/>
                    <a:ext cx="99060" cy="91439"/>
                  </a:xfrm>
                  <a:custGeom>
                    <a:avLst/>
                    <a:gdLst>
                      <a:gd name="connsiteX0" fmla="*/ 0 w 99060"/>
                      <a:gd name="connsiteY0" fmla="*/ 0 h 91439"/>
                      <a:gd name="connsiteX1" fmla="*/ 99060 w 99060"/>
                      <a:gd name="connsiteY1" fmla="*/ 91440 h 91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9060" h="91439">
                        <a:moveTo>
                          <a:pt x="0" y="0"/>
                        </a:moveTo>
                        <a:lnTo>
                          <a:pt x="99060" y="91440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custDash>
                      <a:ds d="75638" sp="151275"/>
                    </a:custDash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59" name="图形 5101"/>
                  <p:cNvSpPr/>
                  <p:nvPr>
                    <p:custDataLst>
                      <p:tags r:id="rId146"/>
                    </p:custDataLst>
                  </p:nvPr>
                </p:nvSpPr>
                <p:spPr>
                  <a:xfrm>
                    <a:off x="4479607" y="4455794"/>
                    <a:ext cx="2857" cy="1904"/>
                  </a:xfrm>
                  <a:custGeom>
                    <a:avLst/>
                    <a:gdLst>
                      <a:gd name="connsiteX0" fmla="*/ 0 w 2857"/>
                      <a:gd name="connsiteY0" fmla="*/ 0 h 1904"/>
                      <a:gd name="connsiteX1" fmla="*/ 2857 w 2857"/>
                      <a:gd name="connsiteY1" fmla="*/ 1905 h 1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" h="1904">
                        <a:moveTo>
                          <a:pt x="0" y="0"/>
                        </a:moveTo>
                        <a:lnTo>
                          <a:pt x="2857" y="1905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9360" name="图形 5101"/>
                <p:cNvGrpSpPr/>
                <p:nvPr>
                  <p:custDataLst>
                    <p:tags r:id="rId147"/>
                  </p:custDataLst>
                </p:nvPr>
              </p:nvGrpSpPr>
              <p:grpSpPr>
                <a:xfrm>
                  <a:off x="4272915" y="4322444"/>
                  <a:ext cx="8572" cy="205739"/>
                  <a:chOff x="4272915" y="4322444"/>
                  <a:chExt cx="8572" cy="205739"/>
                </a:xfrm>
              </p:grpSpPr>
              <p:sp>
                <p:nvSpPr>
                  <p:cNvPr id="9361" name="图形 5101"/>
                  <p:cNvSpPr/>
                  <p:nvPr>
                    <p:custDataLst>
                      <p:tags r:id="rId148"/>
                    </p:custDataLst>
                  </p:nvPr>
                </p:nvSpPr>
                <p:spPr>
                  <a:xfrm>
                    <a:off x="4281487" y="4524374"/>
                    <a:ext cx="9525" cy="3810"/>
                  </a:xfrm>
                  <a:custGeom>
                    <a:avLst/>
                    <a:gdLst>
                      <a:gd name="connsiteX0" fmla="*/ 0 w 9525"/>
                      <a:gd name="connsiteY0" fmla="*/ 3810 h 3810"/>
                      <a:gd name="connsiteX1" fmla="*/ 0 w 9525"/>
                      <a:gd name="connsiteY1" fmla="*/ 0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3810">
                        <a:moveTo>
                          <a:pt x="0" y="3810"/>
                        </a:moveTo>
                        <a:lnTo>
                          <a:pt x="0" y="0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62" name="图形 5101"/>
                  <p:cNvSpPr/>
                  <p:nvPr>
                    <p:custDataLst>
                      <p:tags r:id="rId149"/>
                    </p:custDataLst>
                  </p:nvPr>
                </p:nvSpPr>
                <p:spPr>
                  <a:xfrm>
                    <a:off x="4272915" y="4333874"/>
                    <a:ext cx="7619" cy="175260"/>
                  </a:xfrm>
                  <a:custGeom>
                    <a:avLst/>
                    <a:gdLst>
                      <a:gd name="connsiteX0" fmla="*/ 7620 w 7619"/>
                      <a:gd name="connsiteY0" fmla="*/ 175260 h 175260"/>
                      <a:gd name="connsiteX1" fmla="*/ 0 w 7619"/>
                      <a:gd name="connsiteY1" fmla="*/ 0 h 175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619" h="175260">
                        <a:moveTo>
                          <a:pt x="7620" y="175260"/>
                        </a:moveTo>
                        <a:lnTo>
                          <a:pt x="0" y="0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custDash>
                      <a:ds d="72720" sp="145440"/>
                    </a:custDash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363" name="图形 5101"/>
                  <p:cNvSpPr/>
                  <p:nvPr>
                    <p:custDataLst>
                      <p:tags r:id="rId150"/>
                    </p:custDataLst>
                  </p:nvPr>
                </p:nvSpPr>
                <p:spPr>
                  <a:xfrm>
                    <a:off x="4272915" y="4322444"/>
                    <a:ext cx="9525" cy="3809"/>
                  </a:xfrm>
                  <a:custGeom>
                    <a:avLst/>
                    <a:gdLst>
                      <a:gd name="connsiteX0" fmla="*/ 0 w 9525"/>
                      <a:gd name="connsiteY0" fmla="*/ 3810 h 3809"/>
                      <a:gd name="connsiteX1" fmla="*/ 0 w 9525"/>
                      <a:gd name="connsiteY1" fmla="*/ 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3808">
                        <a:moveTo>
                          <a:pt x="0" y="3810"/>
                        </a:moveTo>
                        <a:lnTo>
                          <a:pt x="0" y="0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9364" name="图形 5101"/>
                <p:cNvSpPr/>
                <p:nvPr>
                  <p:custDataLst>
                    <p:tags r:id="rId151"/>
                  </p:custDataLst>
                </p:nvPr>
              </p:nvSpPr>
              <p:spPr>
                <a:xfrm>
                  <a:off x="4201082" y="4054474"/>
                  <a:ext cx="37542" cy="48141"/>
                </a:xfrm>
                <a:custGeom>
                  <a:avLst/>
                  <a:gdLst>
                    <a:gd name="connsiteX0" fmla="*/ 28970 w 37542"/>
                    <a:gd name="connsiteY0" fmla="*/ 3175 h 48141"/>
                    <a:gd name="connsiteX1" fmla="*/ 2300 w 37542"/>
                    <a:gd name="connsiteY1" fmla="*/ 8890 h 48141"/>
                    <a:gd name="connsiteX2" fmla="*/ 37543 w 37542"/>
                    <a:gd name="connsiteY2" fmla="*/ 47942 h 48141"/>
                    <a:gd name="connsiteX3" fmla="*/ 28970 w 37542"/>
                    <a:gd name="connsiteY3" fmla="*/ 3175 h 48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542" h="48141">
                      <a:moveTo>
                        <a:pt x="28970" y="3175"/>
                      </a:moveTo>
                      <a:cubicBezTo>
                        <a:pt x="16588" y="-3492"/>
                        <a:pt x="6110" y="1270"/>
                        <a:pt x="2300" y="8890"/>
                      </a:cubicBezTo>
                      <a:cubicBezTo>
                        <a:pt x="-6272" y="22225"/>
                        <a:pt x="9920" y="50800"/>
                        <a:pt x="37543" y="47942"/>
                      </a:cubicBezTo>
                      <a:lnTo>
                        <a:pt x="28970" y="3175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65" name="图形 5101"/>
                <p:cNvSpPr/>
                <p:nvPr>
                  <p:custDataLst>
                    <p:tags r:id="rId152"/>
                  </p:custDataLst>
                </p:nvPr>
              </p:nvSpPr>
              <p:spPr>
                <a:xfrm>
                  <a:off x="4213584" y="4064422"/>
                  <a:ext cx="22183" cy="27663"/>
                </a:xfrm>
                <a:custGeom>
                  <a:avLst/>
                  <a:gdLst>
                    <a:gd name="connsiteX0" fmla="*/ 16468 w 22183"/>
                    <a:gd name="connsiteY0" fmla="*/ 1799 h 27663"/>
                    <a:gd name="connsiteX1" fmla="*/ 1228 w 22183"/>
                    <a:gd name="connsiteY1" fmla="*/ 4657 h 27663"/>
                    <a:gd name="connsiteX2" fmla="*/ 22183 w 22183"/>
                    <a:gd name="connsiteY2" fmla="*/ 27517 h 27663"/>
                    <a:gd name="connsiteX3" fmla="*/ 16468 w 22183"/>
                    <a:gd name="connsiteY3" fmla="*/ 1799 h 27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183" h="27663">
                      <a:moveTo>
                        <a:pt x="16468" y="1799"/>
                      </a:moveTo>
                      <a:cubicBezTo>
                        <a:pt x="8848" y="-2011"/>
                        <a:pt x="3133" y="847"/>
                        <a:pt x="1228" y="4657"/>
                      </a:cubicBezTo>
                      <a:cubicBezTo>
                        <a:pt x="-3534" y="12277"/>
                        <a:pt x="5991" y="29422"/>
                        <a:pt x="22183" y="27517"/>
                      </a:cubicBezTo>
                      <a:lnTo>
                        <a:pt x="16468" y="1799"/>
                      </a:lnTo>
                      <a:close/>
                    </a:path>
                  </a:pathLst>
                </a:custGeom>
                <a:solidFill>
                  <a:srgbClr val="F5AD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9366" name="图形 5101"/>
                <p:cNvGrpSpPr/>
                <p:nvPr>
                  <p:custDataLst>
                    <p:tags r:id="rId153"/>
                  </p:custDataLst>
                </p:nvPr>
              </p:nvGrpSpPr>
              <p:grpSpPr>
                <a:xfrm>
                  <a:off x="4201477" y="3909059"/>
                  <a:ext cx="224789" cy="156570"/>
                  <a:chOff x="4201477" y="3909059"/>
                  <a:chExt cx="224789" cy="156570"/>
                </a:xfrm>
              </p:grpSpPr>
              <p:sp>
                <p:nvSpPr>
                  <p:cNvPr id="9367" name="图形 5101"/>
                  <p:cNvSpPr/>
                  <p:nvPr>
                    <p:custDataLst>
                      <p:tags r:id="rId154"/>
                    </p:custDataLst>
                  </p:nvPr>
                </p:nvSpPr>
                <p:spPr>
                  <a:xfrm>
                    <a:off x="4206891" y="3910237"/>
                    <a:ext cx="216806" cy="155392"/>
                  </a:xfrm>
                  <a:custGeom>
                    <a:avLst/>
                    <a:gdLst>
                      <a:gd name="connsiteX0" fmla="*/ 152701 w 216806"/>
                      <a:gd name="connsiteY0" fmla="*/ 102644 h 155392"/>
                      <a:gd name="connsiteX1" fmla="*/ 207946 w 216806"/>
                      <a:gd name="connsiteY1" fmla="*/ 100740 h 155392"/>
                      <a:gd name="connsiteX2" fmla="*/ 189849 w 216806"/>
                      <a:gd name="connsiteY2" fmla="*/ 62640 h 155392"/>
                      <a:gd name="connsiteX3" fmla="*/ 146986 w 216806"/>
                      <a:gd name="connsiteY3" fmla="*/ 2632 h 155392"/>
                      <a:gd name="connsiteX4" fmla="*/ 106981 w 216806"/>
                      <a:gd name="connsiteY4" fmla="*/ 25492 h 155392"/>
                      <a:gd name="connsiteX5" fmla="*/ 73644 w 216806"/>
                      <a:gd name="connsiteY5" fmla="*/ 15015 h 155392"/>
                      <a:gd name="connsiteX6" fmla="*/ 58404 w 216806"/>
                      <a:gd name="connsiteY6" fmla="*/ 38827 h 155392"/>
                      <a:gd name="connsiteX7" fmla="*/ 50784 w 216806"/>
                      <a:gd name="connsiteY7" fmla="*/ 61687 h 155392"/>
                      <a:gd name="connsiteX8" fmla="*/ 4111 w 216806"/>
                      <a:gd name="connsiteY8" fmla="*/ 71212 h 155392"/>
                      <a:gd name="connsiteX9" fmla="*/ 11731 w 216806"/>
                      <a:gd name="connsiteY9" fmla="*/ 109312 h 155392"/>
                      <a:gd name="connsiteX10" fmla="*/ 63166 w 216806"/>
                      <a:gd name="connsiteY10" fmla="*/ 136934 h 155392"/>
                      <a:gd name="connsiteX11" fmla="*/ 109839 w 216806"/>
                      <a:gd name="connsiteY11" fmla="*/ 118837 h 155392"/>
                      <a:gd name="connsiteX12" fmla="*/ 126984 w 216806"/>
                      <a:gd name="connsiteY12" fmla="*/ 108359 h 155392"/>
                      <a:gd name="connsiteX13" fmla="*/ 147939 w 216806"/>
                      <a:gd name="connsiteY13" fmla="*/ 116932 h 155392"/>
                      <a:gd name="connsiteX14" fmla="*/ 152701 w 216806"/>
                      <a:gd name="connsiteY14" fmla="*/ 102644 h 155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6801" h="155392">
                        <a:moveTo>
                          <a:pt x="152701" y="102644"/>
                        </a:moveTo>
                        <a:cubicBezTo>
                          <a:pt x="171751" y="105502"/>
                          <a:pt x="191754" y="115979"/>
                          <a:pt x="207946" y="100740"/>
                        </a:cubicBezTo>
                        <a:cubicBezTo>
                          <a:pt x="226996" y="83594"/>
                          <a:pt x="212709" y="64544"/>
                          <a:pt x="189849" y="62640"/>
                        </a:cubicBezTo>
                        <a:cubicBezTo>
                          <a:pt x="205089" y="29302"/>
                          <a:pt x="184134" y="-10703"/>
                          <a:pt x="146986" y="2632"/>
                        </a:cubicBezTo>
                        <a:cubicBezTo>
                          <a:pt x="127936" y="9299"/>
                          <a:pt x="126984" y="33112"/>
                          <a:pt x="106981" y="25492"/>
                        </a:cubicBezTo>
                        <a:cubicBezTo>
                          <a:pt x="92694" y="19777"/>
                          <a:pt x="86026" y="14062"/>
                          <a:pt x="73644" y="15015"/>
                        </a:cubicBezTo>
                        <a:cubicBezTo>
                          <a:pt x="60309" y="16919"/>
                          <a:pt x="59356" y="32159"/>
                          <a:pt x="58404" y="38827"/>
                        </a:cubicBezTo>
                        <a:cubicBezTo>
                          <a:pt x="57451" y="48352"/>
                          <a:pt x="58404" y="58829"/>
                          <a:pt x="50784" y="61687"/>
                        </a:cubicBezTo>
                        <a:cubicBezTo>
                          <a:pt x="32686" y="68354"/>
                          <a:pt x="18399" y="52162"/>
                          <a:pt x="4111" y="71212"/>
                        </a:cubicBezTo>
                        <a:cubicBezTo>
                          <a:pt x="-3509" y="80737"/>
                          <a:pt x="6969" y="98834"/>
                          <a:pt x="11731" y="109312"/>
                        </a:cubicBezTo>
                        <a:cubicBezTo>
                          <a:pt x="-26369" y="134077"/>
                          <a:pt x="38401" y="181702"/>
                          <a:pt x="63166" y="136934"/>
                        </a:cubicBezTo>
                        <a:cubicBezTo>
                          <a:pt x="81264" y="156937"/>
                          <a:pt x="99361" y="131219"/>
                          <a:pt x="109839" y="118837"/>
                        </a:cubicBezTo>
                        <a:cubicBezTo>
                          <a:pt x="116506" y="111217"/>
                          <a:pt x="120316" y="109312"/>
                          <a:pt x="126984" y="108359"/>
                        </a:cubicBezTo>
                        <a:cubicBezTo>
                          <a:pt x="136509" y="107407"/>
                          <a:pt x="139366" y="115027"/>
                          <a:pt x="147939" y="116932"/>
                        </a:cubicBezTo>
                        <a:cubicBezTo>
                          <a:pt x="158416" y="117884"/>
                          <a:pt x="164131" y="110265"/>
                          <a:pt x="152701" y="102644"/>
                        </a:cubicBezTo>
                        <a:close/>
                      </a:path>
                    </a:pathLst>
                  </a:custGeom>
                  <a:solidFill>
                    <a:srgbClr val="F3AE1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grpSp>
                <p:nvGrpSpPr>
                  <p:cNvPr id="9368" name="图形 5101"/>
                  <p:cNvGrpSpPr/>
                  <p:nvPr>
                    <p:custDataLst>
                      <p:tags r:id="rId155"/>
                    </p:custDataLst>
                  </p:nvPr>
                </p:nvGrpSpPr>
                <p:grpSpPr>
                  <a:xfrm>
                    <a:off x="4201477" y="3909059"/>
                    <a:ext cx="224789" cy="156210"/>
                    <a:chOff x="4201477" y="3909059"/>
                    <a:chExt cx="224789" cy="156210"/>
                  </a:xfrm>
                </p:grpSpPr>
                <p:sp>
                  <p:nvSpPr>
                    <p:cNvPr id="9369" name="图形 5101"/>
                    <p:cNvSpPr/>
                    <p:nvPr>
                      <p:custDataLst>
                        <p:tags r:id="rId156"/>
                      </p:custDataLst>
                    </p:nvPr>
                  </p:nvSpPr>
                  <p:spPr>
                    <a:xfrm>
                      <a:off x="4263389" y="3964028"/>
                      <a:ext cx="162877" cy="39968"/>
                    </a:xfrm>
                    <a:custGeom>
                      <a:avLst/>
                      <a:gdLst>
                        <a:gd name="connsiteX0" fmla="*/ 0 w 162877"/>
                        <a:gd name="connsiteY0" fmla="*/ 276 h 39968"/>
                        <a:gd name="connsiteX1" fmla="*/ 93345 w 162877"/>
                        <a:gd name="connsiteY1" fmla="*/ 27899 h 39968"/>
                        <a:gd name="connsiteX2" fmla="*/ 162877 w 162877"/>
                        <a:gd name="connsiteY2" fmla="*/ 33614 h 399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62877" h="39968">
                          <a:moveTo>
                            <a:pt x="0" y="276"/>
                          </a:moveTo>
                          <a:cubicBezTo>
                            <a:pt x="23813" y="-2581"/>
                            <a:pt x="68580" y="17421"/>
                            <a:pt x="93345" y="27899"/>
                          </a:cubicBezTo>
                          <a:cubicBezTo>
                            <a:pt x="112395" y="36471"/>
                            <a:pt x="142875" y="46949"/>
                            <a:pt x="162877" y="33614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70" name="图形 5101"/>
                    <p:cNvSpPr/>
                    <p:nvPr>
                      <p:custDataLst>
                        <p:tags r:id="rId157"/>
                      </p:custDataLst>
                    </p:nvPr>
                  </p:nvSpPr>
                  <p:spPr>
                    <a:xfrm>
                      <a:off x="4257675" y="3962035"/>
                      <a:ext cx="155257" cy="21205"/>
                    </a:xfrm>
                    <a:custGeom>
                      <a:avLst/>
                      <a:gdLst>
                        <a:gd name="connsiteX0" fmla="*/ 0 w 155257"/>
                        <a:gd name="connsiteY0" fmla="*/ 5127 h 21205"/>
                        <a:gd name="connsiteX1" fmla="*/ 56198 w 155257"/>
                        <a:gd name="connsiteY1" fmla="*/ 4174 h 21205"/>
                        <a:gd name="connsiteX2" fmla="*/ 103823 w 155257"/>
                        <a:gd name="connsiteY2" fmla="*/ 17509 h 21205"/>
                        <a:gd name="connsiteX3" fmla="*/ 155258 w 155257"/>
                        <a:gd name="connsiteY3" fmla="*/ 12747 h 212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5257" h="21205">
                          <a:moveTo>
                            <a:pt x="0" y="5127"/>
                          </a:moveTo>
                          <a:cubicBezTo>
                            <a:pt x="14288" y="-2493"/>
                            <a:pt x="33338" y="-589"/>
                            <a:pt x="56198" y="4174"/>
                          </a:cubicBezTo>
                          <a:cubicBezTo>
                            <a:pt x="70485" y="7032"/>
                            <a:pt x="92392" y="14652"/>
                            <a:pt x="103823" y="17509"/>
                          </a:cubicBezTo>
                          <a:cubicBezTo>
                            <a:pt x="116205" y="20367"/>
                            <a:pt x="142875" y="26082"/>
                            <a:pt x="155258" y="12747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71" name="图形 5101"/>
                    <p:cNvSpPr/>
                    <p:nvPr>
                      <p:custDataLst>
                        <p:tags r:id="rId158"/>
                      </p:custDataLst>
                    </p:nvPr>
                  </p:nvSpPr>
                  <p:spPr>
                    <a:xfrm>
                      <a:off x="4263389" y="3936682"/>
                      <a:ext cx="139064" cy="27622"/>
                    </a:xfrm>
                    <a:custGeom>
                      <a:avLst/>
                      <a:gdLst>
                        <a:gd name="connsiteX0" fmla="*/ 0 w 139064"/>
                        <a:gd name="connsiteY0" fmla="*/ 27622 h 27622"/>
                        <a:gd name="connsiteX1" fmla="*/ 103823 w 139064"/>
                        <a:gd name="connsiteY1" fmla="*/ 23813 h 27622"/>
                        <a:gd name="connsiteX2" fmla="*/ 139065 w 139064"/>
                        <a:gd name="connsiteY2" fmla="*/ 0 h 276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39064" h="27622">
                          <a:moveTo>
                            <a:pt x="0" y="27622"/>
                          </a:moveTo>
                          <a:cubicBezTo>
                            <a:pt x="24765" y="10477"/>
                            <a:pt x="79058" y="27622"/>
                            <a:pt x="103823" y="23813"/>
                          </a:cubicBezTo>
                          <a:cubicBezTo>
                            <a:pt x="112395" y="22860"/>
                            <a:pt x="139065" y="14288"/>
                            <a:pt x="139065" y="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72" name="图形 5101"/>
                    <p:cNvSpPr/>
                    <p:nvPr>
                      <p:custDataLst>
                        <p:tags r:id="rId159"/>
                      </p:custDataLst>
                    </p:nvPr>
                  </p:nvSpPr>
                  <p:spPr>
                    <a:xfrm>
                      <a:off x="4266247" y="3915727"/>
                      <a:ext cx="120014" cy="46672"/>
                    </a:xfrm>
                    <a:custGeom>
                      <a:avLst/>
                      <a:gdLst>
                        <a:gd name="connsiteX0" fmla="*/ 120015 w 120014"/>
                        <a:gd name="connsiteY0" fmla="*/ 0 h 46672"/>
                        <a:gd name="connsiteX1" fmla="*/ 65723 w 120014"/>
                        <a:gd name="connsiteY1" fmla="*/ 34290 h 46672"/>
                        <a:gd name="connsiteX2" fmla="*/ 0 w 120014"/>
                        <a:gd name="connsiteY2" fmla="*/ 46672 h 466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20013" h="46672">
                          <a:moveTo>
                            <a:pt x="120015" y="0"/>
                          </a:moveTo>
                          <a:cubicBezTo>
                            <a:pt x="119063" y="25717"/>
                            <a:pt x="95250" y="34290"/>
                            <a:pt x="65723" y="34290"/>
                          </a:cubicBezTo>
                          <a:cubicBezTo>
                            <a:pt x="36195" y="34290"/>
                            <a:pt x="16192" y="18097"/>
                            <a:pt x="0" y="46672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73" name="图形 5101"/>
                    <p:cNvSpPr/>
                    <p:nvPr>
                      <p:custDataLst>
                        <p:tags r:id="rId160"/>
                      </p:custDataLst>
                    </p:nvPr>
                  </p:nvSpPr>
                  <p:spPr>
                    <a:xfrm>
                      <a:off x="4263389" y="3909059"/>
                      <a:ext cx="101917" cy="56197"/>
                    </a:xfrm>
                    <a:custGeom>
                      <a:avLst/>
                      <a:gdLst>
                        <a:gd name="connsiteX0" fmla="*/ 101918 w 101917"/>
                        <a:gd name="connsiteY0" fmla="*/ 0 h 56197"/>
                        <a:gd name="connsiteX1" fmla="*/ 25718 w 101917"/>
                        <a:gd name="connsiteY1" fmla="*/ 25718 h 56197"/>
                        <a:gd name="connsiteX2" fmla="*/ 0 w 101917"/>
                        <a:gd name="connsiteY2" fmla="*/ 56198 h 561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1917" h="56197">
                          <a:moveTo>
                            <a:pt x="101918" y="0"/>
                          </a:moveTo>
                          <a:cubicBezTo>
                            <a:pt x="78105" y="56198"/>
                            <a:pt x="48578" y="24765"/>
                            <a:pt x="25718" y="25718"/>
                          </a:cubicBezTo>
                          <a:cubicBezTo>
                            <a:pt x="7620" y="26670"/>
                            <a:pt x="4763" y="44768"/>
                            <a:pt x="0" y="56198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74" name="图形 5101"/>
                    <p:cNvSpPr/>
                    <p:nvPr>
                      <p:custDataLst>
                        <p:tags r:id="rId161"/>
                      </p:custDataLst>
                    </p:nvPr>
                  </p:nvSpPr>
                  <p:spPr>
                    <a:xfrm>
                      <a:off x="4263389" y="3964304"/>
                      <a:ext cx="99060" cy="60960"/>
                    </a:xfrm>
                    <a:custGeom>
                      <a:avLst/>
                      <a:gdLst>
                        <a:gd name="connsiteX0" fmla="*/ 0 w 99060"/>
                        <a:gd name="connsiteY0" fmla="*/ 0 h 60960"/>
                        <a:gd name="connsiteX1" fmla="*/ 67627 w 99060"/>
                        <a:gd name="connsiteY1" fmla="*/ 31433 h 60960"/>
                        <a:gd name="connsiteX2" fmla="*/ 99060 w 99060"/>
                        <a:gd name="connsiteY2" fmla="*/ 60960 h 60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99060" h="60960">
                          <a:moveTo>
                            <a:pt x="0" y="0"/>
                          </a:moveTo>
                          <a:cubicBezTo>
                            <a:pt x="20955" y="1905"/>
                            <a:pt x="48578" y="16192"/>
                            <a:pt x="67627" y="31433"/>
                          </a:cubicBezTo>
                          <a:cubicBezTo>
                            <a:pt x="79058" y="40958"/>
                            <a:pt x="99060" y="60960"/>
                            <a:pt x="99060" y="6096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75" name="图形 5101"/>
                    <p:cNvSpPr/>
                    <p:nvPr>
                      <p:custDataLst>
                        <p:tags r:id="rId162"/>
                      </p:custDataLst>
                    </p:nvPr>
                  </p:nvSpPr>
                  <p:spPr>
                    <a:xfrm>
                      <a:off x="4257675" y="3964304"/>
                      <a:ext cx="50775" cy="76200"/>
                    </a:xfrm>
                    <a:custGeom>
                      <a:avLst/>
                      <a:gdLst>
                        <a:gd name="connsiteX0" fmla="*/ 0 w 50775"/>
                        <a:gd name="connsiteY0" fmla="*/ 0 h 76200"/>
                        <a:gd name="connsiteX1" fmla="*/ 50482 w 50775"/>
                        <a:gd name="connsiteY1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0775" h="76200">
                          <a:moveTo>
                            <a:pt x="0" y="0"/>
                          </a:moveTo>
                          <a:cubicBezTo>
                            <a:pt x="20002" y="8573"/>
                            <a:pt x="54293" y="51435"/>
                            <a:pt x="50482" y="7620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76" name="图形 5101"/>
                    <p:cNvSpPr/>
                    <p:nvPr>
                      <p:custDataLst>
                        <p:tags r:id="rId163"/>
                      </p:custDataLst>
                    </p:nvPr>
                  </p:nvSpPr>
                  <p:spPr>
                    <a:xfrm>
                      <a:off x="4260532" y="3969066"/>
                      <a:ext cx="25995" cy="85725"/>
                    </a:xfrm>
                    <a:custGeom>
                      <a:avLst/>
                      <a:gdLst>
                        <a:gd name="connsiteX0" fmla="*/ 0 w 25995"/>
                        <a:gd name="connsiteY0" fmla="*/ 0 h 85725"/>
                        <a:gd name="connsiteX1" fmla="*/ 20003 w 25995"/>
                        <a:gd name="connsiteY1" fmla="*/ 85725 h 85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5995" h="85725">
                          <a:moveTo>
                            <a:pt x="0" y="0"/>
                          </a:moveTo>
                          <a:cubicBezTo>
                            <a:pt x="16193" y="9525"/>
                            <a:pt x="36195" y="60960"/>
                            <a:pt x="20003" y="85725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77" name="图形 5101"/>
                    <p:cNvSpPr/>
                    <p:nvPr>
                      <p:custDataLst>
                        <p:tags r:id="rId164"/>
                      </p:custDataLst>
                    </p:nvPr>
                  </p:nvSpPr>
                  <p:spPr>
                    <a:xfrm>
                      <a:off x="4201477" y="3972877"/>
                      <a:ext cx="58102" cy="8643"/>
                    </a:xfrm>
                    <a:custGeom>
                      <a:avLst/>
                      <a:gdLst>
                        <a:gd name="connsiteX0" fmla="*/ 58103 w 58102"/>
                        <a:gd name="connsiteY0" fmla="*/ 0 h 8643"/>
                        <a:gd name="connsiteX1" fmla="*/ 0 w 58102"/>
                        <a:gd name="connsiteY1" fmla="*/ 2857 h 86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8102" h="8643">
                          <a:moveTo>
                            <a:pt x="58103" y="0"/>
                          </a:moveTo>
                          <a:cubicBezTo>
                            <a:pt x="40958" y="10477"/>
                            <a:pt x="16193" y="11430"/>
                            <a:pt x="0" y="2857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78" name="图形 5101"/>
                    <p:cNvSpPr/>
                    <p:nvPr>
                      <p:custDataLst>
                        <p:tags r:id="rId165"/>
                      </p:custDataLst>
                    </p:nvPr>
                  </p:nvSpPr>
                  <p:spPr>
                    <a:xfrm>
                      <a:off x="4201477" y="3969066"/>
                      <a:ext cx="60960" cy="30130"/>
                    </a:xfrm>
                    <a:custGeom>
                      <a:avLst/>
                      <a:gdLst>
                        <a:gd name="connsiteX0" fmla="*/ 60960 w 60960"/>
                        <a:gd name="connsiteY0" fmla="*/ 0 h 30130"/>
                        <a:gd name="connsiteX1" fmla="*/ 30480 w 60960"/>
                        <a:gd name="connsiteY1" fmla="*/ 26670 h 30130"/>
                        <a:gd name="connsiteX2" fmla="*/ 0 w 60960"/>
                        <a:gd name="connsiteY2" fmla="*/ 25717 h 30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0960" h="30130">
                          <a:moveTo>
                            <a:pt x="60960" y="0"/>
                          </a:moveTo>
                          <a:cubicBezTo>
                            <a:pt x="60008" y="3810"/>
                            <a:pt x="46673" y="19050"/>
                            <a:pt x="30480" y="26670"/>
                          </a:cubicBezTo>
                          <a:cubicBezTo>
                            <a:pt x="21908" y="30480"/>
                            <a:pt x="12383" y="32385"/>
                            <a:pt x="0" y="25717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79" name="图形 5101"/>
                    <p:cNvSpPr/>
                    <p:nvPr>
                      <p:custDataLst>
                        <p:tags r:id="rId166"/>
                      </p:custDataLst>
                    </p:nvPr>
                  </p:nvSpPr>
                  <p:spPr>
                    <a:xfrm>
                      <a:off x="4210897" y="3962399"/>
                      <a:ext cx="49634" cy="89534"/>
                    </a:xfrm>
                    <a:custGeom>
                      <a:avLst/>
                      <a:gdLst>
                        <a:gd name="connsiteX0" fmla="*/ 105 w 49634"/>
                        <a:gd name="connsiteY0" fmla="*/ 89535 h 89534"/>
                        <a:gd name="connsiteX1" fmla="*/ 10582 w 49634"/>
                        <a:gd name="connsiteY1" fmla="*/ 67628 h 89534"/>
                        <a:gd name="connsiteX2" fmla="*/ 34395 w 49634"/>
                        <a:gd name="connsiteY2" fmla="*/ 50483 h 89534"/>
                        <a:gd name="connsiteX3" fmla="*/ 49635 w 49634"/>
                        <a:gd name="connsiteY3" fmla="*/ 0 h 895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9634" h="89534">
                          <a:moveTo>
                            <a:pt x="105" y="89535"/>
                          </a:moveTo>
                          <a:cubicBezTo>
                            <a:pt x="-848" y="81915"/>
                            <a:pt x="4867" y="73342"/>
                            <a:pt x="10582" y="67628"/>
                          </a:cubicBezTo>
                          <a:cubicBezTo>
                            <a:pt x="19155" y="60008"/>
                            <a:pt x="26775" y="56197"/>
                            <a:pt x="34395" y="50483"/>
                          </a:cubicBezTo>
                          <a:cubicBezTo>
                            <a:pt x="47730" y="40005"/>
                            <a:pt x="49635" y="0"/>
                            <a:pt x="49635" y="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80" name="图形 5101"/>
                    <p:cNvSpPr/>
                    <p:nvPr>
                      <p:custDataLst>
                        <p:tags r:id="rId167"/>
                      </p:custDataLst>
                    </p:nvPr>
                  </p:nvSpPr>
                  <p:spPr>
                    <a:xfrm>
                      <a:off x="4221480" y="3969066"/>
                      <a:ext cx="50669" cy="96202"/>
                    </a:xfrm>
                    <a:custGeom>
                      <a:avLst/>
                      <a:gdLst>
                        <a:gd name="connsiteX0" fmla="*/ 0 w 50669"/>
                        <a:gd name="connsiteY0" fmla="*/ 94298 h 96202"/>
                        <a:gd name="connsiteX1" fmla="*/ 10477 w 50669"/>
                        <a:gd name="connsiteY1" fmla="*/ 72390 h 96202"/>
                        <a:gd name="connsiteX2" fmla="*/ 37147 w 50669"/>
                        <a:gd name="connsiteY2" fmla="*/ 52388 h 96202"/>
                        <a:gd name="connsiteX3" fmla="*/ 40005 w 50669"/>
                        <a:gd name="connsiteY3" fmla="*/ 0 h 96202"/>
                        <a:gd name="connsiteX4" fmla="*/ 45720 w 50669"/>
                        <a:gd name="connsiteY4" fmla="*/ 66675 h 96202"/>
                        <a:gd name="connsiteX5" fmla="*/ 16193 w 50669"/>
                        <a:gd name="connsiteY5" fmla="*/ 96203 h 962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0669" h="96202">
                          <a:moveTo>
                            <a:pt x="0" y="94298"/>
                          </a:moveTo>
                          <a:cubicBezTo>
                            <a:pt x="952" y="85725"/>
                            <a:pt x="4763" y="78105"/>
                            <a:pt x="10477" y="72390"/>
                          </a:cubicBezTo>
                          <a:cubicBezTo>
                            <a:pt x="20955" y="60960"/>
                            <a:pt x="28575" y="62865"/>
                            <a:pt x="37147" y="52388"/>
                          </a:cubicBezTo>
                          <a:cubicBezTo>
                            <a:pt x="50482" y="35242"/>
                            <a:pt x="40005" y="0"/>
                            <a:pt x="40005" y="0"/>
                          </a:cubicBezTo>
                          <a:cubicBezTo>
                            <a:pt x="43815" y="8573"/>
                            <a:pt x="58102" y="43815"/>
                            <a:pt x="45720" y="66675"/>
                          </a:cubicBezTo>
                          <a:cubicBezTo>
                            <a:pt x="40005" y="78105"/>
                            <a:pt x="26670" y="91440"/>
                            <a:pt x="16193" y="96203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81" name="图形 5101"/>
                    <p:cNvSpPr/>
                    <p:nvPr>
                      <p:custDataLst>
                        <p:tags r:id="rId168"/>
                      </p:custDataLst>
                    </p:nvPr>
                  </p:nvSpPr>
                  <p:spPr>
                    <a:xfrm>
                      <a:off x="4257675" y="3963352"/>
                      <a:ext cx="70485" cy="57150"/>
                    </a:xfrm>
                    <a:custGeom>
                      <a:avLst/>
                      <a:gdLst>
                        <a:gd name="connsiteX0" fmla="*/ 70485 w 70485"/>
                        <a:gd name="connsiteY0" fmla="*/ 57150 h 57150"/>
                        <a:gd name="connsiteX1" fmla="*/ 0 w 70485"/>
                        <a:gd name="connsiteY1" fmla="*/ 0 h 57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0485" h="57150">
                          <a:moveTo>
                            <a:pt x="70485" y="57150"/>
                          </a:moveTo>
                          <a:cubicBezTo>
                            <a:pt x="60960" y="36195"/>
                            <a:pt x="20955" y="3810"/>
                            <a:pt x="0" y="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82" name="图形 5101"/>
                    <p:cNvSpPr/>
                    <p:nvPr>
                      <p:custDataLst>
                        <p:tags r:id="rId169"/>
                      </p:custDataLst>
                    </p:nvPr>
                  </p:nvSpPr>
                  <p:spPr>
                    <a:xfrm>
                      <a:off x="4210050" y="3970971"/>
                      <a:ext cx="49530" cy="43887"/>
                    </a:xfrm>
                    <a:custGeom>
                      <a:avLst/>
                      <a:gdLst>
                        <a:gd name="connsiteX0" fmla="*/ 49530 w 49530"/>
                        <a:gd name="connsiteY0" fmla="*/ 0 h 43887"/>
                        <a:gd name="connsiteX1" fmla="*/ 0 w 49530"/>
                        <a:gd name="connsiteY1" fmla="*/ 43815 h 438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9530" h="43887">
                          <a:moveTo>
                            <a:pt x="49530" y="0"/>
                          </a:moveTo>
                          <a:cubicBezTo>
                            <a:pt x="47625" y="9525"/>
                            <a:pt x="28575" y="45720"/>
                            <a:pt x="0" y="43815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83" name="图形 5101"/>
                    <p:cNvSpPr/>
                    <p:nvPr>
                      <p:custDataLst>
                        <p:tags r:id="rId170"/>
                      </p:custDataLst>
                    </p:nvPr>
                  </p:nvSpPr>
                  <p:spPr>
                    <a:xfrm>
                      <a:off x="4255236" y="3910012"/>
                      <a:ext cx="12915" cy="54292"/>
                    </a:xfrm>
                    <a:custGeom>
                      <a:avLst/>
                      <a:gdLst>
                        <a:gd name="connsiteX0" fmla="*/ 12916 w 12915"/>
                        <a:gd name="connsiteY0" fmla="*/ 0 h 54292"/>
                        <a:gd name="connsiteX1" fmla="*/ 533 w 12915"/>
                        <a:gd name="connsiteY1" fmla="*/ 36195 h 54292"/>
                        <a:gd name="connsiteX2" fmla="*/ 2438 w 12915"/>
                        <a:gd name="connsiteY2" fmla="*/ 54292 h 542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2915" h="54292">
                          <a:moveTo>
                            <a:pt x="12916" y="0"/>
                          </a:moveTo>
                          <a:cubicBezTo>
                            <a:pt x="12916" y="9525"/>
                            <a:pt x="3391" y="20955"/>
                            <a:pt x="533" y="36195"/>
                          </a:cubicBezTo>
                          <a:cubicBezTo>
                            <a:pt x="-1372" y="48578"/>
                            <a:pt x="2438" y="54292"/>
                            <a:pt x="2438" y="54292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9384" name="图形 5101"/>
                    <p:cNvSpPr/>
                    <p:nvPr>
                      <p:custDataLst>
                        <p:tags r:id="rId171"/>
                      </p:custDataLst>
                    </p:nvPr>
                  </p:nvSpPr>
                  <p:spPr>
                    <a:xfrm>
                      <a:off x="4242486" y="3931919"/>
                      <a:ext cx="14235" cy="34289"/>
                    </a:xfrm>
                    <a:custGeom>
                      <a:avLst/>
                      <a:gdLst>
                        <a:gd name="connsiteX0" fmla="*/ 901 w 14235"/>
                        <a:gd name="connsiteY0" fmla="*/ 0 h 34289"/>
                        <a:gd name="connsiteX1" fmla="*/ 14236 w 14235"/>
                        <a:gd name="connsiteY1" fmla="*/ 34290 h 342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234" h="34289">
                          <a:moveTo>
                            <a:pt x="901" y="0"/>
                          </a:moveTo>
                          <a:cubicBezTo>
                            <a:pt x="-1957" y="11430"/>
                            <a:pt x="1853" y="31433"/>
                            <a:pt x="14236" y="3429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</p:grpSp>
            <p:sp>
              <p:nvSpPr>
                <p:cNvPr id="9385" name="图形 5101"/>
                <p:cNvSpPr/>
                <p:nvPr>
                  <p:custDataLst>
                    <p:tags r:id="rId172"/>
                  </p:custDataLst>
                </p:nvPr>
              </p:nvSpPr>
              <p:spPr>
                <a:xfrm>
                  <a:off x="4312919" y="4532946"/>
                  <a:ext cx="8572" cy="5715"/>
                </a:xfrm>
                <a:custGeom>
                  <a:avLst/>
                  <a:gdLst>
                    <a:gd name="connsiteX0" fmla="*/ 8572 w 8572"/>
                    <a:gd name="connsiteY0" fmla="*/ 0 h 5715"/>
                    <a:gd name="connsiteX1" fmla="*/ 0 w 8572"/>
                    <a:gd name="connsiteY1" fmla="*/ 5715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572" h="5715">
                      <a:moveTo>
                        <a:pt x="8572" y="0"/>
                      </a:moveTo>
                      <a:cubicBezTo>
                        <a:pt x="8572" y="0"/>
                        <a:pt x="7620" y="5715"/>
                        <a:pt x="0" y="5715"/>
                      </a:cubicBezTo>
                    </a:path>
                  </a:pathLst>
                </a:custGeom>
                <a:noFill/>
                <a:ln w="4763" cap="rnd">
                  <a:solidFill>
                    <a:srgbClr val="3A88C4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86" name="图形 5101"/>
                <p:cNvSpPr/>
                <p:nvPr>
                  <p:custDataLst>
                    <p:tags r:id="rId173"/>
                  </p:custDataLst>
                </p:nvPr>
              </p:nvSpPr>
              <p:spPr>
                <a:xfrm>
                  <a:off x="4319587" y="4536757"/>
                  <a:ext cx="9525" cy="6667"/>
                </a:xfrm>
                <a:custGeom>
                  <a:avLst/>
                  <a:gdLst>
                    <a:gd name="connsiteX0" fmla="*/ 9525 w 9525"/>
                    <a:gd name="connsiteY0" fmla="*/ 0 h 6667"/>
                    <a:gd name="connsiteX1" fmla="*/ 0 w 9525"/>
                    <a:gd name="connsiteY1" fmla="*/ 666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65">
                      <a:moveTo>
                        <a:pt x="9525" y="0"/>
                      </a:moveTo>
                      <a:cubicBezTo>
                        <a:pt x="9525" y="0"/>
                        <a:pt x="7620" y="6667"/>
                        <a:pt x="0" y="6667"/>
                      </a:cubicBezTo>
                    </a:path>
                  </a:pathLst>
                </a:custGeom>
                <a:noFill/>
                <a:ln w="4763" cap="rnd">
                  <a:solidFill>
                    <a:srgbClr val="3A88C4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87" name="图形 5101"/>
                <p:cNvSpPr/>
                <p:nvPr>
                  <p:custDataLst>
                    <p:tags r:id="rId174"/>
                  </p:custDataLst>
                </p:nvPr>
              </p:nvSpPr>
              <p:spPr>
                <a:xfrm>
                  <a:off x="4512945" y="4443412"/>
                  <a:ext cx="5014" cy="9525"/>
                </a:xfrm>
                <a:custGeom>
                  <a:avLst/>
                  <a:gdLst>
                    <a:gd name="connsiteX0" fmla="*/ 4763 w 5014"/>
                    <a:gd name="connsiteY0" fmla="*/ 0 h 9525"/>
                    <a:gd name="connsiteX1" fmla="*/ 0 w 5014"/>
                    <a:gd name="connsiteY1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14" h="9525">
                      <a:moveTo>
                        <a:pt x="4763" y="0"/>
                      </a:moveTo>
                      <a:cubicBezTo>
                        <a:pt x="4763" y="0"/>
                        <a:pt x="6667" y="4763"/>
                        <a:pt x="0" y="9525"/>
                      </a:cubicBezTo>
                    </a:path>
                  </a:pathLst>
                </a:custGeom>
                <a:noFill/>
                <a:ln w="4763" cap="rnd">
                  <a:solidFill>
                    <a:srgbClr val="3A88C4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88" name="图形 5101"/>
                <p:cNvSpPr/>
                <p:nvPr>
                  <p:custDataLst>
                    <p:tags r:id="rId175"/>
                  </p:custDataLst>
                </p:nvPr>
              </p:nvSpPr>
              <p:spPr>
                <a:xfrm>
                  <a:off x="4522470" y="4441507"/>
                  <a:ext cx="4822" cy="11429"/>
                </a:xfrm>
                <a:custGeom>
                  <a:avLst/>
                  <a:gdLst>
                    <a:gd name="connsiteX0" fmla="*/ 4763 w 4822"/>
                    <a:gd name="connsiteY0" fmla="*/ 0 h 11429"/>
                    <a:gd name="connsiteX1" fmla="*/ 0 w 4822"/>
                    <a:gd name="connsiteY1" fmla="*/ 11430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22" h="11429">
                      <a:moveTo>
                        <a:pt x="4763" y="0"/>
                      </a:moveTo>
                      <a:cubicBezTo>
                        <a:pt x="4763" y="0"/>
                        <a:pt x="5715" y="7620"/>
                        <a:pt x="0" y="11430"/>
                      </a:cubicBezTo>
                    </a:path>
                  </a:pathLst>
                </a:custGeom>
                <a:noFill/>
                <a:ln w="4763" cap="rnd">
                  <a:solidFill>
                    <a:srgbClr val="3A88C4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9389" name="图形 5101"/>
              <p:cNvGrpSpPr/>
              <p:nvPr>
                <p:custDataLst>
                  <p:tags r:id="rId176"/>
                </p:custDataLst>
              </p:nvPr>
            </p:nvGrpSpPr>
            <p:grpSpPr>
              <a:xfrm>
                <a:off x="3704272" y="3941444"/>
                <a:ext cx="648738" cy="559117"/>
                <a:chOff x="3704272" y="3941444"/>
                <a:chExt cx="648738" cy="559117"/>
              </a:xfrm>
            </p:grpSpPr>
            <p:sp>
              <p:nvSpPr>
                <p:cNvPr id="9390" name="图形 5101"/>
                <p:cNvSpPr/>
                <p:nvPr>
                  <p:custDataLst>
                    <p:tags r:id="rId177"/>
                  </p:custDataLst>
                </p:nvPr>
              </p:nvSpPr>
              <p:spPr>
                <a:xfrm>
                  <a:off x="4033837" y="4127182"/>
                  <a:ext cx="122872" cy="58102"/>
                </a:xfrm>
                <a:custGeom>
                  <a:avLst/>
                  <a:gdLst>
                    <a:gd name="connsiteX0" fmla="*/ 86677 w 122872"/>
                    <a:gd name="connsiteY0" fmla="*/ 0 h 58102"/>
                    <a:gd name="connsiteX1" fmla="*/ 0 w 122872"/>
                    <a:gd name="connsiteY1" fmla="*/ 15240 h 58102"/>
                    <a:gd name="connsiteX2" fmla="*/ 60960 w 122872"/>
                    <a:gd name="connsiteY2" fmla="*/ 58102 h 58102"/>
                    <a:gd name="connsiteX3" fmla="*/ 122873 w 122872"/>
                    <a:gd name="connsiteY3" fmla="*/ 29527 h 58102"/>
                    <a:gd name="connsiteX4" fmla="*/ 86677 w 122872"/>
                    <a:gd name="connsiteY4" fmla="*/ 0 h 58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872" h="58102">
                      <a:moveTo>
                        <a:pt x="86677" y="0"/>
                      </a:moveTo>
                      <a:cubicBezTo>
                        <a:pt x="75248" y="4763"/>
                        <a:pt x="22860" y="18097"/>
                        <a:pt x="0" y="15240"/>
                      </a:cubicBezTo>
                      <a:lnTo>
                        <a:pt x="60960" y="58102"/>
                      </a:lnTo>
                      <a:lnTo>
                        <a:pt x="122873" y="29527"/>
                      </a:lnTo>
                      <a:lnTo>
                        <a:pt x="86677" y="0"/>
                      </a:lnTo>
                      <a:close/>
                    </a:path>
                  </a:pathLst>
                </a:custGeom>
                <a:solidFill>
                  <a:srgbClr val="DF9B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91" name="图形 5101"/>
                <p:cNvSpPr/>
                <p:nvPr>
                  <p:custDataLst>
                    <p:tags r:id="rId178"/>
                  </p:custDataLst>
                </p:nvPr>
              </p:nvSpPr>
              <p:spPr>
                <a:xfrm>
                  <a:off x="4116070" y="4103440"/>
                  <a:ext cx="62980" cy="58031"/>
                </a:xfrm>
                <a:custGeom>
                  <a:avLst/>
                  <a:gdLst>
                    <a:gd name="connsiteX0" fmla="*/ 2540 w 62980"/>
                    <a:gd name="connsiteY0" fmla="*/ 25646 h 58031"/>
                    <a:gd name="connsiteX1" fmla="*/ 2540 w 62980"/>
                    <a:gd name="connsiteY1" fmla="*/ 6596 h 58031"/>
                    <a:gd name="connsiteX2" fmla="*/ 12065 w 62980"/>
                    <a:gd name="connsiteY2" fmla="*/ 9454 h 58031"/>
                    <a:gd name="connsiteX3" fmla="*/ 17780 w 62980"/>
                    <a:gd name="connsiteY3" fmla="*/ 15169 h 58031"/>
                    <a:gd name="connsiteX4" fmla="*/ 31115 w 62980"/>
                    <a:gd name="connsiteY4" fmla="*/ 2786 h 58031"/>
                    <a:gd name="connsiteX5" fmla="*/ 39687 w 62980"/>
                    <a:gd name="connsiteY5" fmla="*/ 8501 h 58031"/>
                    <a:gd name="connsiteX6" fmla="*/ 35878 w 62980"/>
                    <a:gd name="connsiteY6" fmla="*/ 17074 h 58031"/>
                    <a:gd name="connsiteX7" fmla="*/ 44450 w 62980"/>
                    <a:gd name="connsiteY7" fmla="*/ 12311 h 58031"/>
                    <a:gd name="connsiteX8" fmla="*/ 52070 w 62980"/>
                    <a:gd name="connsiteY8" fmla="*/ 20884 h 58031"/>
                    <a:gd name="connsiteX9" fmla="*/ 47307 w 62980"/>
                    <a:gd name="connsiteY9" fmla="*/ 24694 h 58031"/>
                    <a:gd name="connsiteX10" fmla="*/ 56832 w 62980"/>
                    <a:gd name="connsiteY10" fmla="*/ 23741 h 58031"/>
                    <a:gd name="connsiteX11" fmla="*/ 59690 w 62980"/>
                    <a:gd name="connsiteY11" fmla="*/ 32314 h 58031"/>
                    <a:gd name="connsiteX12" fmla="*/ 52070 w 62980"/>
                    <a:gd name="connsiteY12" fmla="*/ 38029 h 58031"/>
                    <a:gd name="connsiteX13" fmla="*/ 62548 w 62980"/>
                    <a:gd name="connsiteY13" fmla="*/ 40886 h 58031"/>
                    <a:gd name="connsiteX14" fmla="*/ 53023 w 62980"/>
                    <a:gd name="connsiteY14" fmla="*/ 49459 h 58031"/>
                    <a:gd name="connsiteX15" fmla="*/ 28257 w 62980"/>
                    <a:gd name="connsiteY15" fmla="*/ 58031 h 58031"/>
                    <a:gd name="connsiteX16" fmla="*/ 2540 w 62980"/>
                    <a:gd name="connsiteY16" fmla="*/ 25646 h 58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980" h="58031">
                      <a:moveTo>
                        <a:pt x="2540" y="25646"/>
                      </a:moveTo>
                      <a:cubicBezTo>
                        <a:pt x="2540" y="25646"/>
                        <a:pt x="-3175" y="9454"/>
                        <a:pt x="2540" y="6596"/>
                      </a:cubicBezTo>
                      <a:cubicBezTo>
                        <a:pt x="7303" y="3739"/>
                        <a:pt x="10160" y="5644"/>
                        <a:pt x="12065" y="9454"/>
                      </a:cubicBezTo>
                      <a:cubicBezTo>
                        <a:pt x="14923" y="14216"/>
                        <a:pt x="17780" y="16121"/>
                        <a:pt x="17780" y="15169"/>
                      </a:cubicBezTo>
                      <a:cubicBezTo>
                        <a:pt x="17780" y="15169"/>
                        <a:pt x="24448" y="10406"/>
                        <a:pt x="31115" y="2786"/>
                      </a:cubicBezTo>
                      <a:cubicBezTo>
                        <a:pt x="36830" y="-3881"/>
                        <a:pt x="42545" y="2786"/>
                        <a:pt x="39687" y="8501"/>
                      </a:cubicBezTo>
                      <a:cubicBezTo>
                        <a:pt x="35878" y="15169"/>
                        <a:pt x="35878" y="17074"/>
                        <a:pt x="35878" y="17074"/>
                      </a:cubicBezTo>
                      <a:cubicBezTo>
                        <a:pt x="35878" y="17074"/>
                        <a:pt x="37782" y="17074"/>
                        <a:pt x="44450" y="12311"/>
                      </a:cubicBezTo>
                      <a:cubicBezTo>
                        <a:pt x="52070" y="6596"/>
                        <a:pt x="59690" y="15169"/>
                        <a:pt x="52070" y="20884"/>
                      </a:cubicBezTo>
                      <a:cubicBezTo>
                        <a:pt x="45403" y="26599"/>
                        <a:pt x="47307" y="24694"/>
                        <a:pt x="47307" y="24694"/>
                      </a:cubicBezTo>
                      <a:cubicBezTo>
                        <a:pt x="47307" y="24694"/>
                        <a:pt x="50165" y="25646"/>
                        <a:pt x="56832" y="23741"/>
                      </a:cubicBezTo>
                      <a:cubicBezTo>
                        <a:pt x="61595" y="22789"/>
                        <a:pt x="66357" y="26599"/>
                        <a:pt x="59690" y="32314"/>
                      </a:cubicBezTo>
                      <a:cubicBezTo>
                        <a:pt x="55880" y="36124"/>
                        <a:pt x="52070" y="38029"/>
                        <a:pt x="52070" y="38029"/>
                      </a:cubicBezTo>
                      <a:cubicBezTo>
                        <a:pt x="52070" y="38029"/>
                        <a:pt x="61595" y="37076"/>
                        <a:pt x="62548" y="40886"/>
                      </a:cubicBezTo>
                      <a:cubicBezTo>
                        <a:pt x="63500" y="43744"/>
                        <a:pt x="60642" y="45649"/>
                        <a:pt x="53023" y="49459"/>
                      </a:cubicBezTo>
                      <a:cubicBezTo>
                        <a:pt x="47307" y="51364"/>
                        <a:pt x="33973" y="56126"/>
                        <a:pt x="28257" y="58031"/>
                      </a:cubicBezTo>
                      <a:lnTo>
                        <a:pt x="2540" y="25646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92" name="图形 5101"/>
                <p:cNvSpPr/>
                <p:nvPr>
                  <p:custDataLst>
                    <p:tags r:id="rId179"/>
                  </p:custDataLst>
                </p:nvPr>
              </p:nvSpPr>
              <p:spPr>
                <a:xfrm>
                  <a:off x="3709722" y="4159047"/>
                  <a:ext cx="186002" cy="149122"/>
                </a:xfrm>
                <a:custGeom>
                  <a:avLst/>
                  <a:gdLst>
                    <a:gd name="connsiteX0" fmla="*/ 146950 w 186002"/>
                    <a:gd name="connsiteY0" fmla="*/ 65289 h 149122"/>
                    <a:gd name="connsiteX1" fmla="*/ 103135 w 186002"/>
                    <a:gd name="connsiteY1" fmla="*/ 66242 h 149122"/>
                    <a:gd name="connsiteX2" fmla="*/ 84085 w 186002"/>
                    <a:gd name="connsiteY2" fmla="*/ 21474 h 149122"/>
                    <a:gd name="connsiteX3" fmla="*/ 65988 w 186002"/>
                    <a:gd name="connsiteY3" fmla="*/ 4329 h 149122"/>
                    <a:gd name="connsiteX4" fmla="*/ 265 w 186002"/>
                    <a:gd name="connsiteY4" fmla="*/ 519 h 149122"/>
                    <a:gd name="connsiteX5" fmla="*/ 19315 w 186002"/>
                    <a:gd name="connsiteY5" fmla="*/ 13854 h 149122"/>
                    <a:gd name="connsiteX6" fmla="*/ 38365 w 186002"/>
                    <a:gd name="connsiteY6" fmla="*/ 36714 h 149122"/>
                    <a:gd name="connsiteX7" fmla="*/ 83133 w 186002"/>
                    <a:gd name="connsiteY7" fmla="*/ 135774 h 149122"/>
                    <a:gd name="connsiteX8" fmla="*/ 186003 w 186002"/>
                    <a:gd name="connsiteY8" fmla="*/ 139584 h 149122"/>
                    <a:gd name="connsiteX9" fmla="*/ 146950 w 186002"/>
                    <a:gd name="connsiteY9" fmla="*/ 65289 h 149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6002" h="149122">
                      <a:moveTo>
                        <a:pt x="146950" y="65289"/>
                      </a:moveTo>
                      <a:cubicBezTo>
                        <a:pt x="146950" y="65289"/>
                        <a:pt x="124090" y="76719"/>
                        <a:pt x="103135" y="66242"/>
                      </a:cubicBezTo>
                      <a:cubicBezTo>
                        <a:pt x="83133" y="55764"/>
                        <a:pt x="84085" y="21474"/>
                        <a:pt x="84085" y="21474"/>
                      </a:cubicBezTo>
                      <a:cubicBezTo>
                        <a:pt x="84085" y="21474"/>
                        <a:pt x="86943" y="6234"/>
                        <a:pt x="65988" y="4329"/>
                      </a:cubicBezTo>
                      <a:cubicBezTo>
                        <a:pt x="45985" y="2424"/>
                        <a:pt x="3123" y="-1386"/>
                        <a:pt x="265" y="519"/>
                      </a:cubicBezTo>
                      <a:cubicBezTo>
                        <a:pt x="-1640" y="2424"/>
                        <a:pt x="6933" y="11949"/>
                        <a:pt x="19315" y="13854"/>
                      </a:cubicBezTo>
                      <a:cubicBezTo>
                        <a:pt x="31698" y="15759"/>
                        <a:pt x="38365" y="17664"/>
                        <a:pt x="38365" y="36714"/>
                      </a:cubicBezTo>
                      <a:cubicBezTo>
                        <a:pt x="38365" y="53859"/>
                        <a:pt x="42175" y="114819"/>
                        <a:pt x="83133" y="135774"/>
                      </a:cubicBezTo>
                      <a:cubicBezTo>
                        <a:pt x="136473" y="163397"/>
                        <a:pt x="186003" y="139584"/>
                        <a:pt x="186003" y="139584"/>
                      </a:cubicBezTo>
                      <a:lnTo>
                        <a:pt x="146950" y="65289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93" name="图形 5101"/>
                <p:cNvSpPr/>
                <p:nvPr>
                  <p:custDataLst>
                    <p:tags r:id="rId180"/>
                  </p:custDataLst>
                </p:nvPr>
              </p:nvSpPr>
              <p:spPr>
                <a:xfrm>
                  <a:off x="3950017" y="4361496"/>
                  <a:ext cx="105734" cy="125894"/>
                </a:xfrm>
                <a:custGeom>
                  <a:avLst/>
                  <a:gdLst>
                    <a:gd name="connsiteX0" fmla="*/ 86677 w 105734"/>
                    <a:gd name="connsiteY0" fmla="*/ 9525 h 125894"/>
                    <a:gd name="connsiteX1" fmla="*/ 100965 w 105734"/>
                    <a:gd name="connsiteY1" fmla="*/ 105728 h 125894"/>
                    <a:gd name="connsiteX2" fmla="*/ 105727 w 105734"/>
                    <a:gd name="connsiteY2" fmla="*/ 112395 h 125894"/>
                    <a:gd name="connsiteX3" fmla="*/ 86677 w 105734"/>
                    <a:gd name="connsiteY3" fmla="*/ 125730 h 125894"/>
                    <a:gd name="connsiteX4" fmla="*/ 54292 w 105734"/>
                    <a:gd name="connsiteY4" fmla="*/ 112395 h 125894"/>
                    <a:gd name="connsiteX5" fmla="*/ 0 w 105734"/>
                    <a:gd name="connsiteY5" fmla="*/ 0 h 125894"/>
                    <a:gd name="connsiteX6" fmla="*/ 86677 w 105734"/>
                    <a:gd name="connsiteY6" fmla="*/ 9525 h 125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5734" h="125891">
                      <a:moveTo>
                        <a:pt x="86677" y="9525"/>
                      </a:moveTo>
                      <a:cubicBezTo>
                        <a:pt x="86677" y="9525"/>
                        <a:pt x="96202" y="96203"/>
                        <a:pt x="100965" y="105728"/>
                      </a:cubicBezTo>
                      <a:cubicBezTo>
                        <a:pt x="104775" y="114300"/>
                        <a:pt x="105727" y="112395"/>
                        <a:pt x="105727" y="112395"/>
                      </a:cubicBezTo>
                      <a:cubicBezTo>
                        <a:pt x="105727" y="112395"/>
                        <a:pt x="106680" y="124778"/>
                        <a:pt x="86677" y="125730"/>
                      </a:cubicBezTo>
                      <a:cubicBezTo>
                        <a:pt x="66675" y="127635"/>
                        <a:pt x="54292" y="112395"/>
                        <a:pt x="54292" y="112395"/>
                      </a:cubicBezTo>
                      <a:lnTo>
                        <a:pt x="0" y="0"/>
                      </a:lnTo>
                      <a:lnTo>
                        <a:pt x="86677" y="9525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94" name="图形 5101"/>
                <p:cNvSpPr/>
                <p:nvPr>
                  <p:custDataLst>
                    <p:tags r:id="rId181"/>
                  </p:custDataLst>
                </p:nvPr>
              </p:nvSpPr>
              <p:spPr>
                <a:xfrm>
                  <a:off x="3836524" y="4175759"/>
                  <a:ext cx="208742" cy="199673"/>
                </a:xfrm>
                <a:custGeom>
                  <a:avLst/>
                  <a:gdLst>
                    <a:gd name="connsiteX0" fmla="*/ 208743 w 208742"/>
                    <a:gd name="connsiteY0" fmla="*/ 100965 h 199673"/>
                    <a:gd name="connsiteX1" fmla="*/ 208743 w 208742"/>
                    <a:gd name="connsiteY1" fmla="*/ 195263 h 199673"/>
                    <a:gd name="connsiteX2" fmla="*/ 59200 w 208742"/>
                    <a:gd name="connsiteY2" fmla="*/ 162878 h 199673"/>
                    <a:gd name="connsiteX3" fmla="*/ 1098 w 208742"/>
                    <a:gd name="connsiteY3" fmla="*/ 43815 h 199673"/>
                    <a:gd name="connsiteX4" fmla="*/ 79203 w 208742"/>
                    <a:gd name="connsiteY4" fmla="*/ 0 h 199673"/>
                    <a:gd name="connsiteX5" fmla="*/ 208743 w 208742"/>
                    <a:gd name="connsiteY5" fmla="*/ 100965 h 199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742" h="199673">
                      <a:moveTo>
                        <a:pt x="208743" y="100965"/>
                      </a:moveTo>
                      <a:cubicBezTo>
                        <a:pt x="208743" y="100965"/>
                        <a:pt x="205885" y="168593"/>
                        <a:pt x="208743" y="195263"/>
                      </a:cubicBezTo>
                      <a:cubicBezTo>
                        <a:pt x="187788" y="204788"/>
                        <a:pt x="106825" y="200978"/>
                        <a:pt x="59200" y="162878"/>
                      </a:cubicBezTo>
                      <a:cubicBezTo>
                        <a:pt x="11575" y="124778"/>
                        <a:pt x="-4617" y="81915"/>
                        <a:pt x="1098" y="43815"/>
                      </a:cubicBezTo>
                      <a:lnTo>
                        <a:pt x="79203" y="0"/>
                      </a:lnTo>
                      <a:lnTo>
                        <a:pt x="208743" y="100965"/>
                      </a:lnTo>
                      <a:close/>
                    </a:path>
                  </a:pathLst>
                </a:custGeom>
                <a:solidFill>
                  <a:srgbClr val="D65D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pic>
              <p:nvPicPr>
                <p:cNvPr id="9395" name="图形 5101"/>
                <p:cNvPicPr>
                  <a:picLocks noGrp="1" noChangeAspect="1"/>
                </p:cNvPicPr>
                <p:nvPr>
                  <p:custDataLst>
                    <p:tags r:id="rId182"/>
                  </p:custDataLst>
                </p:nvPr>
              </p:nvPicPr>
              <p:blipFill>
                <a:blip r:embed="rId183" cstate="email"/>
                <a:stretch>
                  <a:fillRect/>
                </a:stretch>
              </p:blipFill>
              <p:spPr>
                <a:xfrm>
                  <a:off x="3836509" y="4100128"/>
                  <a:ext cx="294835" cy="377844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</p:pic>
            <p:sp>
              <p:nvSpPr>
                <p:cNvPr id="9396" name="图形 5101"/>
                <p:cNvSpPr/>
                <p:nvPr>
                  <p:custDataLst>
                    <p:tags r:id="rId184"/>
                  </p:custDataLst>
                </p:nvPr>
              </p:nvSpPr>
              <p:spPr>
                <a:xfrm>
                  <a:off x="3892730" y="4131944"/>
                  <a:ext cx="278266" cy="145884"/>
                </a:xfrm>
                <a:custGeom>
                  <a:avLst/>
                  <a:gdLst>
                    <a:gd name="connsiteX0" fmla="*/ 159204 w 278266"/>
                    <a:gd name="connsiteY0" fmla="*/ 10477 h 145884"/>
                    <a:gd name="connsiteX1" fmla="*/ 270647 w 278266"/>
                    <a:gd name="connsiteY1" fmla="*/ 45720 h 145884"/>
                    <a:gd name="connsiteX2" fmla="*/ 278267 w 278266"/>
                    <a:gd name="connsiteY2" fmla="*/ 98108 h 145884"/>
                    <a:gd name="connsiteX3" fmla="*/ 165872 w 278266"/>
                    <a:gd name="connsiteY3" fmla="*/ 106680 h 145884"/>
                    <a:gd name="connsiteX4" fmla="*/ 163014 w 278266"/>
                    <a:gd name="connsiteY4" fmla="*/ 145733 h 145884"/>
                    <a:gd name="connsiteX5" fmla="*/ 42047 w 278266"/>
                    <a:gd name="connsiteY5" fmla="*/ 106680 h 145884"/>
                    <a:gd name="connsiteX6" fmla="*/ 137 w 278266"/>
                    <a:gd name="connsiteY6" fmla="*/ 39052 h 145884"/>
                    <a:gd name="connsiteX7" fmla="*/ 77289 w 278266"/>
                    <a:gd name="connsiteY7" fmla="*/ 0 h 145884"/>
                    <a:gd name="connsiteX8" fmla="*/ 159204 w 278266"/>
                    <a:gd name="connsiteY8" fmla="*/ 10477 h 1458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8266" h="145884">
                      <a:moveTo>
                        <a:pt x="159204" y="10477"/>
                      </a:moveTo>
                      <a:cubicBezTo>
                        <a:pt x="159204" y="10477"/>
                        <a:pt x="231594" y="52388"/>
                        <a:pt x="270647" y="45720"/>
                      </a:cubicBezTo>
                      <a:lnTo>
                        <a:pt x="278267" y="98108"/>
                      </a:lnTo>
                      <a:cubicBezTo>
                        <a:pt x="278267" y="98108"/>
                        <a:pt x="216354" y="114300"/>
                        <a:pt x="165872" y="106680"/>
                      </a:cubicBezTo>
                      <a:cubicBezTo>
                        <a:pt x="165872" y="106680"/>
                        <a:pt x="163967" y="140017"/>
                        <a:pt x="163014" y="145733"/>
                      </a:cubicBezTo>
                      <a:cubicBezTo>
                        <a:pt x="163014" y="145733"/>
                        <a:pt x="88719" y="150495"/>
                        <a:pt x="42047" y="106680"/>
                      </a:cubicBezTo>
                      <a:cubicBezTo>
                        <a:pt x="-4626" y="62865"/>
                        <a:pt x="137" y="39052"/>
                        <a:pt x="137" y="39052"/>
                      </a:cubicBezTo>
                      <a:lnTo>
                        <a:pt x="77289" y="0"/>
                      </a:lnTo>
                      <a:lnTo>
                        <a:pt x="159204" y="10477"/>
                      </a:lnTo>
                      <a:close/>
                    </a:path>
                  </a:pathLst>
                </a:custGeom>
                <a:solidFill>
                  <a:srgbClr val="F9CB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97" name="图形 5101"/>
                <p:cNvSpPr/>
                <p:nvPr>
                  <p:custDataLst>
                    <p:tags r:id="rId185"/>
                  </p:custDataLst>
                </p:nvPr>
              </p:nvSpPr>
              <p:spPr>
                <a:xfrm>
                  <a:off x="3985259" y="4149089"/>
                  <a:ext cx="77152" cy="9738"/>
                </a:xfrm>
                <a:custGeom>
                  <a:avLst/>
                  <a:gdLst>
                    <a:gd name="connsiteX0" fmla="*/ 77153 w 77152"/>
                    <a:gd name="connsiteY0" fmla="*/ 0 h 9738"/>
                    <a:gd name="connsiteX1" fmla="*/ 0 w 77152"/>
                    <a:gd name="connsiteY1" fmla="*/ 0 h 9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7152" h="9738">
                      <a:moveTo>
                        <a:pt x="77153" y="0"/>
                      </a:moveTo>
                      <a:cubicBezTo>
                        <a:pt x="71438" y="6667"/>
                        <a:pt x="37147" y="18097"/>
                        <a:pt x="0" y="0"/>
                      </a:cubicBezTo>
                    </a:path>
                  </a:pathLst>
                </a:custGeom>
                <a:noFill/>
                <a:ln w="7144" cap="flat">
                  <a:solidFill>
                    <a:srgbClr val="D65D38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98" name="图形 5101"/>
                <p:cNvSpPr/>
                <p:nvPr>
                  <p:custDataLst>
                    <p:tags r:id="rId186"/>
                  </p:custDataLst>
                </p:nvPr>
              </p:nvSpPr>
              <p:spPr>
                <a:xfrm>
                  <a:off x="3904297" y="4167187"/>
                  <a:ext cx="154304" cy="99063"/>
                </a:xfrm>
                <a:custGeom>
                  <a:avLst/>
                  <a:gdLst>
                    <a:gd name="connsiteX0" fmla="*/ 154305 w 154304"/>
                    <a:gd name="connsiteY0" fmla="*/ 99060 h 99063"/>
                    <a:gd name="connsiteX1" fmla="*/ 49530 w 154304"/>
                    <a:gd name="connsiteY1" fmla="*/ 69533 h 99063"/>
                    <a:gd name="connsiteX2" fmla="*/ 0 w 154304"/>
                    <a:gd name="connsiteY2" fmla="*/ 0 h 99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4304" h="99063">
                      <a:moveTo>
                        <a:pt x="154305" y="99060"/>
                      </a:moveTo>
                      <a:cubicBezTo>
                        <a:pt x="154305" y="99060"/>
                        <a:pt x="90488" y="100013"/>
                        <a:pt x="49530" y="69533"/>
                      </a:cubicBezTo>
                      <a:cubicBezTo>
                        <a:pt x="26670" y="52388"/>
                        <a:pt x="5715" y="29528"/>
                        <a:pt x="0" y="0"/>
                      </a:cubicBezTo>
                    </a:path>
                  </a:pathLst>
                </a:custGeom>
                <a:noFill/>
                <a:ln w="7144" cap="flat">
                  <a:solidFill>
                    <a:srgbClr val="D65D38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399" name="图形 5101"/>
                <p:cNvSpPr/>
                <p:nvPr>
                  <p:custDataLst>
                    <p:tags r:id="rId187"/>
                  </p:custDataLst>
                </p:nvPr>
              </p:nvSpPr>
              <p:spPr>
                <a:xfrm>
                  <a:off x="4004309" y="4472939"/>
                  <a:ext cx="94297" cy="27622"/>
                </a:xfrm>
                <a:custGeom>
                  <a:avLst/>
                  <a:gdLst>
                    <a:gd name="connsiteX0" fmla="*/ 51435 w 94297"/>
                    <a:gd name="connsiteY0" fmla="*/ 952 h 27622"/>
                    <a:gd name="connsiteX1" fmla="*/ 83820 w 94297"/>
                    <a:gd name="connsiteY1" fmla="*/ 16192 h 27622"/>
                    <a:gd name="connsiteX2" fmla="*/ 94298 w 94297"/>
                    <a:gd name="connsiteY2" fmla="*/ 27622 h 27622"/>
                    <a:gd name="connsiteX3" fmla="*/ 15240 w 94297"/>
                    <a:gd name="connsiteY3" fmla="*/ 25717 h 27622"/>
                    <a:gd name="connsiteX4" fmla="*/ 5715 w 94297"/>
                    <a:gd name="connsiteY4" fmla="*/ 17145 h 27622"/>
                    <a:gd name="connsiteX5" fmla="*/ 0 w 94297"/>
                    <a:gd name="connsiteY5" fmla="*/ 0 h 27622"/>
                    <a:gd name="connsiteX6" fmla="*/ 36195 w 94297"/>
                    <a:gd name="connsiteY6" fmla="*/ 8572 h 27622"/>
                    <a:gd name="connsiteX7" fmla="*/ 51435 w 94297"/>
                    <a:gd name="connsiteY7" fmla="*/ 95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4297" h="27622">
                      <a:moveTo>
                        <a:pt x="51435" y="952"/>
                      </a:moveTo>
                      <a:cubicBezTo>
                        <a:pt x="53340" y="6667"/>
                        <a:pt x="79058" y="14288"/>
                        <a:pt x="83820" y="16192"/>
                      </a:cubicBezTo>
                      <a:cubicBezTo>
                        <a:pt x="91440" y="19050"/>
                        <a:pt x="94298" y="27622"/>
                        <a:pt x="94298" y="27622"/>
                      </a:cubicBezTo>
                      <a:lnTo>
                        <a:pt x="15240" y="25717"/>
                      </a:lnTo>
                      <a:cubicBezTo>
                        <a:pt x="10478" y="25717"/>
                        <a:pt x="5715" y="21907"/>
                        <a:pt x="5715" y="17145"/>
                      </a:cubicBezTo>
                      <a:lnTo>
                        <a:pt x="0" y="0"/>
                      </a:lnTo>
                      <a:cubicBezTo>
                        <a:pt x="0" y="0"/>
                        <a:pt x="18097" y="10477"/>
                        <a:pt x="36195" y="8572"/>
                      </a:cubicBezTo>
                      <a:cubicBezTo>
                        <a:pt x="50483" y="8572"/>
                        <a:pt x="51435" y="952"/>
                        <a:pt x="51435" y="952"/>
                      </a:cubicBezTo>
                      <a:close/>
                    </a:path>
                  </a:pathLst>
                </a:custGeom>
                <a:solidFill>
                  <a:srgbClr val="E08C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400" name="图形 5101"/>
                <p:cNvSpPr/>
                <p:nvPr>
                  <p:custDataLst>
                    <p:tags r:id="rId188"/>
                  </p:custDataLst>
                </p:nvPr>
              </p:nvSpPr>
              <p:spPr>
                <a:xfrm>
                  <a:off x="3704272" y="4155757"/>
                  <a:ext cx="91440" cy="27622"/>
                </a:xfrm>
                <a:custGeom>
                  <a:avLst/>
                  <a:gdLst>
                    <a:gd name="connsiteX0" fmla="*/ 43815 w 91440"/>
                    <a:gd name="connsiteY0" fmla="*/ 27622 h 27622"/>
                    <a:gd name="connsiteX1" fmla="*/ 10478 w 91440"/>
                    <a:gd name="connsiteY1" fmla="*/ 12383 h 27622"/>
                    <a:gd name="connsiteX2" fmla="*/ 0 w 91440"/>
                    <a:gd name="connsiteY2" fmla="*/ 952 h 27622"/>
                    <a:gd name="connsiteX3" fmla="*/ 81915 w 91440"/>
                    <a:gd name="connsiteY3" fmla="*/ 0 h 27622"/>
                    <a:gd name="connsiteX4" fmla="*/ 91440 w 91440"/>
                    <a:gd name="connsiteY4" fmla="*/ 8572 h 27622"/>
                    <a:gd name="connsiteX5" fmla="*/ 88583 w 91440"/>
                    <a:gd name="connsiteY5" fmla="*/ 25717 h 27622"/>
                    <a:gd name="connsiteX6" fmla="*/ 58103 w 91440"/>
                    <a:gd name="connsiteY6" fmla="*/ 19050 h 27622"/>
                    <a:gd name="connsiteX7" fmla="*/ 43815 w 91440"/>
                    <a:gd name="connsiteY7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440" h="27622">
                      <a:moveTo>
                        <a:pt x="43815" y="27622"/>
                      </a:moveTo>
                      <a:cubicBezTo>
                        <a:pt x="40958" y="21908"/>
                        <a:pt x="16193" y="14288"/>
                        <a:pt x="10478" y="12383"/>
                      </a:cubicBezTo>
                      <a:cubicBezTo>
                        <a:pt x="2858" y="9525"/>
                        <a:pt x="0" y="952"/>
                        <a:pt x="0" y="952"/>
                      </a:cubicBezTo>
                      <a:lnTo>
                        <a:pt x="81915" y="0"/>
                      </a:lnTo>
                      <a:cubicBezTo>
                        <a:pt x="86678" y="0"/>
                        <a:pt x="91440" y="3810"/>
                        <a:pt x="91440" y="8572"/>
                      </a:cubicBezTo>
                      <a:lnTo>
                        <a:pt x="88583" y="25717"/>
                      </a:lnTo>
                      <a:cubicBezTo>
                        <a:pt x="88583" y="25717"/>
                        <a:pt x="76200" y="17145"/>
                        <a:pt x="58103" y="19050"/>
                      </a:cubicBezTo>
                      <a:cubicBezTo>
                        <a:pt x="45720" y="20002"/>
                        <a:pt x="43815" y="27622"/>
                        <a:pt x="43815" y="27622"/>
                      </a:cubicBezTo>
                      <a:close/>
                    </a:path>
                  </a:pathLst>
                </a:custGeom>
                <a:solidFill>
                  <a:srgbClr val="E08C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401" name="图形 5101"/>
                <p:cNvSpPr/>
                <p:nvPr>
                  <p:custDataLst>
                    <p:tags r:id="rId189"/>
                  </p:custDataLst>
                </p:nvPr>
              </p:nvSpPr>
              <p:spPr>
                <a:xfrm>
                  <a:off x="3929401" y="3955315"/>
                  <a:ext cx="187393" cy="189546"/>
                </a:xfrm>
                <a:custGeom>
                  <a:avLst/>
                  <a:gdLst>
                    <a:gd name="connsiteX0" fmla="*/ 169206 w 187393"/>
                    <a:gd name="connsiteY0" fmla="*/ 47089 h 189546"/>
                    <a:gd name="connsiteX1" fmla="*/ 147299 w 187393"/>
                    <a:gd name="connsiteY1" fmla="*/ 178534 h 189546"/>
                    <a:gd name="connsiteX2" fmla="*/ 38714 w 187393"/>
                    <a:gd name="connsiteY2" fmla="*/ 170914 h 189546"/>
                    <a:gd name="connsiteX3" fmla="*/ 3471 w 187393"/>
                    <a:gd name="connsiteY3" fmla="*/ 58519 h 189546"/>
                    <a:gd name="connsiteX4" fmla="*/ 79671 w 187393"/>
                    <a:gd name="connsiteY4" fmla="*/ 417 h 189546"/>
                    <a:gd name="connsiteX5" fmla="*/ 169206 w 187393"/>
                    <a:gd name="connsiteY5" fmla="*/ 47089 h 189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7393" h="189546">
                      <a:moveTo>
                        <a:pt x="169206" y="47089"/>
                      </a:moveTo>
                      <a:cubicBezTo>
                        <a:pt x="203496" y="108050"/>
                        <a:pt x="185399" y="153769"/>
                        <a:pt x="147299" y="178534"/>
                      </a:cubicBezTo>
                      <a:cubicBezTo>
                        <a:pt x="122534" y="194727"/>
                        <a:pt x="72051" y="193775"/>
                        <a:pt x="38714" y="170914"/>
                      </a:cubicBezTo>
                      <a:cubicBezTo>
                        <a:pt x="10139" y="151864"/>
                        <a:pt x="-7959" y="102334"/>
                        <a:pt x="3471" y="58519"/>
                      </a:cubicBezTo>
                      <a:cubicBezTo>
                        <a:pt x="12996" y="23277"/>
                        <a:pt x="43476" y="4227"/>
                        <a:pt x="79671" y="417"/>
                      </a:cubicBezTo>
                      <a:cubicBezTo>
                        <a:pt x="113009" y="-2441"/>
                        <a:pt x="148251" y="8989"/>
                        <a:pt x="169206" y="47089"/>
                      </a:cubicBez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pic>
              <p:nvPicPr>
                <p:cNvPr id="9402" name="图形 5101"/>
                <p:cNvPicPr>
                  <a:picLocks noGrp="1" noChangeAspect="1"/>
                </p:cNvPicPr>
                <p:nvPr>
                  <p:custDataLst>
                    <p:tags r:id="rId190"/>
                  </p:custDataLst>
                </p:nvPr>
              </p:nvPicPr>
              <p:blipFill>
                <a:blip r:embed="rId191" cstate="email"/>
                <a:stretch>
                  <a:fillRect/>
                </a:stretch>
              </p:blipFill>
              <p:spPr>
                <a:xfrm>
                  <a:off x="4016178" y="3954038"/>
                  <a:ext cx="124235" cy="251189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</p:pic>
            <p:sp>
              <p:nvSpPr>
                <p:cNvPr id="9403" name="图形 5101"/>
                <p:cNvSpPr/>
                <p:nvPr>
                  <p:custDataLst>
                    <p:tags r:id="rId192"/>
                  </p:custDataLst>
                </p:nvPr>
              </p:nvSpPr>
              <p:spPr>
                <a:xfrm>
                  <a:off x="4061520" y="4030605"/>
                  <a:ext cx="16236" cy="17067"/>
                </a:xfrm>
                <a:custGeom>
                  <a:avLst/>
                  <a:gdLst>
                    <a:gd name="connsiteX0" fmla="*/ 16132 w 16236"/>
                    <a:gd name="connsiteY0" fmla="*/ 9899 h 17067"/>
                    <a:gd name="connsiteX1" fmla="*/ 5654 w 16236"/>
                    <a:gd name="connsiteY1" fmla="*/ 374 h 17067"/>
                    <a:gd name="connsiteX2" fmla="*/ 892 w 16236"/>
                    <a:gd name="connsiteY2" fmla="*/ 12756 h 17067"/>
                    <a:gd name="connsiteX3" fmla="*/ 5654 w 16236"/>
                    <a:gd name="connsiteY3" fmla="*/ 16566 h 17067"/>
                    <a:gd name="connsiteX4" fmla="*/ 16132 w 16236"/>
                    <a:gd name="connsiteY4" fmla="*/ 9899 h 1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36" h="17067">
                      <a:moveTo>
                        <a:pt x="16132" y="9899"/>
                      </a:moveTo>
                      <a:cubicBezTo>
                        <a:pt x="17084" y="4184"/>
                        <a:pt x="11369" y="-1531"/>
                        <a:pt x="5654" y="374"/>
                      </a:cubicBezTo>
                      <a:cubicBezTo>
                        <a:pt x="-61" y="1326"/>
                        <a:pt x="-1013" y="7994"/>
                        <a:pt x="892" y="12756"/>
                      </a:cubicBezTo>
                      <a:cubicBezTo>
                        <a:pt x="1844" y="14661"/>
                        <a:pt x="3749" y="15614"/>
                        <a:pt x="5654" y="16566"/>
                      </a:cubicBezTo>
                      <a:cubicBezTo>
                        <a:pt x="8512" y="18471"/>
                        <a:pt x="15179" y="14661"/>
                        <a:pt x="16132" y="9899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404" name="图形 5101"/>
                <p:cNvSpPr/>
                <p:nvPr>
                  <p:custDataLst>
                    <p:tags r:id="rId193"/>
                  </p:custDataLst>
                </p:nvPr>
              </p:nvSpPr>
              <p:spPr>
                <a:xfrm>
                  <a:off x="4104322" y="4013834"/>
                  <a:ext cx="20461" cy="39052"/>
                </a:xfrm>
                <a:custGeom>
                  <a:avLst/>
                  <a:gdLst>
                    <a:gd name="connsiteX0" fmla="*/ 11430 w 20461"/>
                    <a:gd name="connsiteY0" fmla="*/ 39053 h 39052"/>
                    <a:gd name="connsiteX1" fmla="*/ 20002 w 20461"/>
                    <a:gd name="connsiteY1" fmla="*/ 15240 h 39052"/>
                    <a:gd name="connsiteX2" fmla="*/ 0 w 20461"/>
                    <a:gd name="connsiteY2" fmla="*/ 0 h 39052"/>
                    <a:gd name="connsiteX3" fmla="*/ 11430 w 20461"/>
                    <a:gd name="connsiteY3" fmla="*/ 39053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461" h="39052">
                      <a:moveTo>
                        <a:pt x="11430" y="39053"/>
                      </a:moveTo>
                      <a:cubicBezTo>
                        <a:pt x="11430" y="29528"/>
                        <a:pt x="22860" y="19050"/>
                        <a:pt x="20002" y="15240"/>
                      </a:cubicBezTo>
                      <a:cubicBezTo>
                        <a:pt x="17145" y="11430"/>
                        <a:pt x="9525" y="8573"/>
                        <a:pt x="0" y="0"/>
                      </a:cubicBezTo>
                      <a:lnTo>
                        <a:pt x="11430" y="39053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405" name="图形 5101"/>
                <p:cNvSpPr/>
                <p:nvPr>
                  <p:custDataLst>
                    <p:tags r:id="rId194"/>
                  </p:custDataLst>
                </p:nvPr>
              </p:nvSpPr>
              <p:spPr>
                <a:xfrm>
                  <a:off x="3865022" y="3943349"/>
                  <a:ext cx="224060" cy="226660"/>
                </a:xfrm>
                <a:custGeom>
                  <a:avLst/>
                  <a:gdLst>
                    <a:gd name="connsiteX0" fmla="*/ 186913 w 224060"/>
                    <a:gd name="connsiteY0" fmla="*/ 79058 h 226660"/>
                    <a:gd name="connsiteX1" fmla="*/ 127858 w 224060"/>
                    <a:gd name="connsiteY1" fmla="*/ 90488 h 226660"/>
                    <a:gd name="connsiteX2" fmla="*/ 138335 w 224060"/>
                    <a:gd name="connsiteY2" fmla="*/ 195263 h 226660"/>
                    <a:gd name="connsiteX3" fmla="*/ 48800 w 224060"/>
                    <a:gd name="connsiteY3" fmla="*/ 221933 h 226660"/>
                    <a:gd name="connsiteX4" fmla="*/ 16415 w 224060"/>
                    <a:gd name="connsiteY4" fmla="*/ 134303 h 226660"/>
                    <a:gd name="connsiteX5" fmla="*/ 47848 w 224060"/>
                    <a:gd name="connsiteY5" fmla="*/ 98108 h 226660"/>
                    <a:gd name="connsiteX6" fmla="*/ 67850 w 224060"/>
                    <a:gd name="connsiteY6" fmla="*/ 44767 h 226660"/>
                    <a:gd name="connsiteX7" fmla="*/ 148813 w 224060"/>
                    <a:gd name="connsiteY7" fmla="*/ 0 h 226660"/>
                    <a:gd name="connsiteX8" fmla="*/ 224060 w 224060"/>
                    <a:gd name="connsiteY8" fmla="*/ 34290 h 226660"/>
                    <a:gd name="connsiteX9" fmla="*/ 186913 w 224060"/>
                    <a:gd name="connsiteY9" fmla="*/ 79058 h 226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4060" h="226660">
                      <a:moveTo>
                        <a:pt x="186913" y="79058"/>
                      </a:moveTo>
                      <a:cubicBezTo>
                        <a:pt x="169768" y="86678"/>
                        <a:pt x="145003" y="88583"/>
                        <a:pt x="127858" y="90488"/>
                      </a:cubicBezTo>
                      <a:cubicBezTo>
                        <a:pt x="127858" y="121920"/>
                        <a:pt x="154528" y="164783"/>
                        <a:pt x="138335" y="195263"/>
                      </a:cubicBezTo>
                      <a:cubicBezTo>
                        <a:pt x="119285" y="230505"/>
                        <a:pt x="79280" y="230505"/>
                        <a:pt x="48800" y="221933"/>
                      </a:cubicBezTo>
                      <a:cubicBezTo>
                        <a:pt x="18320" y="213360"/>
                        <a:pt x="-23590" y="169545"/>
                        <a:pt x="16415" y="134303"/>
                      </a:cubicBezTo>
                      <a:cubicBezTo>
                        <a:pt x="29750" y="121920"/>
                        <a:pt x="42133" y="117158"/>
                        <a:pt x="47848" y="98108"/>
                      </a:cubicBezTo>
                      <a:cubicBezTo>
                        <a:pt x="54515" y="80010"/>
                        <a:pt x="56420" y="60960"/>
                        <a:pt x="67850" y="44767"/>
                      </a:cubicBezTo>
                      <a:cubicBezTo>
                        <a:pt x="87853" y="15240"/>
                        <a:pt x="118333" y="0"/>
                        <a:pt x="148813" y="0"/>
                      </a:cubicBezTo>
                      <a:cubicBezTo>
                        <a:pt x="202153" y="0"/>
                        <a:pt x="224060" y="33338"/>
                        <a:pt x="224060" y="34290"/>
                      </a:cubicBezTo>
                      <a:cubicBezTo>
                        <a:pt x="221203" y="45720"/>
                        <a:pt x="209773" y="68580"/>
                        <a:pt x="186913" y="79058"/>
                      </a:cubicBezTo>
                      <a:close/>
                    </a:path>
                  </a:pathLst>
                </a:custGeom>
                <a:solidFill>
                  <a:srgbClr val="773F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406" name="图形 5101"/>
                <p:cNvSpPr/>
                <p:nvPr>
                  <p:custDataLst>
                    <p:tags r:id="rId195"/>
                  </p:custDataLst>
                </p:nvPr>
              </p:nvSpPr>
              <p:spPr>
                <a:xfrm>
                  <a:off x="4103608" y="4057231"/>
                  <a:ext cx="13096" cy="22391"/>
                </a:xfrm>
                <a:custGeom>
                  <a:avLst/>
                  <a:gdLst>
                    <a:gd name="connsiteX0" fmla="*/ 13097 w 13096"/>
                    <a:gd name="connsiteY0" fmla="*/ 5181 h 22391"/>
                    <a:gd name="connsiteX1" fmla="*/ 2619 w 13096"/>
                    <a:gd name="connsiteY1" fmla="*/ 4228 h 22391"/>
                    <a:gd name="connsiteX2" fmla="*/ 4524 w 13096"/>
                    <a:gd name="connsiteY2" fmla="*/ 22326 h 22391"/>
                    <a:gd name="connsiteX3" fmla="*/ 13097 w 13096"/>
                    <a:gd name="connsiteY3" fmla="*/ 5181 h 22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95" h="22391">
                      <a:moveTo>
                        <a:pt x="13097" y="5181"/>
                      </a:moveTo>
                      <a:cubicBezTo>
                        <a:pt x="13097" y="-534"/>
                        <a:pt x="6429" y="-2439"/>
                        <a:pt x="2619" y="4228"/>
                      </a:cubicBezTo>
                      <a:cubicBezTo>
                        <a:pt x="-238" y="8991"/>
                        <a:pt x="-2143" y="19468"/>
                        <a:pt x="4524" y="22326"/>
                      </a:cubicBezTo>
                      <a:cubicBezTo>
                        <a:pt x="8334" y="23278"/>
                        <a:pt x="13097" y="13753"/>
                        <a:pt x="13097" y="5181"/>
                      </a:cubicBezTo>
                      <a:close/>
                    </a:path>
                  </a:pathLst>
                </a:custGeom>
                <a:solidFill>
                  <a:srgbClr val="E370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9407" name="图形 5101"/>
                <p:cNvGrpSpPr/>
                <p:nvPr>
                  <p:custDataLst>
                    <p:tags r:id="rId196"/>
                  </p:custDataLst>
                </p:nvPr>
              </p:nvGrpSpPr>
              <p:grpSpPr>
                <a:xfrm>
                  <a:off x="4108132" y="4060507"/>
                  <a:ext cx="244878" cy="254403"/>
                  <a:chOff x="4108132" y="4060507"/>
                  <a:chExt cx="244878" cy="254403"/>
                </a:xfrm>
              </p:grpSpPr>
              <p:sp>
                <p:nvSpPr>
                  <p:cNvPr id="9408" name="图形 5101"/>
                  <p:cNvSpPr/>
                  <p:nvPr>
                    <p:custDataLst>
                      <p:tags r:id="rId197"/>
                    </p:custDataLst>
                  </p:nvPr>
                </p:nvSpPr>
                <p:spPr>
                  <a:xfrm>
                    <a:off x="4128135" y="4092891"/>
                    <a:ext cx="223876" cy="219450"/>
                  </a:xfrm>
                  <a:custGeom>
                    <a:avLst/>
                    <a:gdLst>
                      <a:gd name="connsiteX0" fmla="*/ 17145 w 223876"/>
                      <a:gd name="connsiteY0" fmla="*/ 0 h 219450"/>
                      <a:gd name="connsiteX1" fmla="*/ 172402 w 223876"/>
                      <a:gd name="connsiteY1" fmla="*/ 152400 h 219450"/>
                      <a:gd name="connsiteX2" fmla="*/ 220980 w 223876"/>
                      <a:gd name="connsiteY2" fmla="*/ 176213 h 219450"/>
                      <a:gd name="connsiteX3" fmla="*/ 222885 w 223876"/>
                      <a:gd name="connsiteY3" fmla="*/ 181928 h 219450"/>
                      <a:gd name="connsiteX4" fmla="*/ 190500 w 223876"/>
                      <a:gd name="connsiteY4" fmla="*/ 218123 h 219450"/>
                      <a:gd name="connsiteX5" fmla="*/ 184785 w 223876"/>
                      <a:gd name="connsiteY5" fmla="*/ 217170 h 219450"/>
                      <a:gd name="connsiteX6" fmla="*/ 156210 w 223876"/>
                      <a:gd name="connsiteY6" fmla="*/ 170498 h 219450"/>
                      <a:gd name="connsiteX7" fmla="*/ 0 w 223876"/>
                      <a:gd name="connsiteY7" fmla="*/ 16192 h 219450"/>
                      <a:gd name="connsiteX8" fmla="*/ 17145 w 223876"/>
                      <a:gd name="connsiteY8" fmla="*/ 0 h 219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3876" h="219450">
                        <a:moveTo>
                          <a:pt x="17145" y="0"/>
                        </a:moveTo>
                        <a:cubicBezTo>
                          <a:pt x="17145" y="0"/>
                          <a:pt x="139065" y="122873"/>
                          <a:pt x="172402" y="152400"/>
                        </a:cubicBezTo>
                        <a:cubicBezTo>
                          <a:pt x="190500" y="168592"/>
                          <a:pt x="209550" y="174308"/>
                          <a:pt x="220980" y="176213"/>
                        </a:cubicBezTo>
                        <a:cubicBezTo>
                          <a:pt x="223838" y="177165"/>
                          <a:pt x="224790" y="180023"/>
                          <a:pt x="222885" y="181928"/>
                        </a:cubicBezTo>
                        <a:lnTo>
                          <a:pt x="190500" y="218123"/>
                        </a:lnTo>
                        <a:cubicBezTo>
                          <a:pt x="188595" y="220028"/>
                          <a:pt x="185738" y="220028"/>
                          <a:pt x="184785" y="217170"/>
                        </a:cubicBezTo>
                        <a:cubicBezTo>
                          <a:pt x="181927" y="206692"/>
                          <a:pt x="178117" y="191453"/>
                          <a:pt x="156210" y="170498"/>
                        </a:cubicBezTo>
                        <a:cubicBezTo>
                          <a:pt x="126682" y="141923"/>
                          <a:pt x="0" y="16192"/>
                          <a:pt x="0" y="16192"/>
                        </a:cubicBezTo>
                        <a:lnTo>
                          <a:pt x="17145" y="0"/>
                        </a:lnTo>
                        <a:close/>
                      </a:path>
                    </a:pathLst>
                  </a:custGeom>
                  <a:solidFill>
                    <a:srgbClr val="12337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pic>
                <p:nvPicPr>
                  <p:cNvPr id="9409" name="图形 5101"/>
                  <p:cNvPicPr>
                    <a:picLocks noGrp="1" noChangeAspect="1"/>
                  </p:cNvPicPr>
                  <p:nvPr>
                    <p:custDataLst>
                      <p:tags r:id="rId198"/>
                    </p:custDataLst>
                  </p:nvPr>
                </p:nvPicPr>
                <p:blipFill>
                  <a:blip r:embed="rId199" cstate="email"/>
                  <a:stretch>
                    <a:fillRect/>
                  </a:stretch>
                </p:blipFill>
                <p:spPr>
                  <a:xfrm>
                    <a:off x="4183022" y="4016840"/>
                    <a:ext cx="199460" cy="344314"/>
                  </a:xfrm>
                  <a:prstGeom prst="rect">
                    <a:avLst/>
                  </a:prstGeom>
                  <a:noFill/>
                  <a:ln>
                    <a:miter lim="800000"/>
                    <a:headEnd/>
                    <a:tailEnd/>
                  </a:ln>
                </p:spPr>
              </p:pic>
              <p:sp>
                <p:nvSpPr>
                  <p:cNvPr id="9410" name="图形 5101"/>
                  <p:cNvSpPr/>
                  <p:nvPr>
                    <p:custDataLst>
                      <p:tags r:id="rId200"/>
                    </p:custDataLst>
                  </p:nvPr>
                </p:nvSpPr>
                <p:spPr>
                  <a:xfrm>
                    <a:off x="4311014" y="4268152"/>
                    <a:ext cx="41995" cy="46758"/>
                  </a:xfrm>
                  <a:custGeom>
                    <a:avLst/>
                    <a:gdLst>
                      <a:gd name="connsiteX0" fmla="*/ 31433 w 41995"/>
                      <a:gd name="connsiteY0" fmla="*/ 0 h 46758"/>
                      <a:gd name="connsiteX1" fmla="*/ 40005 w 41995"/>
                      <a:gd name="connsiteY1" fmla="*/ 1905 h 46758"/>
                      <a:gd name="connsiteX2" fmla="*/ 40958 w 41995"/>
                      <a:gd name="connsiteY2" fmla="*/ 6667 h 46758"/>
                      <a:gd name="connsiteX3" fmla="*/ 6668 w 41995"/>
                      <a:gd name="connsiteY3" fmla="*/ 45720 h 46758"/>
                      <a:gd name="connsiteX4" fmla="*/ 1905 w 41995"/>
                      <a:gd name="connsiteY4" fmla="*/ 44767 h 46758"/>
                      <a:gd name="connsiteX5" fmla="*/ 0 w 41995"/>
                      <a:gd name="connsiteY5" fmla="*/ 38100 h 46758"/>
                      <a:gd name="connsiteX6" fmla="*/ 31433 w 41995"/>
                      <a:gd name="connsiteY6" fmla="*/ 0 h 46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995" h="46758">
                        <a:moveTo>
                          <a:pt x="31433" y="0"/>
                        </a:moveTo>
                        <a:lnTo>
                          <a:pt x="40005" y="1905"/>
                        </a:lnTo>
                        <a:cubicBezTo>
                          <a:pt x="41910" y="2857"/>
                          <a:pt x="42863" y="4763"/>
                          <a:pt x="40958" y="6667"/>
                        </a:cubicBezTo>
                        <a:lnTo>
                          <a:pt x="6668" y="45720"/>
                        </a:lnTo>
                        <a:cubicBezTo>
                          <a:pt x="4763" y="47625"/>
                          <a:pt x="2858" y="46672"/>
                          <a:pt x="1905" y="44767"/>
                        </a:cubicBezTo>
                        <a:lnTo>
                          <a:pt x="0" y="38100"/>
                        </a:lnTo>
                        <a:lnTo>
                          <a:pt x="31433" y="0"/>
                        </a:ln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11" name="图形 5101"/>
                  <p:cNvSpPr/>
                  <p:nvPr>
                    <p:custDataLst>
                      <p:tags r:id="rId201"/>
                    </p:custDataLst>
                  </p:nvPr>
                </p:nvSpPr>
                <p:spPr>
                  <a:xfrm>
                    <a:off x="4108132" y="4060507"/>
                    <a:ext cx="37147" cy="49529"/>
                  </a:xfrm>
                  <a:custGeom>
                    <a:avLst/>
                    <a:gdLst>
                      <a:gd name="connsiteX0" fmla="*/ 4763 w 37147"/>
                      <a:gd name="connsiteY0" fmla="*/ 0 h 49529"/>
                      <a:gd name="connsiteX1" fmla="*/ 37148 w 37147"/>
                      <a:gd name="connsiteY1" fmla="*/ 32385 h 49529"/>
                      <a:gd name="connsiteX2" fmla="*/ 20003 w 37147"/>
                      <a:gd name="connsiteY2" fmla="*/ 49530 h 49529"/>
                      <a:gd name="connsiteX3" fmla="*/ 7620 w 37147"/>
                      <a:gd name="connsiteY3" fmla="*/ 39052 h 49529"/>
                      <a:gd name="connsiteX4" fmla="*/ 6668 w 37147"/>
                      <a:gd name="connsiteY4" fmla="*/ 21908 h 49529"/>
                      <a:gd name="connsiteX5" fmla="*/ 0 w 37147"/>
                      <a:gd name="connsiteY5" fmla="*/ 10477 h 49529"/>
                      <a:gd name="connsiteX6" fmla="*/ 4763 w 37147"/>
                      <a:gd name="connsiteY6" fmla="*/ 0 h 49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47" h="49529">
                        <a:moveTo>
                          <a:pt x="4763" y="0"/>
                        </a:moveTo>
                        <a:cubicBezTo>
                          <a:pt x="23813" y="6667"/>
                          <a:pt x="37148" y="32385"/>
                          <a:pt x="37148" y="32385"/>
                        </a:cubicBezTo>
                        <a:lnTo>
                          <a:pt x="20003" y="49530"/>
                        </a:lnTo>
                        <a:cubicBezTo>
                          <a:pt x="20003" y="49530"/>
                          <a:pt x="12382" y="44767"/>
                          <a:pt x="7620" y="39052"/>
                        </a:cubicBezTo>
                        <a:cubicBezTo>
                          <a:pt x="1905" y="33338"/>
                          <a:pt x="7620" y="27622"/>
                          <a:pt x="6668" y="21908"/>
                        </a:cubicBezTo>
                        <a:cubicBezTo>
                          <a:pt x="5715" y="17145"/>
                          <a:pt x="0" y="10477"/>
                          <a:pt x="0" y="10477"/>
                        </a:cubicBezTo>
                        <a:lnTo>
                          <a:pt x="4763" y="0"/>
                        </a:ln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12" name="图形 5101"/>
                  <p:cNvSpPr/>
                  <p:nvPr>
                    <p:custDataLst>
                      <p:tags r:id="rId202"/>
                    </p:custDataLst>
                  </p:nvPr>
                </p:nvSpPr>
                <p:spPr>
                  <a:xfrm>
                    <a:off x="4148137" y="4102416"/>
                    <a:ext cx="12382" cy="8784"/>
                  </a:xfrm>
                  <a:custGeom>
                    <a:avLst/>
                    <a:gdLst>
                      <a:gd name="connsiteX0" fmla="*/ 6668 w 12382"/>
                      <a:gd name="connsiteY0" fmla="*/ 0 h 8784"/>
                      <a:gd name="connsiteX1" fmla="*/ 0 w 12382"/>
                      <a:gd name="connsiteY1" fmla="*/ 6667 h 8784"/>
                      <a:gd name="connsiteX2" fmla="*/ 12382 w 12382"/>
                      <a:gd name="connsiteY2" fmla="*/ 6667 h 8784"/>
                      <a:gd name="connsiteX3" fmla="*/ 6668 w 12382"/>
                      <a:gd name="connsiteY3" fmla="*/ 0 h 87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82" h="8784">
                        <a:moveTo>
                          <a:pt x="6668" y="0"/>
                        </a:moveTo>
                        <a:lnTo>
                          <a:pt x="0" y="6667"/>
                        </a:lnTo>
                        <a:cubicBezTo>
                          <a:pt x="0" y="6667"/>
                          <a:pt x="2857" y="11430"/>
                          <a:pt x="12382" y="6667"/>
                        </a:cubicBezTo>
                        <a:lnTo>
                          <a:pt x="666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13" name="图形 5101"/>
                  <p:cNvSpPr/>
                  <p:nvPr>
                    <p:custDataLst>
                      <p:tags r:id="rId203"/>
                    </p:custDataLst>
                  </p:nvPr>
                </p:nvSpPr>
                <p:spPr>
                  <a:xfrm>
                    <a:off x="4158615" y="4123372"/>
                    <a:ext cx="17144" cy="17144"/>
                  </a:xfrm>
                  <a:custGeom>
                    <a:avLst/>
                    <a:gdLst>
                      <a:gd name="connsiteX0" fmla="*/ 17145 w 17144"/>
                      <a:gd name="connsiteY0" fmla="*/ 0 h 17144"/>
                      <a:gd name="connsiteX1" fmla="*/ 0 w 17144"/>
                      <a:gd name="connsiteY1" fmla="*/ 17145 h 17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144" h="17144">
                        <a:moveTo>
                          <a:pt x="17145" y="0"/>
                        </a:moveTo>
                        <a:lnTo>
                          <a:pt x="0" y="17145"/>
                        </a:lnTo>
                      </a:path>
                    </a:pathLst>
                  </a:custGeom>
                  <a:ln w="9525" cap="rnd">
                    <a:solidFill>
                      <a:srgbClr val="F8C700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9414" name="图形 5101"/>
                <p:cNvSpPr/>
                <p:nvPr>
                  <p:custDataLst>
                    <p:tags r:id="rId204"/>
                  </p:custDataLst>
                </p:nvPr>
              </p:nvSpPr>
              <p:spPr>
                <a:xfrm>
                  <a:off x="4178008" y="4158610"/>
                  <a:ext cx="59439" cy="54296"/>
                </a:xfrm>
                <a:custGeom>
                  <a:avLst/>
                  <a:gdLst>
                    <a:gd name="connsiteX0" fmla="*/ 609 w 59439"/>
                    <a:gd name="connsiteY0" fmla="*/ 20007 h 54296"/>
                    <a:gd name="connsiteX1" fmla="*/ 4419 w 59439"/>
                    <a:gd name="connsiteY1" fmla="*/ 957 h 54296"/>
                    <a:gd name="connsiteX2" fmla="*/ 12991 w 59439"/>
                    <a:gd name="connsiteY2" fmla="*/ 4767 h 54296"/>
                    <a:gd name="connsiteX3" fmla="*/ 17754 w 59439"/>
                    <a:gd name="connsiteY3" fmla="*/ 11434 h 54296"/>
                    <a:gd name="connsiteX4" fmla="*/ 32994 w 59439"/>
                    <a:gd name="connsiteY4" fmla="*/ 1909 h 54296"/>
                    <a:gd name="connsiteX5" fmla="*/ 39661 w 59439"/>
                    <a:gd name="connsiteY5" fmla="*/ 8577 h 54296"/>
                    <a:gd name="connsiteX6" fmla="*/ 33946 w 59439"/>
                    <a:gd name="connsiteY6" fmla="*/ 16197 h 54296"/>
                    <a:gd name="connsiteX7" fmla="*/ 43471 w 59439"/>
                    <a:gd name="connsiteY7" fmla="*/ 13339 h 54296"/>
                    <a:gd name="connsiteX8" fmla="*/ 50139 w 59439"/>
                    <a:gd name="connsiteY8" fmla="*/ 22864 h 54296"/>
                    <a:gd name="connsiteX9" fmla="*/ 44424 w 59439"/>
                    <a:gd name="connsiteY9" fmla="*/ 25722 h 54296"/>
                    <a:gd name="connsiteX10" fmla="*/ 53949 w 59439"/>
                    <a:gd name="connsiteY10" fmla="*/ 26674 h 54296"/>
                    <a:gd name="connsiteX11" fmla="*/ 55854 w 59439"/>
                    <a:gd name="connsiteY11" fmla="*/ 36199 h 54296"/>
                    <a:gd name="connsiteX12" fmla="*/ 47281 w 59439"/>
                    <a:gd name="connsiteY12" fmla="*/ 40009 h 54296"/>
                    <a:gd name="connsiteX13" fmla="*/ 56806 w 59439"/>
                    <a:gd name="connsiteY13" fmla="*/ 44772 h 54296"/>
                    <a:gd name="connsiteX14" fmla="*/ 45376 w 59439"/>
                    <a:gd name="connsiteY14" fmla="*/ 51439 h 54296"/>
                    <a:gd name="connsiteX15" fmla="*/ 30136 w 59439"/>
                    <a:gd name="connsiteY15" fmla="*/ 54297 h 54296"/>
                    <a:gd name="connsiteX16" fmla="*/ 609 w 59439"/>
                    <a:gd name="connsiteY16" fmla="*/ 20007 h 54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9439" h="54296">
                      <a:moveTo>
                        <a:pt x="609" y="20007"/>
                      </a:moveTo>
                      <a:cubicBezTo>
                        <a:pt x="609" y="20007"/>
                        <a:pt x="-2249" y="2862"/>
                        <a:pt x="4419" y="957"/>
                      </a:cubicBezTo>
                      <a:cubicBezTo>
                        <a:pt x="9181" y="-948"/>
                        <a:pt x="12039" y="957"/>
                        <a:pt x="12991" y="4767"/>
                      </a:cubicBezTo>
                      <a:cubicBezTo>
                        <a:pt x="14896" y="10482"/>
                        <a:pt x="17754" y="12387"/>
                        <a:pt x="17754" y="11434"/>
                      </a:cubicBezTo>
                      <a:cubicBezTo>
                        <a:pt x="17754" y="11434"/>
                        <a:pt x="24421" y="7624"/>
                        <a:pt x="32994" y="1909"/>
                      </a:cubicBezTo>
                      <a:cubicBezTo>
                        <a:pt x="40614" y="-3806"/>
                        <a:pt x="44424" y="4767"/>
                        <a:pt x="39661" y="8577"/>
                      </a:cubicBezTo>
                      <a:cubicBezTo>
                        <a:pt x="33946" y="14292"/>
                        <a:pt x="33946" y="16197"/>
                        <a:pt x="33946" y="16197"/>
                      </a:cubicBezTo>
                      <a:cubicBezTo>
                        <a:pt x="33946" y="16197"/>
                        <a:pt x="34899" y="17149"/>
                        <a:pt x="43471" y="13339"/>
                      </a:cubicBezTo>
                      <a:cubicBezTo>
                        <a:pt x="52044" y="9529"/>
                        <a:pt x="57759" y="19054"/>
                        <a:pt x="50139" y="22864"/>
                      </a:cubicBezTo>
                      <a:cubicBezTo>
                        <a:pt x="42519" y="26674"/>
                        <a:pt x="44424" y="25722"/>
                        <a:pt x="44424" y="25722"/>
                      </a:cubicBezTo>
                      <a:cubicBezTo>
                        <a:pt x="44424" y="25722"/>
                        <a:pt x="47281" y="27627"/>
                        <a:pt x="53949" y="26674"/>
                      </a:cubicBezTo>
                      <a:cubicBezTo>
                        <a:pt x="58711" y="26674"/>
                        <a:pt x="62521" y="31437"/>
                        <a:pt x="55854" y="36199"/>
                      </a:cubicBezTo>
                      <a:cubicBezTo>
                        <a:pt x="51091" y="39057"/>
                        <a:pt x="47281" y="40009"/>
                        <a:pt x="47281" y="40009"/>
                      </a:cubicBezTo>
                      <a:cubicBezTo>
                        <a:pt x="47281" y="40009"/>
                        <a:pt x="56806" y="40962"/>
                        <a:pt x="56806" y="44772"/>
                      </a:cubicBezTo>
                      <a:cubicBezTo>
                        <a:pt x="56806" y="47629"/>
                        <a:pt x="53949" y="49534"/>
                        <a:pt x="45376" y="51439"/>
                      </a:cubicBezTo>
                      <a:cubicBezTo>
                        <a:pt x="38709" y="52392"/>
                        <a:pt x="35851" y="53344"/>
                        <a:pt x="30136" y="54297"/>
                      </a:cubicBezTo>
                      <a:lnTo>
                        <a:pt x="609" y="20007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415" name="图形 5101"/>
                <p:cNvSpPr/>
                <p:nvPr>
                  <p:custDataLst>
                    <p:tags r:id="rId205"/>
                  </p:custDataLst>
                </p:nvPr>
              </p:nvSpPr>
              <p:spPr>
                <a:xfrm>
                  <a:off x="4160519" y="4178616"/>
                  <a:ext cx="47625" cy="43815"/>
                </a:xfrm>
                <a:custGeom>
                  <a:avLst/>
                  <a:gdLst>
                    <a:gd name="connsiteX0" fmla="*/ 18098 w 47625"/>
                    <a:gd name="connsiteY0" fmla="*/ 0 h 43815"/>
                    <a:gd name="connsiteX1" fmla="*/ 0 w 47625"/>
                    <a:gd name="connsiteY1" fmla="*/ 5715 h 43815"/>
                    <a:gd name="connsiteX2" fmla="*/ 7620 w 47625"/>
                    <a:gd name="connsiteY2" fmla="*/ 43815 h 43815"/>
                    <a:gd name="connsiteX3" fmla="*/ 47625 w 47625"/>
                    <a:gd name="connsiteY3" fmla="*/ 35242 h 43815"/>
                    <a:gd name="connsiteX4" fmla="*/ 18098 w 47625"/>
                    <a:gd name="connsiteY4" fmla="*/ 0 h 43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3815">
                      <a:moveTo>
                        <a:pt x="18098" y="0"/>
                      </a:moveTo>
                      <a:cubicBezTo>
                        <a:pt x="18098" y="0"/>
                        <a:pt x="6668" y="4763"/>
                        <a:pt x="0" y="5715"/>
                      </a:cubicBezTo>
                      <a:lnTo>
                        <a:pt x="7620" y="43815"/>
                      </a:lnTo>
                      <a:cubicBezTo>
                        <a:pt x="7620" y="43815"/>
                        <a:pt x="31432" y="39053"/>
                        <a:pt x="47625" y="35242"/>
                      </a:cubicBezTo>
                      <a:lnTo>
                        <a:pt x="18098" y="0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9416" name="图形 5101"/>
                <p:cNvGrpSpPr/>
                <p:nvPr>
                  <p:custDataLst>
                    <p:tags r:id="rId206"/>
                  </p:custDataLst>
                </p:nvPr>
              </p:nvGrpSpPr>
              <p:grpSpPr>
                <a:xfrm>
                  <a:off x="3864580" y="3941444"/>
                  <a:ext cx="220691" cy="234314"/>
                  <a:chOff x="3864580" y="3941444"/>
                  <a:chExt cx="220691" cy="234314"/>
                </a:xfrm>
              </p:grpSpPr>
              <p:sp>
                <p:nvSpPr>
                  <p:cNvPr id="9417" name="图形 5101"/>
                  <p:cNvSpPr/>
                  <p:nvPr>
                    <p:custDataLst>
                      <p:tags r:id="rId207"/>
                    </p:custDataLst>
                  </p:nvPr>
                </p:nvSpPr>
                <p:spPr>
                  <a:xfrm>
                    <a:off x="3864580" y="3941444"/>
                    <a:ext cx="144491" cy="188595"/>
                  </a:xfrm>
                  <a:custGeom>
                    <a:avLst/>
                    <a:gdLst>
                      <a:gd name="connsiteX0" fmla="*/ 144492 w 144491"/>
                      <a:gd name="connsiteY0" fmla="*/ 0 h 188595"/>
                      <a:gd name="connsiteX1" fmla="*/ 111154 w 144491"/>
                      <a:gd name="connsiteY1" fmla="*/ 13335 h 188595"/>
                      <a:gd name="connsiteX2" fmla="*/ 71149 w 144491"/>
                      <a:gd name="connsiteY2" fmla="*/ 55245 h 188595"/>
                      <a:gd name="connsiteX3" fmla="*/ 30192 w 144491"/>
                      <a:gd name="connsiteY3" fmla="*/ 136208 h 188595"/>
                      <a:gd name="connsiteX4" fmla="*/ 1617 w 144491"/>
                      <a:gd name="connsiteY4" fmla="*/ 188595 h 188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91" h="188595">
                        <a:moveTo>
                          <a:pt x="144492" y="0"/>
                        </a:moveTo>
                        <a:cubicBezTo>
                          <a:pt x="132109" y="952"/>
                          <a:pt x="120679" y="8572"/>
                          <a:pt x="111154" y="13335"/>
                        </a:cubicBezTo>
                        <a:cubicBezTo>
                          <a:pt x="96867" y="21908"/>
                          <a:pt x="78769" y="40958"/>
                          <a:pt x="71149" y="55245"/>
                        </a:cubicBezTo>
                        <a:cubicBezTo>
                          <a:pt x="55909" y="86677"/>
                          <a:pt x="62577" y="116205"/>
                          <a:pt x="30192" y="136208"/>
                        </a:cubicBezTo>
                        <a:cubicBezTo>
                          <a:pt x="14952" y="144780"/>
                          <a:pt x="-6003" y="168592"/>
                          <a:pt x="1617" y="188595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18" name="图形 5101"/>
                  <p:cNvSpPr/>
                  <p:nvPr>
                    <p:custDataLst>
                      <p:tags r:id="rId208"/>
                    </p:custDataLst>
                  </p:nvPr>
                </p:nvSpPr>
                <p:spPr>
                  <a:xfrm>
                    <a:off x="3877893" y="3944302"/>
                    <a:ext cx="153086" cy="202882"/>
                  </a:xfrm>
                  <a:custGeom>
                    <a:avLst/>
                    <a:gdLst>
                      <a:gd name="connsiteX0" fmla="*/ 153087 w 153086"/>
                      <a:gd name="connsiteY0" fmla="*/ 0 h 202882"/>
                      <a:gd name="connsiteX1" fmla="*/ 116892 w 153086"/>
                      <a:gd name="connsiteY1" fmla="*/ 12382 h 202882"/>
                      <a:gd name="connsiteX2" fmla="*/ 76887 w 153086"/>
                      <a:gd name="connsiteY2" fmla="*/ 44767 h 202882"/>
                      <a:gd name="connsiteX3" fmla="*/ 59742 w 153086"/>
                      <a:gd name="connsiteY3" fmla="*/ 91440 h 202882"/>
                      <a:gd name="connsiteX4" fmla="*/ 34024 w 153086"/>
                      <a:gd name="connsiteY4" fmla="*/ 140970 h 202882"/>
                      <a:gd name="connsiteX5" fmla="*/ 687 w 153086"/>
                      <a:gd name="connsiteY5" fmla="*/ 202882 h 202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086" h="202882">
                        <a:moveTo>
                          <a:pt x="153087" y="0"/>
                        </a:moveTo>
                        <a:cubicBezTo>
                          <a:pt x="142609" y="952"/>
                          <a:pt x="128322" y="6667"/>
                          <a:pt x="116892" y="12382"/>
                        </a:cubicBezTo>
                        <a:cubicBezTo>
                          <a:pt x="104509" y="19050"/>
                          <a:pt x="85459" y="32385"/>
                          <a:pt x="76887" y="44767"/>
                        </a:cubicBezTo>
                        <a:cubicBezTo>
                          <a:pt x="67362" y="60007"/>
                          <a:pt x="65457" y="64770"/>
                          <a:pt x="59742" y="91440"/>
                        </a:cubicBezTo>
                        <a:cubicBezTo>
                          <a:pt x="54979" y="115252"/>
                          <a:pt x="51169" y="128588"/>
                          <a:pt x="34024" y="140970"/>
                        </a:cubicBezTo>
                        <a:cubicBezTo>
                          <a:pt x="16879" y="154305"/>
                          <a:pt x="-4076" y="177165"/>
                          <a:pt x="687" y="202882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19" name="图形 5101"/>
                  <p:cNvSpPr/>
                  <p:nvPr>
                    <p:custDataLst>
                      <p:tags r:id="rId209"/>
                    </p:custDataLst>
                  </p:nvPr>
                </p:nvSpPr>
                <p:spPr>
                  <a:xfrm>
                    <a:off x="3982402" y="3964304"/>
                    <a:ext cx="102870" cy="69532"/>
                  </a:xfrm>
                  <a:custGeom>
                    <a:avLst/>
                    <a:gdLst>
                      <a:gd name="connsiteX0" fmla="*/ 102870 w 102870"/>
                      <a:gd name="connsiteY0" fmla="*/ 0 h 69532"/>
                      <a:gd name="connsiteX1" fmla="*/ 75248 w 102870"/>
                      <a:gd name="connsiteY1" fmla="*/ 42863 h 69532"/>
                      <a:gd name="connsiteX2" fmla="*/ 0 w 102870"/>
                      <a:gd name="connsiteY2" fmla="*/ 69533 h 69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2870" h="69532">
                        <a:moveTo>
                          <a:pt x="102870" y="0"/>
                        </a:moveTo>
                        <a:cubicBezTo>
                          <a:pt x="100965" y="17145"/>
                          <a:pt x="87630" y="33338"/>
                          <a:pt x="75248" y="42863"/>
                        </a:cubicBezTo>
                        <a:cubicBezTo>
                          <a:pt x="60960" y="53340"/>
                          <a:pt x="40958" y="63817"/>
                          <a:pt x="0" y="69533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20" name="图形 5101"/>
                  <p:cNvSpPr/>
                  <p:nvPr>
                    <p:custDataLst>
                      <p:tags r:id="rId210"/>
                    </p:custDataLst>
                  </p:nvPr>
                </p:nvSpPr>
                <p:spPr>
                  <a:xfrm>
                    <a:off x="3954780" y="3956684"/>
                    <a:ext cx="114300" cy="59325"/>
                  </a:xfrm>
                  <a:custGeom>
                    <a:avLst/>
                    <a:gdLst>
                      <a:gd name="connsiteX0" fmla="*/ 114300 w 114300"/>
                      <a:gd name="connsiteY0" fmla="*/ 0 h 59325"/>
                      <a:gd name="connsiteX1" fmla="*/ 64770 w 114300"/>
                      <a:gd name="connsiteY1" fmla="*/ 45720 h 59325"/>
                      <a:gd name="connsiteX2" fmla="*/ 0 w 114300"/>
                      <a:gd name="connsiteY2" fmla="*/ 59055 h 59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4300" h="59325">
                        <a:moveTo>
                          <a:pt x="114300" y="0"/>
                        </a:moveTo>
                        <a:cubicBezTo>
                          <a:pt x="102870" y="19050"/>
                          <a:pt x="82868" y="38100"/>
                          <a:pt x="64770" y="45720"/>
                        </a:cubicBezTo>
                        <a:cubicBezTo>
                          <a:pt x="49530" y="52388"/>
                          <a:pt x="16192" y="60960"/>
                          <a:pt x="0" y="59055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21" name="图形 5101"/>
                  <p:cNvSpPr/>
                  <p:nvPr>
                    <p:custDataLst>
                      <p:tags r:id="rId211"/>
                    </p:custDataLst>
                  </p:nvPr>
                </p:nvSpPr>
                <p:spPr>
                  <a:xfrm>
                    <a:off x="3894910" y="4016691"/>
                    <a:ext cx="59869" cy="146685"/>
                  </a:xfrm>
                  <a:custGeom>
                    <a:avLst/>
                    <a:gdLst>
                      <a:gd name="connsiteX0" fmla="*/ 59869 w 59869"/>
                      <a:gd name="connsiteY0" fmla="*/ 0 h 146685"/>
                      <a:gd name="connsiteX1" fmla="*/ 53202 w 59869"/>
                      <a:gd name="connsiteY1" fmla="*/ 42863 h 146685"/>
                      <a:gd name="connsiteX2" fmla="*/ 36057 w 59869"/>
                      <a:gd name="connsiteY2" fmla="*/ 72390 h 146685"/>
                      <a:gd name="connsiteX3" fmla="*/ 11292 w 59869"/>
                      <a:gd name="connsiteY3" fmla="*/ 100965 h 146685"/>
                      <a:gd name="connsiteX4" fmla="*/ 4624 w 59869"/>
                      <a:gd name="connsiteY4" fmla="*/ 146685 h 146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69" h="146685">
                        <a:moveTo>
                          <a:pt x="59869" y="0"/>
                        </a:moveTo>
                        <a:cubicBezTo>
                          <a:pt x="58917" y="12383"/>
                          <a:pt x="57964" y="30480"/>
                          <a:pt x="53202" y="42863"/>
                        </a:cubicBezTo>
                        <a:cubicBezTo>
                          <a:pt x="50344" y="51435"/>
                          <a:pt x="46534" y="60008"/>
                          <a:pt x="36057" y="72390"/>
                        </a:cubicBezTo>
                        <a:cubicBezTo>
                          <a:pt x="24627" y="86678"/>
                          <a:pt x="21769" y="87630"/>
                          <a:pt x="11292" y="100965"/>
                        </a:cubicBezTo>
                        <a:cubicBezTo>
                          <a:pt x="1767" y="112395"/>
                          <a:pt x="-4901" y="133350"/>
                          <a:pt x="4624" y="146685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22" name="图形 5101"/>
                  <p:cNvSpPr/>
                  <p:nvPr>
                    <p:custDataLst>
                      <p:tags r:id="rId212"/>
                    </p:custDataLst>
                  </p:nvPr>
                </p:nvSpPr>
                <p:spPr>
                  <a:xfrm>
                    <a:off x="3918459" y="4026216"/>
                    <a:ext cx="51560" cy="144779"/>
                  </a:xfrm>
                  <a:custGeom>
                    <a:avLst/>
                    <a:gdLst>
                      <a:gd name="connsiteX0" fmla="*/ 51560 w 51560"/>
                      <a:gd name="connsiteY0" fmla="*/ 0 h 144779"/>
                      <a:gd name="connsiteX1" fmla="*/ 48703 w 51560"/>
                      <a:gd name="connsiteY1" fmla="*/ 26670 h 144779"/>
                      <a:gd name="connsiteX2" fmla="*/ 35368 w 51560"/>
                      <a:gd name="connsiteY2" fmla="*/ 62865 h 144779"/>
                      <a:gd name="connsiteX3" fmla="*/ 6793 w 51560"/>
                      <a:gd name="connsiteY3" fmla="*/ 99060 h 144779"/>
                      <a:gd name="connsiteX4" fmla="*/ 3935 w 51560"/>
                      <a:gd name="connsiteY4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560" h="144779">
                        <a:moveTo>
                          <a:pt x="51560" y="0"/>
                        </a:moveTo>
                        <a:cubicBezTo>
                          <a:pt x="50608" y="8573"/>
                          <a:pt x="50608" y="14288"/>
                          <a:pt x="48703" y="26670"/>
                        </a:cubicBezTo>
                        <a:cubicBezTo>
                          <a:pt x="47750" y="34290"/>
                          <a:pt x="43940" y="48578"/>
                          <a:pt x="35368" y="62865"/>
                        </a:cubicBezTo>
                        <a:cubicBezTo>
                          <a:pt x="24890" y="80010"/>
                          <a:pt x="15365" y="84773"/>
                          <a:pt x="6793" y="99060"/>
                        </a:cubicBezTo>
                        <a:cubicBezTo>
                          <a:pt x="-2732" y="114300"/>
                          <a:pt x="-827" y="133350"/>
                          <a:pt x="3935" y="144780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23" name="图形 5101"/>
                  <p:cNvSpPr/>
                  <p:nvPr>
                    <p:custDataLst>
                      <p:tags r:id="rId213"/>
                    </p:custDataLst>
                  </p:nvPr>
                </p:nvSpPr>
                <p:spPr>
                  <a:xfrm>
                    <a:off x="3939496" y="4033837"/>
                    <a:ext cx="41953" cy="138112"/>
                  </a:xfrm>
                  <a:custGeom>
                    <a:avLst/>
                    <a:gdLst>
                      <a:gd name="connsiteX0" fmla="*/ 41953 w 41953"/>
                      <a:gd name="connsiteY0" fmla="*/ 0 h 138112"/>
                      <a:gd name="connsiteX1" fmla="*/ 2901 w 41953"/>
                      <a:gd name="connsiteY1" fmla="*/ 104775 h 138112"/>
                      <a:gd name="connsiteX2" fmla="*/ 2901 w 41953"/>
                      <a:gd name="connsiteY2" fmla="*/ 138113 h 138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1953" h="138112">
                        <a:moveTo>
                          <a:pt x="41953" y="0"/>
                        </a:moveTo>
                        <a:cubicBezTo>
                          <a:pt x="41953" y="60960"/>
                          <a:pt x="16236" y="68580"/>
                          <a:pt x="2901" y="104775"/>
                        </a:cubicBezTo>
                        <a:cubicBezTo>
                          <a:pt x="43" y="112395"/>
                          <a:pt x="-1862" y="126683"/>
                          <a:pt x="2901" y="138113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24" name="图形 5101"/>
                  <p:cNvSpPr/>
                  <p:nvPr>
                    <p:custDataLst>
                      <p:tags r:id="rId214"/>
                    </p:custDataLst>
                  </p:nvPr>
                </p:nvSpPr>
                <p:spPr>
                  <a:xfrm>
                    <a:off x="3952875" y="4039552"/>
                    <a:ext cx="43058" cy="136207"/>
                  </a:xfrm>
                  <a:custGeom>
                    <a:avLst/>
                    <a:gdLst>
                      <a:gd name="connsiteX0" fmla="*/ 42863 w 43058"/>
                      <a:gd name="connsiteY0" fmla="*/ 0 h 136207"/>
                      <a:gd name="connsiteX1" fmla="*/ 23813 w 43058"/>
                      <a:gd name="connsiteY1" fmla="*/ 77152 h 136207"/>
                      <a:gd name="connsiteX2" fmla="*/ 0 w 43058"/>
                      <a:gd name="connsiteY2" fmla="*/ 136207 h 136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3058" h="136207">
                        <a:moveTo>
                          <a:pt x="42863" y="0"/>
                        </a:moveTo>
                        <a:cubicBezTo>
                          <a:pt x="44768" y="20955"/>
                          <a:pt x="32385" y="61913"/>
                          <a:pt x="23813" y="77152"/>
                        </a:cubicBezTo>
                        <a:cubicBezTo>
                          <a:pt x="13335" y="95250"/>
                          <a:pt x="953" y="118110"/>
                          <a:pt x="0" y="136207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25" name="图形 5101"/>
                  <p:cNvSpPr/>
                  <p:nvPr>
                    <p:custDataLst>
                      <p:tags r:id="rId215"/>
                    </p:custDataLst>
                  </p:nvPr>
                </p:nvSpPr>
                <p:spPr>
                  <a:xfrm>
                    <a:off x="3966209" y="4065269"/>
                    <a:ext cx="35541" cy="105727"/>
                  </a:xfrm>
                  <a:custGeom>
                    <a:avLst/>
                    <a:gdLst>
                      <a:gd name="connsiteX0" fmla="*/ 35243 w 35541"/>
                      <a:gd name="connsiteY0" fmla="*/ 0 h 105727"/>
                      <a:gd name="connsiteX1" fmla="*/ 0 w 35541"/>
                      <a:gd name="connsiteY1" fmla="*/ 105727 h 105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5541" h="105726">
                        <a:moveTo>
                          <a:pt x="35243" y="0"/>
                        </a:moveTo>
                        <a:cubicBezTo>
                          <a:pt x="37147" y="17145"/>
                          <a:pt x="30480" y="71438"/>
                          <a:pt x="0" y="105727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26" name="图形 5101"/>
                  <p:cNvSpPr/>
                  <p:nvPr>
                    <p:custDataLst>
                      <p:tags r:id="rId216"/>
                    </p:custDataLst>
                  </p:nvPr>
                </p:nvSpPr>
                <p:spPr>
                  <a:xfrm>
                    <a:off x="3954780" y="3953827"/>
                    <a:ext cx="104775" cy="62864"/>
                  </a:xfrm>
                  <a:custGeom>
                    <a:avLst/>
                    <a:gdLst>
                      <a:gd name="connsiteX0" fmla="*/ 104775 w 104775"/>
                      <a:gd name="connsiteY0" fmla="*/ 0 h 62864"/>
                      <a:gd name="connsiteX1" fmla="*/ 65722 w 104775"/>
                      <a:gd name="connsiteY1" fmla="*/ 33338 h 62864"/>
                      <a:gd name="connsiteX2" fmla="*/ 0 w 104775"/>
                      <a:gd name="connsiteY2" fmla="*/ 62865 h 62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4775" h="62864">
                        <a:moveTo>
                          <a:pt x="104775" y="0"/>
                        </a:moveTo>
                        <a:cubicBezTo>
                          <a:pt x="95250" y="12382"/>
                          <a:pt x="80010" y="24765"/>
                          <a:pt x="65722" y="33338"/>
                        </a:cubicBezTo>
                        <a:cubicBezTo>
                          <a:pt x="55245" y="40005"/>
                          <a:pt x="19050" y="56197"/>
                          <a:pt x="0" y="62865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27" name="图形 5101"/>
                  <p:cNvSpPr/>
                  <p:nvPr>
                    <p:custDataLst>
                      <p:tags r:id="rId217"/>
                    </p:custDataLst>
                  </p:nvPr>
                </p:nvSpPr>
                <p:spPr>
                  <a:xfrm>
                    <a:off x="3954780" y="3946207"/>
                    <a:ext cx="89534" cy="70484"/>
                  </a:xfrm>
                  <a:custGeom>
                    <a:avLst/>
                    <a:gdLst>
                      <a:gd name="connsiteX0" fmla="*/ 89535 w 89534"/>
                      <a:gd name="connsiteY0" fmla="*/ 0 h 70484"/>
                      <a:gd name="connsiteX1" fmla="*/ 41910 w 89534"/>
                      <a:gd name="connsiteY1" fmla="*/ 21908 h 70484"/>
                      <a:gd name="connsiteX2" fmla="*/ 0 w 89534"/>
                      <a:gd name="connsiteY2" fmla="*/ 70485 h 70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9534" h="70484">
                        <a:moveTo>
                          <a:pt x="89535" y="0"/>
                        </a:moveTo>
                        <a:cubicBezTo>
                          <a:pt x="74295" y="5715"/>
                          <a:pt x="54292" y="14288"/>
                          <a:pt x="41910" y="21908"/>
                        </a:cubicBezTo>
                        <a:cubicBezTo>
                          <a:pt x="20955" y="34290"/>
                          <a:pt x="2857" y="49530"/>
                          <a:pt x="0" y="70485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28" name="图形 5101"/>
                  <p:cNvSpPr/>
                  <p:nvPr>
                    <p:custDataLst>
                      <p:tags r:id="rId218"/>
                    </p:custDataLst>
                  </p:nvPr>
                </p:nvSpPr>
                <p:spPr>
                  <a:xfrm>
                    <a:off x="3954780" y="3949064"/>
                    <a:ext cx="99059" cy="67627"/>
                  </a:xfrm>
                  <a:custGeom>
                    <a:avLst/>
                    <a:gdLst>
                      <a:gd name="connsiteX0" fmla="*/ 99060 w 99059"/>
                      <a:gd name="connsiteY0" fmla="*/ 0 h 67627"/>
                      <a:gd name="connsiteX1" fmla="*/ 0 w 99059"/>
                      <a:gd name="connsiteY1" fmla="*/ 67627 h 67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9059" h="67627">
                        <a:moveTo>
                          <a:pt x="99060" y="0"/>
                        </a:moveTo>
                        <a:cubicBezTo>
                          <a:pt x="89535" y="13335"/>
                          <a:pt x="30480" y="33338"/>
                          <a:pt x="0" y="67627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9429" name="图形 5101"/>
                  <p:cNvSpPr/>
                  <p:nvPr>
                    <p:custDataLst>
                      <p:tags r:id="rId219"/>
                    </p:custDataLst>
                  </p:nvPr>
                </p:nvSpPr>
                <p:spPr>
                  <a:xfrm>
                    <a:off x="3969067" y="3964304"/>
                    <a:ext cx="106680" cy="60111"/>
                  </a:xfrm>
                  <a:custGeom>
                    <a:avLst/>
                    <a:gdLst>
                      <a:gd name="connsiteX0" fmla="*/ 106680 w 106680"/>
                      <a:gd name="connsiteY0" fmla="*/ 0 h 60111"/>
                      <a:gd name="connsiteX1" fmla="*/ 59055 w 106680"/>
                      <a:gd name="connsiteY1" fmla="*/ 46673 h 60111"/>
                      <a:gd name="connsiteX2" fmla="*/ 0 w 106680"/>
                      <a:gd name="connsiteY2" fmla="*/ 60008 h 60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6680" h="60111">
                        <a:moveTo>
                          <a:pt x="106680" y="0"/>
                        </a:moveTo>
                        <a:cubicBezTo>
                          <a:pt x="99060" y="18098"/>
                          <a:pt x="78105" y="39053"/>
                          <a:pt x="59055" y="46673"/>
                        </a:cubicBezTo>
                        <a:cubicBezTo>
                          <a:pt x="40005" y="55245"/>
                          <a:pt x="12382" y="60960"/>
                          <a:pt x="0" y="60008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9430" name="图形 5101"/>
                <p:cNvSpPr/>
                <p:nvPr>
                  <p:custDataLst>
                    <p:tags r:id="rId220"/>
                  </p:custDataLst>
                </p:nvPr>
              </p:nvSpPr>
              <p:spPr>
                <a:xfrm>
                  <a:off x="3958590" y="4014787"/>
                  <a:ext cx="36220" cy="22477"/>
                </a:xfrm>
                <a:custGeom>
                  <a:avLst/>
                  <a:gdLst>
                    <a:gd name="connsiteX0" fmla="*/ 0 w 36220"/>
                    <a:gd name="connsiteY0" fmla="*/ 0 h 22477"/>
                    <a:gd name="connsiteX1" fmla="*/ 36195 w 36220"/>
                    <a:gd name="connsiteY1" fmla="*/ 7620 h 22477"/>
                    <a:gd name="connsiteX2" fmla="*/ 28575 w 36220"/>
                    <a:gd name="connsiteY2" fmla="*/ 21908 h 22477"/>
                    <a:gd name="connsiteX3" fmla="*/ 0 w 36220"/>
                    <a:gd name="connsiteY3" fmla="*/ 0 h 22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220" h="22477">
                      <a:moveTo>
                        <a:pt x="0" y="0"/>
                      </a:moveTo>
                      <a:cubicBezTo>
                        <a:pt x="11430" y="0"/>
                        <a:pt x="37147" y="2858"/>
                        <a:pt x="36195" y="7620"/>
                      </a:cubicBezTo>
                      <a:cubicBezTo>
                        <a:pt x="34290" y="12383"/>
                        <a:pt x="32385" y="17145"/>
                        <a:pt x="28575" y="21908"/>
                      </a:cubicBezTo>
                      <a:cubicBezTo>
                        <a:pt x="24765" y="2667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431" name="图形 5101"/>
                <p:cNvSpPr/>
                <p:nvPr>
                  <p:custDataLst>
                    <p:tags r:id="rId221"/>
                  </p:custDataLst>
                </p:nvPr>
              </p:nvSpPr>
              <p:spPr>
                <a:xfrm>
                  <a:off x="3929989" y="3997033"/>
                  <a:ext cx="36220" cy="20942"/>
                </a:xfrm>
                <a:custGeom>
                  <a:avLst/>
                  <a:gdLst>
                    <a:gd name="connsiteX0" fmla="*/ 36221 w 36220"/>
                    <a:gd name="connsiteY0" fmla="*/ 20611 h 20942"/>
                    <a:gd name="connsiteX1" fmla="*/ 26 w 36220"/>
                    <a:gd name="connsiteY1" fmla="*/ 15848 h 20942"/>
                    <a:gd name="connsiteX2" fmla="*/ 6693 w 36220"/>
                    <a:gd name="connsiteY2" fmla="*/ 608 h 20942"/>
                    <a:gd name="connsiteX3" fmla="*/ 36221 w 36220"/>
                    <a:gd name="connsiteY3" fmla="*/ 20611 h 20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220" h="20942">
                      <a:moveTo>
                        <a:pt x="36221" y="20611"/>
                      </a:moveTo>
                      <a:cubicBezTo>
                        <a:pt x="24791" y="21563"/>
                        <a:pt x="-927" y="20611"/>
                        <a:pt x="26" y="15848"/>
                      </a:cubicBezTo>
                      <a:cubicBezTo>
                        <a:pt x="978" y="11086"/>
                        <a:pt x="2883" y="5371"/>
                        <a:pt x="6693" y="608"/>
                      </a:cubicBezTo>
                      <a:cubicBezTo>
                        <a:pt x="9551" y="-4154"/>
                        <a:pt x="36221" y="20611"/>
                        <a:pt x="36221" y="20611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9432" name="图形 5101"/>
                <p:cNvSpPr/>
                <p:nvPr>
                  <p:custDataLst>
                    <p:tags r:id="rId222"/>
                  </p:custDataLst>
                </p:nvPr>
              </p:nvSpPr>
              <p:spPr>
                <a:xfrm>
                  <a:off x="4150921" y="4178616"/>
                  <a:ext cx="7693" cy="54292"/>
                </a:xfrm>
                <a:custGeom>
                  <a:avLst/>
                  <a:gdLst>
                    <a:gd name="connsiteX0" fmla="*/ 74 w 7693"/>
                    <a:gd name="connsiteY0" fmla="*/ 0 h 54292"/>
                    <a:gd name="connsiteX1" fmla="*/ 7694 w 7693"/>
                    <a:gd name="connsiteY1" fmla="*/ 54292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93" h="54292">
                      <a:moveTo>
                        <a:pt x="74" y="0"/>
                      </a:moveTo>
                      <a:cubicBezTo>
                        <a:pt x="-879" y="6667"/>
                        <a:pt x="7694" y="54292"/>
                        <a:pt x="7694" y="54292"/>
                      </a:cubicBezTo>
                    </a:path>
                  </a:pathLst>
                </a:custGeom>
                <a:noFill/>
                <a:ln w="7144" cap="flat">
                  <a:solidFill>
                    <a:srgbClr val="D65D38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pic>
            <p:nvPicPr>
              <p:cNvPr id="9433" name="图形 5101"/>
              <p:cNvPicPr>
                <a:picLocks noGrp="1" noChangeAspect="1"/>
              </p:cNvPicPr>
              <p:nvPr>
                <p:custDataLst>
                  <p:tags r:id="rId223"/>
                </p:custDataLst>
              </p:nvPr>
            </p:nvPicPr>
            <p:blipFill>
              <a:blip r:embed="rId224" cstate="email"/>
              <a:stretch>
                <a:fillRect/>
              </a:stretch>
            </p:blipFill>
            <p:spPr>
              <a:xfrm>
                <a:off x="5274654" y="4229057"/>
                <a:ext cx="232116" cy="322756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9434" name="图形 5101"/>
              <p:cNvPicPr>
                <a:picLocks noGrp="1" noChangeAspect="1"/>
              </p:cNvPicPr>
              <p:nvPr>
                <p:custDataLst>
                  <p:tags r:id="rId225"/>
                </p:custDataLst>
              </p:nvPr>
            </p:nvPicPr>
            <p:blipFill>
              <a:blip r:embed="rId226" cstate="email"/>
              <a:stretch>
                <a:fillRect/>
              </a:stretch>
            </p:blipFill>
            <p:spPr>
              <a:xfrm>
                <a:off x="5177729" y="4232582"/>
                <a:ext cx="193788" cy="324698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9435" name="图形 5101"/>
              <p:cNvPicPr>
                <a:picLocks noGrp="1" noChangeAspect="1"/>
              </p:cNvPicPr>
              <p:nvPr>
                <p:custDataLst>
                  <p:tags r:id="rId227"/>
                </p:custDataLst>
              </p:nvPr>
            </p:nvPicPr>
            <p:blipFill>
              <a:blip r:embed="rId228" cstate="email"/>
              <a:stretch>
                <a:fillRect/>
              </a:stretch>
            </p:blipFill>
            <p:spPr>
              <a:xfrm>
                <a:off x="5086135" y="4248298"/>
                <a:ext cx="126203" cy="301975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9436" name="图形 5101"/>
              <p:cNvPicPr>
                <a:picLocks noGrp="1" noChangeAspect="1"/>
              </p:cNvPicPr>
              <p:nvPr>
                <p:custDataLst>
                  <p:tags r:id="rId229"/>
                </p:custDataLst>
              </p:nvPr>
            </p:nvPicPr>
            <p:blipFill>
              <a:blip r:embed="rId230" cstate="email"/>
              <a:stretch>
                <a:fillRect/>
              </a:stretch>
            </p:blipFill>
            <p:spPr>
              <a:xfrm>
                <a:off x="7732075" y="2244033"/>
                <a:ext cx="232116" cy="323722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9437" name="图形 5101"/>
              <p:cNvPicPr>
                <a:picLocks noGrp="1" noChangeAspect="1"/>
              </p:cNvPicPr>
              <p:nvPr>
                <p:custDataLst>
                  <p:tags r:id="rId231"/>
                </p:custDataLst>
              </p:nvPr>
            </p:nvPicPr>
            <p:blipFill>
              <a:blip r:embed="rId232" cstate="email"/>
              <a:stretch>
                <a:fillRect/>
              </a:stretch>
            </p:blipFill>
            <p:spPr>
              <a:xfrm>
                <a:off x="7635179" y="2248525"/>
                <a:ext cx="194740" cy="324698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9438" name="图形 5101"/>
              <p:cNvPicPr>
                <a:picLocks noGrp="1" noChangeAspect="1"/>
              </p:cNvPicPr>
              <p:nvPr>
                <p:custDataLst>
                  <p:tags r:id="rId233"/>
                </p:custDataLst>
              </p:nvPr>
            </p:nvPicPr>
            <p:blipFill>
              <a:blip r:embed="rId234" cstate="email"/>
              <a:stretch>
                <a:fillRect/>
              </a:stretch>
            </p:blipFill>
            <p:spPr>
              <a:xfrm>
                <a:off x="7543585" y="2264240"/>
                <a:ext cx="127155" cy="301976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</p:grpSp>
        <p:sp>
          <p:nvSpPr>
            <p:cNvPr id="9439" name="文本框 270"/>
            <p:cNvSpPr txBox="1"/>
            <p:nvPr>
              <p:custDataLst>
                <p:tags r:id="rId235"/>
              </p:custDataLst>
            </p:nvPr>
          </p:nvSpPr>
          <p:spPr>
            <a:xfrm>
              <a:off x="6651" y="3971"/>
              <a:ext cx="5995" cy="2470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 fontAlgn="base">
                <a:lnSpc>
                  <a:spcPct val="120000"/>
                </a:lnSpc>
              </a:pPr>
              <a:r>
                <a:rPr lang="zh-CN" altLang="en-US" sz="4000" b="1" i="1" spc="2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那个男人是谁？</a:t>
              </a:r>
              <a:endParaRPr lang="en-US" altLang="zh-CN" sz="40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 algn="just" fontAlgn="base">
                <a:lnSpc>
                  <a:spcPct val="120000"/>
                </a:lnSpc>
              </a:pPr>
              <a:r>
                <a:rPr lang="zh-CN" altLang="en-US" sz="4000" b="1" i="1" spc="2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他是我的爸爸。</a:t>
              </a:r>
              <a:endParaRPr lang="zh-CN" altLang="en-US" sz="40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  <p:sp>
        <p:nvSpPr>
          <p:cNvPr id="9440" name="文本框 12"/>
          <p:cNvSpPr/>
          <p:nvPr>
            <p:custDataLst>
              <p:tags r:id="rId236"/>
            </p:custDataLst>
          </p:nvPr>
        </p:nvSpPr>
        <p:spPr>
          <a:xfrm>
            <a:off x="3130550" y="1168400"/>
            <a:ext cx="925513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FF0000"/>
                </a:solidFill>
                <a:latin typeface="Georgia" panose="02040502050405020303" charset="0"/>
                <a:ea typeface="汉仪魏碑简" panose="02010600000101010101" charset="-122"/>
                <a:sym typeface="宋体" panose="02010600030101010101" pitchFamily="2" charset="-122"/>
              </a:rPr>
              <a:t>谁</a:t>
            </a:r>
            <a:endParaRPr lang="zh-CN" altLang="en-US" sz="4000" b="1">
              <a:solidFill>
                <a:srgbClr val="FF0000"/>
              </a:solidFill>
              <a:latin typeface="Georgia" panose="02040502050405020303" charset="0"/>
              <a:ea typeface="汉仪魏碑简" panose="02010600000101010101" charset="-122"/>
              <a:sym typeface="宋体" panose="02010600030101010101" pitchFamily="2" charset="-122"/>
            </a:endParaRPr>
          </a:p>
        </p:txBody>
      </p:sp>
    </p:spTree>
    <p:custDataLst>
      <p:tags r:id="rId23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8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 fill="hold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8" grpId="0"/>
      <p:bldP spid="94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8"/>
          <p:cNvSpPr txBox="1"/>
          <p:nvPr>
            <p:custDataLst>
              <p:tags r:id="rId1"/>
            </p:custDataLst>
          </p:nvPr>
        </p:nvSpPr>
        <p:spPr>
          <a:xfrm>
            <a:off x="0" y="1446213"/>
            <a:ext cx="12192000" cy="1411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altLang="zh-CN" sz="6600" b="1" i="1" strike="noStrike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Georgia" panose="02040502050405020303" charset="0"/>
                <a:ea typeface="汉仪楷体简" panose="02010600000101010101" charset="-122"/>
                <a:cs typeface="Calibri" panose="020F0502020204030204" pitchFamily="34" charset="0"/>
              </a:rPr>
              <a:t>This is my friend.</a:t>
            </a:r>
            <a:endParaRPr lang="en-US" altLang="zh-CN" sz="6600" b="1" i="1" strike="noStrike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Georgia" panose="02040502050405020303" charset="0"/>
              <a:ea typeface="汉仪楷体简" panose="02010600000101010101" charset="-122"/>
              <a:cs typeface="Calibri" panose="020F0502020204030204" pitchFamily="34" charset="0"/>
            </a:endParaRPr>
          </a:p>
        </p:txBody>
      </p:sp>
      <p:sp>
        <p:nvSpPr>
          <p:cNvPr id="10242" name="文本框 1"/>
          <p:cNvSpPr txBox="1"/>
          <p:nvPr>
            <p:custDataLst>
              <p:tags r:id="rId2"/>
            </p:custDataLst>
          </p:nvPr>
        </p:nvSpPr>
        <p:spPr>
          <a:xfrm>
            <a:off x="431800" y="3076575"/>
            <a:ext cx="11604625" cy="706755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r>
              <a:rPr lang="en-US" altLang="zh-CN" sz="4000" b="1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Arial" panose="020B0604020202020204" pitchFamily="34" charset="0"/>
              </a:rPr>
              <a:t>this </a:t>
            </a:r>
            <a:r>
              <a:rPr lang="zh-CN" altLang="en-US" sz="4000" b="1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  <a:sym typeface="宋体" panose="02010600030101010101" pitchFamily="2" charset="-122"/>
              </a:rPr>
              <a:t>这个</a:t>
            </a:r>
            <a:endParaRPr lang="zh-CN" altLang="en-US" sz="4000" b="1">
              <a:solidFill>
                <a:srgbClr val="000000"/>
              </a:solidFill>
              <a:latin typeface="Georgia" panose="02040502050405020303" charset="0"/>
              <a:ea typeface="汉仪楷体简" panose="02010600000101010101" charset="-122"/>
              <a:sym typeface="宋体" panose="02010600030101010101" pitchFamily="2" charset="-122"/>
            </a:endParaRPr>
          </a:p>
        </p:txBody>
      </p:sp>
      <p:sp>
        <p:nvSpPr>
          <p:cNvPr id="10243" name="文本框 2"/>
          <p:cNvSpPr txBox="1"/>
          <p:nvPr>
            <p:custDataLst>
              <p:tags r:id="rId3"/>
            </p:custDataLst>
          </p:nvPr>
        </p:nvSpPr>
        <p:spPr>
          <a:xfrm>
            <a:off x="284717" y="332656"/>
            <a:ext cx="4904021" cy="78319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/>
            <a:r>
              <a:rPr lang="en-US" altLang="zh-CN" sz="4000" b="1" i="1" strike="noStrike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Georgia" panose="02040502050405020303" charset="0"/>
                <a:ea typeface="汉仪魏碑简" panose="02010600000101010101" charset="-122"/>
                <a:cs typeface="Comic Sans MS" panose="030F0702030302020204" charset="0"/>
              </a:rPr>
              <a:t>Language points</a:t>
            </a:r>
            <a:endParaRPr lang="en-US" altLang="zh-CN" sz="4000" b="1" i="1" strike="noStrike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Georgia" panose="02040502050405020303" charset="0"/>
              <a:ea typeface="汉仪魏碑简" panose="02010600000101010101" charset="-122"/>
              <a:cs typeface="Comic Sans MS" panose="030F0702030302020204" charset="0"/>
            </a:endParaRPr>
          </a:p>
        </p:txBody>
      </p:sp>
      <p:grpSp>
        <p:nvGrpSpPr>
          <p:cNvPr id="10244" name="组合 3"/>
          <p:cNvGrpSpPr/>
          <p:nvPr>
            <p:custDataLst>
              <p:tags r:id="rId4"/>
            </p:custDataLst>
          </p:nvPr>
        </p:nvGrpSpPr>
        <p:grpSpPr>
          <a:xfrm>
            <a:off x="1870075" y="3881438"/>
            <a:ext cx="8624888" cy="2490787"/>
            <a:chOff x="5439" y="3444"/>
            <a:chExt cx="8313" cy="3923"/>
          </a:xfrm>
        </p:grpSpPr>
        <p:grpSp>
          <p:nvGrpSpPr>
            <p:cNvPr id="10245" name="组合 4"/>
            <p:cNvGrpSpPr/>
            <p:nvPr>
              <p:custDataLst>
                <p:tags r:id="rId5"/>
              </p:custDataLst>
            </p:nvPr>
          </p:nvGrpSpPr>
          <p:grpSpPr>
            <a:xfrm>
              <a:off x="5439" y="3444"/>
              <a:ext cx="8313" cy="3923"/>
              <a:chOff x="3704272" y="2305049"/>
              <a:chExt cx="4777528" cy="2254567"/>
            </a:xfrm>
          </p:grpSpPr>
          <p:sp>
            <p:nvSpPr>
              <p:cNvPr id="10246" name="图形 5101"/>
              <p:cNvSpPr/>
              <p:nvPr>
                <p:custDataLst>
                  <p:tags r:id="rId6"/>
                </p:custDataLst>
              </p:nvPr>
            </p:nvSpPr>
            <p:spPr>
              <a:xfrm>
                <a:off x="3952875" y="2556509"/>
                <a:ext cx="4240530" cy="1682115"/>
              </a:xfrm>
              <a:custGeom>
                <a:avLst/>
                <a:gdLst>
                  <a:gd name="connsiteX0" fmla="*/ 0 w 4240530"/>
                  <a:gd name="connsiteY0" fmla="*/ 0 h 1682115"/>
                  <a:gd name="connsiteX1" fmla="*/ 4240530 w 4240530"/>
                  <a:gd name="connsiteY1" fmla="*/ 0 h 1682115"/>
                  <a:gd name="connsiteX2" fmla="*/ 4240530 w 4240530"/>
                  <a:gd name="connsiteY2" fmla="*/ 1682115 h 1682115"/>
                  <a:gd name="connsiteX3" fmla="*/ 0 w 4240530"/>
                  <a:gd name="connsiteY3" fmla="*/ 1682115 h 1682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40530" h="1682114">
                    <a:moveTo>
                      <a:pt x="0" y="0"/>
                    </a:moveTo>
                    <a:lnTo>
                      <a:pt x="4240530" y="0"/>
                    </a:lnTo>
                    <a:lnTo>
                      <a:pt x="4240530" y="1682115"/>
                    </a:lnTo>
                    <a:lnTo>
                      <a:pt x="0" y="1682115"/>
                    </a:lnTo>
                    <a:close/>
                  </a:path>
                </a:pathLst>
              </a:custGeom>
              <a:solidFill>
                <a:srgbClr val="FFFAD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 anchorCtr="0"/>
              <a:lstStyle>
                <a:defPPr>
                  <a:defRPr lang="zh-CN"/>
                </a:defPPr>
                <a:lvl1pPr mar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fontAlgn="base"/>
                <a:endParaRPr lang="zh-CN" altLang="en-US" sz="18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sp>
            <p:nvSpPr>
              <p:cNvPr id="10247" name="图形 5101"/>
              <p:cNvSpPr/>
              <p:nvPr>
                <p:custDataLst>
                  <p:tags r:id="rId7"/>
                </p:custDataLst>
              </p:nvPr>
            </p:nvSpPr>
            <p:spPr>
              <a:xfrm>
                <a:off x="5478779" y="3168966"/>
                <a:ext cx="2849879" cy="1220152"/>
              </a:xfrm>
              <a:custGeom>
                <a:avLst/>
                <a:gdLst>
                  <a:gd name="connsiteX0" fmla="*/ 2849880 w 2849879"/>
                  <a:gd name="connsiteY0" fmla="*/ 0 h 1220152"/>
                  <a:gd name="connsiteX1" fmla="*/ 2849880 w 2849879"/>
                  <a:gd name="connsiteY1" fmla="*/ 1220153 h 1220152"/>
                  <a:gd name="connsiteX2" fmla="*/ 0 w 2849879"/>
                  <a:gd name="connsiteY2" fmla="*/ 1220153 h 122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49879" h="1220152">
                    <a:moveTo>
                      <a:pt x="2849880" y="0"/>
                    </a:moveTo>
                    <a:lnTo>
                      <a:pt x="2849880" y="1220153"/>
                    </a:lnTo>
                    <a:lnTo>
                      <a:pt x="0" y="1220153"/>
                    </a:lnTo>
                  </a:path>
                </a:pathLst>
              </a:custGeom>
              <a:noFill/>
              <a:ln w="19050" cap="flat">
                <a:solidFill>
                  <a:srgbClr val="FFA000"/>
                </a:solidFill>
                <a:prstDash val="solid"/>
                <a:miter/>
              </a:ln>
            </p:spPr>
            <p:txBody>
              <a:bodyPr rtlCol="0" anchor="ctr" anchorCtr="0"/>
              <a:lstStyle>
                <a:defPPr>
                  <a:defRPr lang="zh-CN"/>
                </a:defPPr>
                <a:lvl1pPr mar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lang="zh-CN" alt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fontAlgn="base"/>
                <a:endParaRPr lang="zh-CN" altLang="en-US" sz="180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  <p:grpSp>
            <p:nvGrpSpPr>
              <p:cNvPr id="10248" name="图形 5101"/>
              <p:cNvGrpSpPr/>
              <p:nvPr>
                <p:custDataLst>
                  <p:tags r:id="rId8"/>
                </p:custDataLst>
              </p:nvPr>
            </p:nvGrpSpPr>
            <p:grpSpPr>
              <a:xfrm>
                <a:off x="7927657" y="2305049"/>
                <a:ext cx="554143" cy="765810"/>
                <a:chOff x="7927657" y="2305049"/>
                <a:chExt cx="554143" cy="765810"/>
              </a:xfrm>
            </p:grpSpPr>
            <p:sp>
              <p:nvSpPr>
                <p:cNvPr id="10249" name="图形 5101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8260080" y="2597467"/>
                  <a:ext cx="196214" cy="186689"/>
                </a:xfrm>
                <a:custGeom>
                  <a:avLst/>
                  <a:gdLst>
                    <a:gd name="connsiteX0" fmla="*/ 23813 w 196214"/>
                    <a:gd name="connsiteY0" fmla="*/ 0 h 186689"/>
                    <a:gd name="connsiteX1" fmla="*/ 102870 w 196214"/>
                    <a:gd name="connsiteY1" fmla="*/ 69532 h 186689"/>
                    <a:gd name="connsiteX2" fmla="*/ 196215 w 196214"/>
                    <a:gd name="connsiteY2" fmla="*/ 157163 h 186689"/>
                    <a:gd name="connsiteX3" fmla="*/ 166688 w 196214"/>
                    <a:gd name="connsiteY3" fmla="*/ 186690 h 186689"/>
                    <a:gd name="connsiteX4" fmla="*/ 0 w 196214"/>
                    <a:gd name="connsiteY4" fmla="*/ 111443 h 186689"/>
                    <a:gd name="connsiteX5" fmla="*/ 23813 w 196214"/>
                    <a:gd name="connsiteY5" fmla="*/ 0 h 186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214" h="186689">
                      <a:moveTo>
                        <a:pt x="23813" y="0"/>
                      </a:moveTo>
                      <a:cubicBezTo>
                        <a:pt x="23813" y="0"/>
                        <a:pt x="43815" y="20002"/>
                        <a:pt x="102870" y="69532"/>
                      </a:cubicBezTo>
                      <a:cubicBezTo>
                        <a:pt x="155257" y="114300"/>
                        <a:pt x="196215" y="157163"/>
                        <a:pt x="196215" y="157163"/>
                      </a:cubicBezTo>
                      <a:lnTo>
                        <a:pt x="166688" y="186690"/>
                      </a:lnTo>
                      <a:lnTo>
                        <a:pt x="0" y="111443"/>
                      </a:lnTo>
                      <a:lnTo>
                        <a:pt x="23813" y="0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50" name="图形 5101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8008732" y="2374198"/>
                  <a:ext cx="145620" cy="312803"/>
                </a:xfrm>
                <a:custGeom>
                  <a:avLst/>
                  <a:gdLst>
                    <a:gd name="connsiteX0" fmla="*/ 97995 w 145620"/>
                    <a:gd name="connsiteY0" fmla="*/ 159451 h 312803"/>
                    <a:gd name="connsiteX1" fmla="*/ 51323 w 145620"/>
                    <a:gd name="connsiteY1" fmla="*/ 67059 h 312803"/>
                    <a:gd name="connsiteX2" fmla="*/ 43703 w 145620"/>
                    <a:gd name="connsiteY2" fmla="*/ 13719 h 312803"/>
                    <a:gd name="connsiteX3" fmla="*/ 6555 w 145620"/>
                    <a:gd name="connsiteY3" fmla="*/ 4194 h 312803"/>
                    <a:gd name="connsiteX4" fmla="*/ 32273 w 145620"/>
                    <a:gd name="connsiteY4" fmla="*/ 28959 h 312803"/>
                    <a:gd name="connsiteX5" fmla="*/ 26558 w 145620"/>
                    <a:gd name="connsiteY5" fmla="*/ 37531 h 312803"/>
                    <a:gd name="connsiteX6" fmla="*/ 6555 w 145620"/>
                    <a:gd name="connsiteY6" fmla="*/ 12766 h 312803"/>
                    <a:gd name="connsiteX7" fmla="*/ 2745 w 145620"/>
                    <a:gd name="connsiteY7" fmla="*/ 42294 h 312803"/>
                    <a:gd name="connsiteX8" fmla="*/ 7508 w 145620"/>
                    <a:gd name="connsiteY8" fmla="*/ 66106 h 312803"/>
                    <a:gd name="connsiteX9" fmla="*/ 37988 w 145620"/>
                    <a:gd name="connsiteY9" fmla="*/ 203266 h 312803"/>
                    <a:gd name="connsiteX10" fmla="*/ 88470 w 145620"/>
                    <a:gd name="connsiteY10" fmla="*/ 312804 h 312803"/>
                    <a:gd name="connsiteX11" fmla="*/ 145620 w 145620"/>
                    <a:gd name="connsiteY11" fmla="*/ 235651 h 312803"/>
                    <a:gd name="connsiteX12" fmla="*/ 97995 w 145620"/>
                    <a:gd name="connsiteY12" fmla="*/ 159451 h 312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5620" h="312803">
                      <a:moveTo>
                        <a:pt x="97995" y="159451"/>
                      </a:moveTo>
                      <a:cubicBezTo>
                        <a:pt x="64658" y="110874"/>
                        <a:pt x="51323" y="68011"/>
                        <a:pt x="51323" y="67059"/>
                      </a:cubicBezTo>
                      <a:cubicBezTo>
                        <a:pt x="51323" y="54676"/>
                        <a:pt x="62753" y="29911"/>
                        <a:pt x="43703" y="13719"/>
                      </a:cubicBezTo>
                      <a:cubicBezTo>
                        <a:pt x="24653" y="-2474"/>
                        <a:pt x="9413" y="-2474"/>
                        <a:pt x="6555" y="4194"/>
                      </a:cubicBezTo>
                      <a:cubicBezTo>
                        <a:pt x="6555" y="4194"/>
                        <a:pt x="28463" y="22291"/>
                        <a:pt x="32273" y="28959"/>
                      </a:cubicBezTo>
                      <a:cubicBezTo>
                        <a:pt x="36083" y="35626"/>
                        <a:pt x="30368" y="42294"/>
                        <a:pt x="26558" y="37531"/>
                      </a:cubicBezTo>
                      <a:cubicBezTo>
                        <a:pt x="22748" y="32769"/>
                        <a:pt x="17985" y="18481"/>
                        <a:pt x="6555" y="12766"/>
                      </a:cubicBezTo>
                      <a:cubicBezTo>
                        <a:pt x="-3922" y="7051"/>
                        <a:pt x="840" y="26101"/>
                        <a:pt x="2745" y="42294"/>
                      </a:cubicBezTo>
                      <a:cubicBezTo>
                        <a:pt x="4650" y="59439"/>
                        <a:pt x="7508" y="66106"/>
                        <a:pt x="7508" y="66106"/>
                      </a:cubicBezTo>
                      <a:cubicBezTo>
                        <a:pt x="7508" y="66106"/>
                        <a:pt x="18938" y="144211"/>
                        <a:pt x="37988" y="203266"/>
                      </a:cubicBezTo>
                      <a:cubicBezTo>
                        <a:pt x="62753" y="279466"/>
                        <a:pt x="88470" y="312804"/>
                        <a:pt x="88470" y="312804"/>
                      </a:cubicBezTo>
                      <a:lnTo>
                        <a:pt x="145620" y="235651"/>
                      </a:lnTo>
                      <a:lnTo>
                        <a:pt x="97995" y="159451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51" name="图形 5101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7927657" y="2305049"/>
                  <a:ext cx="103822" cy="90487"/>
                </a:xfrm>
                <a:custGeom>
                  <a:avLst/>
                  <a:gdLst>
                    <a:gd name="connsiteX0" fmla="*/ 103823 w 103822"/>
                    <a:gd name="connsiteY0" fmla="*/ 90488 h 90487"/>
                    <a:gd name="connsiteX1" fmla="*/ 0 w 103822"/>
                    <a:gd name="connsiteY1" fmla="*/ 0 h 9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3822" h="90487">
                      <a:moveTo>
                        <a:pt x="103823" y="90488"/>
                      </a:moveTo>
                      <a:lnTo>
                        <a:pt x="0" y="0"/>
                      </a:lnTo>
                    </a:path>
                  </a:pathLst>
                </a:custGeom>
                <a:ln w="9525" cap="rnd">
                  <a:solidFill>
                    <a:srgbClr val="395273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52" name="图形 5101"/>
                <p:cNvSpPr/>
                <p:nvPr>
                  <p:custDataLst>
                    <p:tags r:id="rId12"/>
                  </p:custDataLst>
                </p:nvPr>
              </p:nvSpPr>
              <p:spPr>
                <a:xfrm>
                  <a:off x="8077006" y="2603181"/>
                  <a:ext cx="324995" cy="445769"/>
                </a:xfrm>
                <a:custGeom>
                  <a:avLst/>
                  <a:gdLst>
                    <a:gd name="connsiteX0" fmla="*/ 45913 w 324995"/>
                    <a:gd name="connsiteY0" fmla="*/ 0 h 445769"/>
                    <a:gd name="connsiteX1" fmla="*/ 2099 w 324995"/>
                    <a:gd name="connsiteY1" fmla="*/ 121920 h 445769"/>
                    <a:gd name="connsiteX2" fmla="*/ 37341 w 324995"/>
                    <a:gd name="connsiteY2" fmla="*/ 297180 h 445769"/>
                    <a:gd name="connsiteX3" fmla="*/ 74488 w 324995"/>
                    <a:gd name="connsiteY3" fmla="*/ 406718 h 445769"/>
                    <a:gd name="connsiteX4" fmla="*/ 62106 w 324995"/>
                    <a:gd name="connsiteY4" fmla="*/ 426720 h 445769"/>
                    <a:gd name="connsiteX5" fmla="*/ 123066 w 324995"/>
                    <a:gd name="connsiteY5" fmla="*/ 445770 h 445769"/>
                    <a:gd name="connsiteX6" fmla="*/ 130686 w 324995"/>
                    <a:gd name="connsiteY6" fmla="*/ 260033 h 445769"/>
                    <a:gd name="connsiteX7" fmla="*/ 254511 w 324995"/>
                    <a:gd name="connsiteY7" fmla="*/ 392430 h 445769"/>
                    <a:gd name="connsiteX8" fmla="*/ 269751 w 324995"/>
                    <a:gd name="connsiteY8" fmla="*/ 422910 h 445769"/>
                    <a:gd name="connsiteX9" fmla="*/ 324996 w 324995"/>
                    <a:gd name="connsiteY9" fmla="*/ 406718 h 445769"/>
                    <a:gd name="connsiteX10" fmla="*/ 285943 w 324995"/>
                    <a:gd name="connsiteY10" fmla="*/ 277178 h 445769"/>
                    <a:gd name="connsiteX11" fmla="*/ 266893 w 324995"/>
                    <a:gd name="connsiteY11" fmla="*/ 184785 h 445769"/>
                    <a:gd name="connsiteX12" fmla="*/ 219268 w 324995"/>
                    <a:gd name="connsiteY12" fmla="*/ 3810 h 445769"/>
                    <a:gd name="connsiteX13" fmla="*/ 45913 w 324995"/>
                    <a:gd name="connsiteY13" fmla="*/ 0 h 445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24995" h="445769">
                      <a:moveTo>
                        <a:pt x="45913" y="0"/>
                      </a:moveTo>
                      <a:cubicBezTo>
                        <a:pt x="45913" y="0"/>
                        <a:pt x="18291" y="39053"/>
                        <a:pt x="2099" y="121920"/>
                      </a:cubicBezTo>
                      <a:cubicBezTo>
                        <a:pt x="-8379" y="178118"/>
                        <a:pt x="23053" y="260033"/>
                        <a:pt x="37341" y="297180"/>
                      </a:cubicBezTo>
                      <a:cubicBezTo>
                        <a:pt x="54486" y="340995"/>
                        <a:pt x="64011" y="372428"/>
                        <a:pt x="74488" y="406718"/>
                      </a:cubicBezTo>
                      <a:cubicBezTo>
                        <a:pt x="78299" y="419100"/>
                        <a:pt x="62106" y="426720"/>
                        <a:pt x="62106" y="426720"/>
                      </a:cubicBezTo>
                      <a:lnTo>
                        <a:pt x="123066" y="445770"/>
                      </a:lnTo>
                      <a:lnTo>
                        <a:pt x="130686" y="260033"/>
                      </a:lnTo>
                      <a:cubicBezTo>
                        <a:pt x="130686" y="260033"/>
                        <a:pt x="238318" y="383858"/>
                        <a:pt x="254511" y="392430"/>
                      </a:cubicBezTo>
                      <a:cubicBezTo>
                        <a:pt x="268799" y="400050"/>
                        <a:pt x="276418" y="409575"/>
                        <a:pt x="269751" y="422910"/>
                      </a:cubicBezTo>
                      <a:cubicBezTo>
                        <a:pt x="263083" y="435293"/>
                        <a:pt x="324996" y="406718"/>
                        <a:pt x="324996" y="406718"/>
                      </a:cubicBezTo>
                      <a:cubicBezTo>
                        <a:pt x="324996" y="406718"/>
                        <a:pt x="304041" y="360045"/>
                        <a:pt x="285943" y="277178"/>
                      </a:cubicBezTo>
                      <a:cubicBezTo>
                        <a:pt x="280228" y="250508"/>
                        <a:pt x="283086" y="238125"/>
                        <a:pt x="266893" y="184785"/>
                      </a:cubicBezTo>
                      <a:cubicBezTo>
                        <a:pt x="253558" y="140018"/>
                        <a:pt x="219268" y="3810"/>
                        <a:pt x="219268" y="3810"/>
                      </a:cubicBezTo>
                      <a:lnTo>
                        <a:pt x="45913" y="0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53" name="图形 5101"/>
                <p:cNvSpPr/>
                <p:nvPr>
                  <p:custDataLst>
                    <p:tags r:id="rId13"/>
                  </p:custDataLst>
                </p:nvPr>
              </p:nvSpPr>
              <p:spPr>
                <a:xfrm>
                  <a:off x="8013382" y="2476499"/>
                  <a:ext cx="406717" cy="335280"/>
                </a:xfrm>
                <a:custGeom>
                  <a:avLst/>
                  <a:gdLst>
                    <a:gd name="connsiteX0" fmla="*/ 282893 w 406717"/>
                    <a:gd name="connsiteY0" fmla="*/ 130493 h 335280"/>
                    <a:gd name="connsiteX1" fmla="*/ 406718 w 406717"/>
                    <a:gd name="connsiteY1" fmla="*/ 225743 h 335280"/>
                    <a:gd name="connsiteX2" fmla="*/ 374333 w 406717"/>
                    <a:gd name="connsiteY2" fmla="*/ 308610 h 335280"/>
                    <a:gd name="connsiteX3" fmla="*/ 325755 w 406717"/>
                    <a:gd name="connsiteY3" fmla="*/ 267653 h 335280"/>
                    <a:gd name="connsiteX4" fmla="*/ 338138 w 406717"/>
                    <a:gd name="connsiteY4" fmla="*/ 335280 h 335280"/>
                    <a:gd name="connsiteX5" fmla="*/ 62865 w 406717"/>
                    <a:gd name="connsiteY5" fmla="*/ 300038 h 335280"/>
                    <a:gd name="connsiteX6" fmla="*/ 66675 w 406717"/>
                    <a:gd name="connsiteY6" fmla="*/ 190500 h 335280"/>
                    <a:gd name="connsiteX7" fmla="*/ 0 w 406717"/>
                    <a:gd name="connsiteY7" fmla="*/ 52388 h 335280"/>
                    <a:gd name="connsiteX8" fmla="*/ 70485 w 406717"/>
                    <a:gd name="connsiteY8" fmla="*/ 0 h 335280"/>
                    <a:gd name="connsiteX9" fmla="*/ 127635 w 406717"/>
                    <a:gd name="connsiteY9" fmla="*/ 120968 h 335280"/>
                    <a:gd name="connsiteX10" fmla="*/ 282893 w 406717"/>
                    <a:gd name="connsiteY10" fmla="*/ 130493 h 335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06717" h="335280">
                      <a:moveTo>
                        <a:pt x="282893" y="130493"/>
                      </a:moveTo>
                      <a:lnTo>
                        <a:pt x="406718" y="225743"/>
                      </a:lnTo>
                      <a:lnTo>
                        <a:pt x="374333" y="308610"/>
                      </a:lnTo>
                      <a:lnTo>
                        <a:pt x="325755" y="267653"/>
                      </a:lnTo>
                      <a:lnTo>
                        <a:pt x="338138" y="335280"/>
                      </a:lnTo>
                      <a:cubicBezTo>
                        <a:pt x="156210" y="311468"/>
                        <a:pt x="62865" y="300038"/>
                        <a:pt x="62865" y="300038"/>
                      </a:cubicBezTo>
                      <a:lnTo>
                        <a:pt x="66675" y="190500"/>
                      </a:lnTo>
                      <a:lnTo>
                        <a:pt x="0" y="52388"/>
                      </a:lnTo>
                      <a:lnTo>
                        <a:pt x="70485" y="0"/>
                      </a:lnTo>
                      <a:lnTo>
                        <a:pt x="127635" y="120968"/>
                      </a:lnTo>
                      <a:lnTo>
                        <a:pt x="282893" y="130493"/>
                      </a:lnTo>
                      <a:close/>
                    </a:path>
                  </a:pathLst>
                </a:custGeom>
                <a:solidFill>
                  <a:srgbClr val="4F3C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54" name="图形 5101"/>
                <p:cNvSpPr/>
                <p:nvPr>
                  <p:custDataLst>
                    <p:tags r:id="rId14"/>
                  </p:custDataLst>
                </p:nvPr>
              </p:nvSpPr>
              <p:spPr>
                <a:xfrm>
                  <a:off x="8423919" y="2754629"/>
                  <a:ext cx="57880" cy="64215"/>
                </a:xfrm>
                <a:custGeom>
                  <a:avLst/>
                  <a:gdLst>
                    <a:gd name="connsiteX0" fmla="*/ 2848 w 57880"/>
                    <a:gd name="connsiteY0" fmla="*/ 28575 h 64215"/>
                    <a:gd name="connsiteX1" fmla="*/ 1895 w 57880"/>
                    <a:gd name="connsiteY1" fmla="*/ 46672 h 64215"/>
                    <a:gd name="connsiteX2" fmla="*/ 9515 w 57880"/>
                    <a:gd name="connsiteY2" fmla="*/ 43815 h 64215"/>
                    <a:gd name="connsiteX3" fmla="*/ 12373 w 57880"/>
                    <a:gd name="connsiteY3" fmla="*/ 41910 h 64215"/>
                    <a:gd name="connsiteX4" fmla="*/ 24755 w 57880"/>
                    <a:gd name="connsiteY4" fmla="*/ 60007 h 64215"/>
                    <a:gd name="connsiteX5" fmla="*/ 34280 w 57880"/>
                    <a:gd name="connsiteY5" fmla="*/ 57150 h 64215"/>
                    <a:gd name="connsiteX6" fmla="*/ 27612 w 57880"/>
                    <a:gd name="connsiteY6" fmla="*/ 41910 h 64215"/>
                    <a:gd name="connsiteX7" fmla="*/ 39995 w 57880"/>
                    <a:gd name="connsiteY7" fmla="*/ 51435 h 64215"/>
                    <a:gd name="connsiteX8" fmla="*/ 47615 w 57880"/>
                    <a:gd name="connsiteY8" fmla="*/ 43815 h 64215"/>
                    <a:gd name="connsiteX9" fmla="*/ 38090 w 57880"/>
                    <a:gd name="connsiteY9" fmla="*/ 32385 h 64215"/>
                    <a:gd name="connsiteX10" fmla="*/ 52377 w 57880"/>
                    <a:gd name="connsiteY10" fmla="*/ 39052 h 64215"/>
                    <a:gd name="connsiteX11" fmla="*/ 55235 w 57880"/>
                    <a:gd name="connsiteY11" fmla="*/ 29527 h 64215"/>
                    <a:gd name="connsiteX12" fmla="*/ 42852 w 57880"/>
                    <a:gd name="connsiteY12" fmla="*/ 20955 h 64215"/>
                    <a:gd name="connsiteX13" fmla="*/ 55235 w 57880"/>
                    <a:gd name="connsiteY13" fmla="*/ 18097 h 64215"/>
                    <a:gd name="connsiteX14" fmla="*/ 46662 w 57880"/>
                    <a:gd name="connsiteY14" fmla="*/ 8572 h 64215"/>
                    <a:gd name="connsiteX15" fmla="*/ 32375 w 57880"/>
                    <a:gd name="connsiteY15" fmla="*/ 0 h 64215"/>
                    <a:gd name="connsiteX16" fmla="*/ 2848 w 57880"/>
                    <a:gd name="connsiteY16" fmla="*/ 28575 h 642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7880" h="64215">
                      <a:moveTo>
                        <a:pt x="2848" y="28575"/>
                      </a:moveTo>
                      <a:cubicBezTo>
                        <a:pt x="2848" y="28575"/>
                        <a:pt x="-2867" y="41910"/>
                        <a:pt x="1895" y="46672"/>
                      </a:cubicBezTo>
                      <a:cubicBezTo>
                        <a:pt x="4752" y="49530"/>
                        <a:pt x="5705" y="47625"/>
                        <a:pt x="9515" y="43815"/>
                      </a:cubicBezTo>
                      <a:cubicBezTo>
                        <a:pt x="11420" y="41910"/>
                        <a:pt x="12373" y="40957"/>
                        <a:pt x="12373" y="41910"/>
                      </a:cubicBezTo>
                      <a:cubicBezTo>
                        <a:pt x="12373" y="41910"/>
                        <a:pt x="17135" y="48577"/>
                        <a:pt x="24755" y="60007"/>
                      </a:cubicBezTo>
                      <a:cubicBezTo>
                        <a:pt x="30470" y="67627"/>
                        <a:pt x="37137" y="63818"/>
                        <a:pt x="34280" y="57150"/>
                      </a:cubicBezTo>
                      <a:cubicBezTo>
                        <a:pt x="31423" y="49530"/>
                        <a:pt x="27612" y="41910"/>
                        <a:pt x="27612" y="41910"/>
                      </a:cubicBezTo>
                      <a:cubicBezTo>
                        <a:pt x="27612" y="41910"/>
                        <a:pt x="32375" y="45720"/>
                        <a:pt x="39995" y="51435"/>
                      </a:cubicBezTo>
                      <a:cubicBezTo>
                        <a:pt x="46662" y="57150"/>
                        <a:pt x="53330" y="50482"/>
                        <a:pt x="47615" y="43815"/>
                      </a:cubicBezTo>
                      <a:cubicBezTo>
                        <a:pt x="41900" y="37147"/>
                        <a:pt x="38090" y="32385"/>
                        <a:pt x="38090" y="32385"/>
                      </a:cubicBezTo>
                      <a:cubicBezTo>
                        <a:pt x="38090" y="32385"/>
                        <a:pt x="46662" y="37147"/>
                        <a:pt x="52377" y="39052"/>
                      </a:cubicBezTo>
                      <a:cubicBezTo>
                        <a:pt x="56187" y="40957"/>
                        <a:pt x="60950" y="34290"/>
                        <a:pt x="55235" y="29527"/>
                      </a:cubicBezTo>
                      <a:cubicBezTo>
                        <a:pt x="49520" y="23813"/>
                        <a:pt x="42852" y="20955"/>
                        <a:pt x="42852" y="20955"/>
                      </a:cubicBezTo>
                      <a:cubicBezTo>
                        <a:pt x="42852" y="20955"/>
                        <a:pt x="53330" y="20955"/>
                        <a:pt x="55235" y="18097"/>
                      </a:cubicBezTo>
                      <a:cubicBezTo>
                        <a:pt x="57140" y="15240"/>
                        <a:pt x="54283" y="12382"/>
                        <a:pt x="46662" y="8572"/>
                      </a:cubicBezTo>
                      <a:cubicBezTo>
                        <a:pt x="40948" y="5715"/>
                        <a:pt x="39043" y="3810"/>
                        <a:pt x="32375" y="0"/>
                      </a:cubicBezTo>
                      <a:lnTo>
                        <a:pt x="2848" y="28575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55" name="图形 5101"/>
                <p:cNvSpPr/>
                <p:nvPr>
                  <p:custDataLst>
                    <p:tags r:id="rId15"/>
                  </p:custDataLst>
                </p:nvPr>
              </p:nvSpPr>
              <p:spPr>
                <a:xfrm>
                  <a:off x="8322535" y="2992754"/>
                  <a:ext cx="83054" cy="78105"/>
                </a:xfrm>
                <a:custGeom>
                  <a:avLst/>
                  <a:gdLst>
                    <a:gd name="connsiteX0" fmla="*/ 25175 w 83054"/>
                    <a:gd name="connsiteY0" fmla="*/ 27623 h 78105"/>
                    <a:gd name="connsiteX1" fmla="*/ 2315 w 83054"/>
                    <a:gd name="connsiteY1" fmla="*/ 59055 h 78105"/>
                    <a:gd name="connsiteX2" fmla="*/ 3267 w 83054"/>
                    <a:gd name="connsiteY2" fmla="*/ 78105 h 78105"/>
                    <a:gd name="connsiteX3" fmla="*/ 77562 w 83054"/>
                    <a:gd name="connsiteY3" fmla="*/ 35243 h 78105"/>
                    <a:gd name="connsiteX4" fmla="*/ 82325 w 83054"/>
                    <a:gd name="connsiteY4" fmla="*/ 20955 h 78105"/>
                    <a:gd name="connsiteX5" fmla="*/ 72800 w 83054"/>
                    <a:gd name="connsiteY5" fmla="*/ 0 h 78105"/>
                    <a:gd name="connsiteX6" fmla="*/ 43272 w 83054"/>
                    <a:gd name="connsiteY6" fmla="*/ 26670 h 78105"/>
                    <a:gd name="connsiteX7" fmla="*/ 25175 w 83054"/>
                    <a:gd name="connsiteY7" fmla="*/ 27623 h 78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3054" h="78105">
                      <a:moveTo>
                        <a:pt x="25175" y="27623"/>
                      </a:moveTo>
                      <a:cubicBezTo>
                        <a:pt x="26127" y="34290"/>
                        <a:pt x="6125" y="55245"/>
                        <a:pt x="2315" y="59055"/>
                      </a:cubicBezTo>
                      <a:cubicBezTo>
                        <a:pt x="-3400" y="65723"/>
                        <a:pt x="3267" y="78105"/>
                        <a:pt x="3267" y="78105"/>
                      </a:cubicBezTo>
                      <a:lnTo>
                        <a:pt x="77562" y="35243"/>
                      </a:lnTo>
                      <a:cubicBezTo>
                        <a:pt x="82325" y="32385"/>
                        <a:pt x="84230" y="25718"/>
                        <a:pt x="82325" y="20955"/>
                      </a:cubicBezTo>
                      <a:lnTo>
                        <a:pt x="72800" y="0"/>
                      </a:lnTo>
                      <a:cubicBezTo>
                        <a:pt x="72800" y="0"/>
                        <a:pt x="61370" y="19050"/>
                        <a:pt x="43272" y="26670"/>
                      </a:cubicBezTo>
                      <a:cubicBezTo>
                        <a:pt x="30890" y="34290"/>
                        <a:pt x="25175" y="27623"/>
                        <a:pt x="25175" y="27623"/>
                      </a:cubicBezTo>
                      <a:close/>
                    </a:path>
                  </a:pathLst>
                </a:custGeom>
                <a:solidFill>
                  <a:srgbClr val="3D44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56" name="图形 5101"/>
                <p:cNvSpPr/>
                <p:nvPr>
                  <p:custDataLst>
                    <p:tags r:id="rId16"/>
                  </p:custDataLst>
                </p:nvPr>
              </p:nvSpPr>
              <p:spPr>
                <a:xfrm>
                  <a:off x="8104822" y="3021329"/>
                  <a:ext cx="98107" cy="40005"/>
                </a:xfrm>
                <a:custGeom>
                  <a:avLst/>
                  <a:gdLst>
                    <a:gd name="connsiteX0" fmla="*/ 42863 w 98107"/>
                    <a:gd name="connsiteY0" fmla="*/ 1905 h 40005"/>
                    <a:gd name="connsiteX1" fmla="*/ 8572 w 98107"/>
                    <a:gd name="connsiteY1" fmla="*/ 20003 h 40005"/>
                    <a:gd name="connsiteX2" fmla="*/ 0 w 98107"/>
                    <a:gd name="connsiteY2" fmla="*/ 40005 h 40005"/>
                    <a:gd name="connsiteX3" fmla="*/ 93345 w 98107"/>
                    <a:gd name="connsiteY3" fmla="*/ 35243 h 40005"/>
                    <a:gd name="connsiteX4" fmla="*/ 98108 w 98107"/>
                    <a:gd name="connsiteY4" fmla="*/ 33338 h 40005"/>
                    <a:gd name="connsiteX5" fmla="*/ 98108 w 98107"/>
                    <a:gd name="connsiteY5" fmla="*/ 0 h 40005"/>
                    <a:gd name="connsiteX6" fmla="*/ 60008 w 98107"/>
                    <a:gd name="connsiteY6" fmla="*/ 10478 h 40005"/>
                    <a:gd name="connsiteX7" fmla="*/ 42863 w 98107"/>
                    <a:gd name="connsiteY7" fmla="*/ 1905 h 40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8107" h="40005">
                      <a:moveTo>
                        <a:pt x="42863" y="1905"/>
                      </a:moveTo>
                      <a:cubicBezTo>
                        <a:pt x="40958" y="8573"/>
                        <a:pt x="13335" y="18098"/>
                        <a:pt x="8572" y="20003"/>
                      </a:cubicBezTo>
                      <a:cubicBezTo>
                        <a:pt x="0" y="23813"/>
                        <a:pt x="0" y="40005"/>
                        <a:pt x="0" y="40005"/>
                      </a:cubicBezTo>
                      <a:lnTo>
                        <a:pt x="93345" y="35243"/>
                      </a:lnTo>
                      <a:cubicBezTo>
                        <a:pt x="94297" y="35243"/>
                        <a:pt x="97155" y="34290"/>
                        <a:pt x="98108" y="33338"/>
                      </a:cubicBezTo>
                      <a:lnTo>
                        <a:pt x="98108" y="0"/>
                      </a:lnTo>
                      <a:cubicBezTo>
                        <a:pt x="98108" y="0"/>
                        <a:pt x="79058" y="11430"/>
                        <a:pt x="60008" y="10478"/>
                      </a:cubicBezTo>
                      <a:cubicBezTo>
                        <a:pt x="43815" y="10478"/>
                        <a:pt x="42863" y="1905"/>
                        <a:pt x="42863" y="1905"/>
                      </a:cubicBezTo>
                      <a:close/>
                    </a:path>
                  </a:pathLst>
                </a:custGeom>
                <a:solidFill>
                  <a:srgbClr val="3D44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57" name="图形 5101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8076247" y="2772790"/>
                  <a:ext cx="320040" cy="234251"/>
                </a:xfrm>
                <a:custGeom>
                  <a:avLst/>
                  <a:gdLst>
                    <a:gd name="connsiteX0" fmla="*/ 275272 w 320040"/>
                    <a:gd name="connsiteY0" fmla="*/ 38989 h 234251"/>
                    <a:gd name="connsiteX1" fmla="*/ 0 w 320040"/>
                    <a:gd name="connsiteY1" fmla="*/ 3747 h 234251"/>
                    <a:gd name="connsiteX2" fmla="*/ 65722 w 320040"/>
                    <a:gd name="connsiteY2" fmla="*/ 234252 h 234251"/>
                    <a:gd name="connsiteX3" fmla="*/ 129540 w 320040"/>
                    <a:gd name="connsiteY3" fmla="*/ 232347 h 234251"/>
                    <a:gd name="connsiteX4" fmla="*/ 149543 w 320040"/>
                    <a:gd name="connsiteY4" fmla="*/ 118047 h 234251"/>
                    <a:gd name="connsiteX5" fmla="*/ 251460 w 320040"/>
                    <a:gd name="connsiteY5" fmla="*/ 233299 h 234251"/>
                    <a:gd name="connsiteX6" fmla="*/ 320040 w 320040"/>
                    <a:gd name="connsiteY6" fmla="*/ 196152 h 234251"/>
                    <a:gd name="connsiteX7" fmla="*/ 275272 w 320040"/>
                    <a:gd name="connsiteY7" fmla="*/ 38989 h 234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0040" h="234249">
                      <a:moveTo>
                        <a:pt x="275272" y="38989"/>
                      </a:moveTo>
                      <a:cubicBezTo>
                        <a:pt x="275272" y="38989"/>
                        <a:pt x="62865" y="-14351"/>
                        <a:pt x="0" y="3747"/>
                      </a:cubicBezTo>
                      <a:cubicBezTo>
                        <a:pt x="953" y="26607"/>
                        <a:pt x="65722" y="234252"/>
                        <a:pt x="65722" y="234252"/>
                      </a:cubicBezTo>
                      <a:lnTo>
                        <a:pt x="129540" y="232347"/>
                      </a:lnTo>
                      <a:cubicBezTo>
                        <a:pt x="129540" y="232347"/>
                        <a:pt x="140970" y="118047"/>
                        <a:pt x="149543" y="118047"/>
                      </a:cubicBezTo>
                      <a:cubicBezTo>
                        <a:pt x="159068" y="118047"/>
                        <a:pt x="251460" y="233299"/>
                        <a:pt x="251460" y="233299"/>
                      </a:cubicBezTo>
                      <a:lnTo>
                        <a:pt x="320040" y="196152"/>
                      </a:lnTo>
                      <a:lnTo>
                        <a:pt x="275272" y="38989"/>
                      </a:lnTo>
                      <a:close/>
                    </a:path>
                  </a:pathLst>
                </a:custGeom>
                <a:solidFill>
                  <a:srgbClr val="8FCFB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58" name="图形 5101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8214359" y="2610801"/>
                  <a:ext cx="76200" cy="180975"/>
                </a:xfrm>
                <a:custGeom>
                  <a:avLst/>
                  <a:gdLst>
                    <a:gd name="connsiteX0" fmla="*/ 76200 w 76200"/>
                    <a:gd name="connsiteY0" fmla="*/ 0 h 180975"/>
                    <a:gd name="connsiteX1" fmla="*/ 16193 w 76200"/>
                    <a:gd name="connsiteY1" fmla="*/ 180975 h 180975"/>
                    <a:gd name="connsiteX2" fmla="*/ 0 w 76200"/>
                    <a:gd name="connsiteY2" fmla="*/ 178118 h 180975"/>
                    <a:gd name="connsiteX3" fmla="*/ 52388 w 76200"/>
                    <a:gd name="connsiteY3" fmla="*/ 0 h 180975"/>
                    <a:gd name="connsiteX4" fmla="*/ 76200 w 76200"/>
                    <a:gd name="connsiteY4" fmla="*/ 0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200" h="180975">
                      <a:moveTo>
                        <a:pt x="76200" y="0"/>
                      </a:moveTo>
                      <a:cubicBezTo>
                        <a:pt x="57150" y="13335"/>
                        <a:pt x="16193" y="180975"/>
                        <a:pt x="16193" y="180975"/>
                      </a:cubicBezTo>
                      <a:lnTo>
                        <a:pt x="0" y="178118"/>
                      </a:lnTo>
                      <a:lnTo>
                        <a:pt x="52388" y="0"/>
                      </a:lnTo>
                      <a:lnTo>
                        <a:pt x="76200" y="0"/>
                      </a:lnTo>
                      <a:close/>
                    </a:path>
                  </a:pathLst>
                </a:custGeom>
                <a:solidFill>
                  <a:srgbClr val="8FCFB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59" name="图形 5101"/>
                <p:cNvSpPr/>
                <p:nvPr>
                  <p:custDataLst>
                    <p:tags r:id="rId19"/>
                  </p:custDataLst>
                </p:nvPr>
              </p:nvSpPr>
              <p:spPr>
                <a:xfrm>
                  <a:off x="8102917" y="2595562"/>
                  <a:ext cx="36194" cy="185737"/>
                </a:xfrm>
                <a:custGeom>
                  <a:avLst/>
                  <a:gdLst>
                    <a:gd name="connsiteX0" fmla="*/ 36195 w 36194"/>
                    <a:gd name="connsiteY0" fmla="*/ 12382 h 185737"/>
                    <a:gd name="connsiteX1" fmla="*/ 9525 w 36194"/>
                    <a:gd name="connsiteY1" fmla="*/ 183833 h 185737"/>
                    <a:gd name="connsiteX2" fmla="*/ 0 w 36194"/>
                    <a:gd name="connsiteY2" fmla="*/ 185738 h 185737"/>
                    <a:gd name="connsiteX3" fmla="*/ 23813 w 36194"/>
                    <a:gd name="connsiteY3" fmla="*/ 0 h 185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194" h="185737">
                      <a:moveTo>
                        <a:pt x="36195" y="12382"/>
                      </a:moveTo>
                      <a:lnTo>
                        <a:pt x="9525" y="183833"/>
                      </a:lnTo>
                      <a:lnTo>
                        <a:pt x="0" y="185738"/>
                      </a:lnTo>
                      <a:lnTo>
                        <a:pt x="23813" y="0"/>
                      </a:lnTo>
                      <a:close/>
                    </a:path>
                  </a:pathLst>
                </a:custGeom>
                <a:solidFill>
                  <a:srgbClr val="8FCFB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60" name="图形 5101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8100078" y="2405445"/>
                  <a:ext cx="258669" cy="235110"/>
                </a:xfrm>
                <a:custGeom>
                  <a:avLst/>
                  <a:gdLst>
                    <a:gd name="connsiteX0" fmla="*/ 176194 w 258669"/>
                    <a:gd name="connsiteY0" fmla="*/ 7236 h 235110"/>
                    <a:gd name="connsiteX1" fmla="*/ 24747 w 258669"/>
                    <a:gd name="connsiteY1" fmla="*/ 48194 h 235110"/>
                    <a:gd name="connsiteX2" fmla="*/ 47606 w 258669"/>
                    <a:gd name="connsiteY2" fmla="*/ 208214 h 235110"/>
                    <a:gd name="connsiteX3" fmla="*/ 186672 w 258669"/>
                    <a:gd name="connsiteY3" fmla="*/ 224406 h 235110"/>
                    <a:gd name="connsiteX4" fmla="*/ 258109 w 258669"/>
                    <a:gd name="connsiteY4" fmla="*/ 97724 h 235110"/>
                    <a:gd name="connsiteX5" fmla="*/ 176194 w 258669"/>
                    <a:gd name="connsiteY5" fmla="*/ 7236 h 235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8669" h="235107">
                      <a:moveTo>
                        <a:pt x="176194" y="7236"/>
                      </a:moveTo>
                      <a:cubicBezTo>
                        <a:pt x="125712" y="-8004"/>
                        <a:pt x="65704" y="-1336"/>
                        <a:pt x="24747" y="48194"/>
                      </a:cubicBezTo>
                      <a:cubicBezTo>
                        <a:pt x="-16211" y="97724"/>
                        <a:pt x="-4781" y="173924"/>
                        <a:pt x="47606" y="208214"/>
                      </a:cubicBezTo>
                      <a:cubicBezTo>
                        <a:pt x="87612" y="234884"/>
                        <a:pt x="134284" y="244409"/>
                        <a:pt x="186672" y="224406"/>
                      </a:cubicBezTo>
                      <a:cubicBezTo>
                        <a:pt x="237154" y="205356"/>
                        <a:pt x="262872" y="135824"/>
                        <a:pt x="258109" y="97724"/>
                      </a:cubicBezTo>
                      <a:cubicBezTo>
                        <a:pt x="252394" y="53909"/>
                        <a:pt x="231439" y="24381"/>
                        <a:pt x="176194" y="7236"/>
                      </a:cubicBez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10261" name="图形 5101"/>
                <p:cNvGrpSpPr/>
                <p:nvPr>
                  <p:custDataLst>
                    <p:tags r:id="rId21"/>
                  </p:custDataLst>
                </p:nvPr>
              </p:nvGrpSpPr>
              <p:grpSpPr>
                <a:xfrm>
                  <a:off x="8155305" y="2384430"/>
                  <a:ext cx="214312" cy="225418"/>
                  <a:chOff x="8155305" y="2384430"/>
                  <a:chExt cx="214312" cy="225418"/>
                </a:xfrm>
              </p:grpSpPr>
              <p:sp>
                <p:nvSpPr>
                  <p:cNvPr id="10262" name="图形 5101"/>
                  <p:cNvSpPr/>
                  <p:nvPr>
                    <p:custDataLst>
                      <p:tags r:id="rId22"/>
                    </p:custDataLst>
                  </p:nvPr>
                </p:nvSpPr>
                <p:spPr>
                  <a:xfrm>
                    <a:off x="8157995" y="2384430"/>
                    <a:ext cx="205821" cy="225418"/>
                  </a:xfrm>
                  <a:custGeom>
                    <a:avLst/>
                    <a:gdLst>
                      <a:gd name="connsiteX0" fmla="*/ 137327 w 205821"/>
                      <a:gd name="connsiteY0" fmla="*/ 99689 h 225418"/>
                      <a:gd name="connsiteX1" fmla="*/ 66842 w 205821"/>
                      <a:gd name="connsiteY1" fmla="*/ 96831 h 225418"/>
                      <a:gd name="connsiteX2" fmla="*/ 167 w 205821"/>
                      <a:gd name="connsiteY2" fmla="*/ 13011 h 225418"/>
                      <a:gd name="connsiteX3" fmla="*/ 23027 w 205821"/>
                      <a:gd name="connsiteY3" fmla="*/ 10154 h 225418"/>
                      <a:gd name="connsiteX4" fmla="*/ 142089 w 205821"/>
                      <a:gd name="connsiteY4" fmla="*/ 16821 h 225418"/>
                      <a:gd name="connsiteX5" fmla="*/ 204954 w 205821"/>
                      <a:gd name="connsiteY5" fmla="*/ 139694 h 225418"/>
                      <a:gd name="connsiteX6" fmla="*/ 184952 w 205821"/>
                      <a:gd name="connsiteY6" fmla="*/ 204464 h 225418"/>
                      <a:gd name="connsiteX7" fmla="*/ 183999 w 205821"/>
                      <a:gd name="connsiteY7" fmla="*/ 225419 h 225418"/>
                      <a:gd name="connsiteX8" fmla="*/ 138279 w 205821"/>
                      <a:gd name="connsiteY8" fmla="*/ 180651 h 225418"/>
                      <a:gd name="connsiteX9" fmla="*/ 137327 w 205821"/>
                      <a:gd name="connsiteY9" fmla="*/ 99689 h 225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05817" h="225418">
                        <a:moveTo>
                          <a:pt x="137327" y="99689"/>
                        </a:moveTo>
                        <a:cubicBezTo>
                          <a:pt x="137327" y="99689"/>
                          <a:pt x="114467" y="115881"/>
                          <a:pt x="66842" y="96831"/>
                        </a:cubicBezTo>
                        <a:cubicBezTo>
                          <a:pt x="31599" y="82544"/>
                          <a:pt x="-2690" y="41586"/>
                          <a:pt x="167" y="13011"/>
                        </a:cubicBezTo>
                        <a:cubicBezTo>
                          <a:pt x="167" y="13011"/>
                          <a:pt x="11597" y="15869"/>
                          <a:pt x="23027" y="10154"/>
                        </a:cubicBezTo>
                        <a:cubicBezTo>
                          <a:pt x="34457" y="4439"/>
                          <a:pt x="91607" y="-12706"/>
                          <a:pt x="142089" y="16821"/>
                        </a:cubicBezTo>
                        <a:cubicBezTo>
                          <a:pt x="202097" y="51111"/>
                          <a:pt x="208764" y="115881"/>
                          <a:pt x="204954" y="139694"/>
                        </a:cubicBezTo>
                        <a:cubicBezTo>
                          <a:pt x="199239" y="181604"/>
                          <a:pt x="191620" y="181604"/>
                          <a:pt x="184952" y="204464"/>
                        </a:cubicBezTo>
                        <a:cubicBezTo>
                          <a:pt x="182095" y="213036"/>
                          <a:pt x="183999" y="225419"/>
                          <a:pt x="183999" y="225419"/>
                        </a:cubicBezTo>
                        <a:cubicBezTo>
                          <a:pt x="183999" y="225419"/>
                          <a:pt x="151614" y="213036"/>
                          <a:pt x="138279" y="180651"/>
                        </a:cubicBezTo>
                        <a:cubicBezTo>
                          <a:pt x="121135" y="136836"/>
                          <a:pt x="137327" y="99689"/>
                          <a:pt x="137327" y="99689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grpSp>
                <p:nvGrpSpPr>
                  <p:cNvPr id="10263" name="图形 5101"/>
                  <p:cNvGrpSpPr/>
                  <p:nvPr>
                    <p:custDataLst>
                      <p:tags r:id="rId23"/>
                    </p:custDataLst>
                  </p:nvPr>
                </p:nvGrpSpPr>
                <p:grpSpPr>
                  <a:xfrm>
                    <a:off x="8155305" y="2387916"/>
                    <a:ext cx="214312" cy="210502"/>
                    <a:chOff x="8155305" y="2387916"/>
                    <a:chExt cx="214312" cy="210502"/>
                  </a:xfrm>
                </p:grpSpPr>
                <p:grpSp>
                  <p:nvGrpSpPr>
                    <p:cNvPr id="10264" name="图形 5101"/>
                    <p:cNvGrpSpPr/>
                    <p:nvPr>
                      <p:custDataLst>
                        <p:tags r:id="rId24"/>
                      </p:custDataLst>
                    </p:nvPr>
                  </p:nvGrpSpPr>
                  <p:grpSpPr>
                    <a:xfrm>
                      <a:off x="8301615" y="2450782"/>
                      <a:ext cx="68002" cy="147637"/>
                      <a:chOff x="8301615" y="2450782"/>
                      <a:chExt cx="68002" cy="147637"/>
                    </a:xfrm>
                  </p:grpSpPr>
                  <p:sp>
                    <p:nvSpPr>
                      <p:cNvPr id="10265" name="图形 5101"/>
                      <p:cNvSpPr/>
                      <p:nvPr>
                        <p:custDataLst>
                          <p:tags r:id="rId25"/>
                        </p:custDataLst>
                      </p:nvPr>
                    </p:nvSpPr>
                    <p:spPr>
                      <a:xfrm>
                        <a:off x="8301615" y="2485071"/>
                        <a:ext cx="44189" cy="113347"/>
                      </a:xfrm>
                      <a:custGeom>
                        <a:avLst/>
                        <a:gdLst>
                          <a:gd name="connsiteX0" fmla="*/ 44190 w 44189"/>
                          <a:gd name="connsiteY0" fmla="*/ 113348 h 113347"/>
                          <a:gd name="connsiteX1" fmla="*/ 3232 w 44189"/>
                          <a:gd name="connsiteY1" fmla="*/ 57150 h 113347"/>
                          <a:gd name="connsiteX2" fmla="*/ 2280 w 44189"/>
                          <a:gd name="connsiteY2" fmla="*/ 0 h 11334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44189" h="113347">
                            <a:moveTo>
                              <a:pt x="44190" y="113348"/>
                            </a:moveTo>
                            <a:cubicBezTo>
                              <a:pt x="36570" y="110490"/>
                              <a:pt x="8947" y="83820"/>
                              <a:pt x="3232" y="57150"/>
                            </a:cubicBezTo>
                            <a:cubicBezTo>
                              <a:pt x="-3435" y="24765"/>
                              <a:pt x="2280" y="0"/>
                              <a:pt x="228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10266" name="图形 5101"/>
                      <p:cNvSpPr/>
                      <p:nvPr>
                        <p:custDataLst>
                          <p:tags r:id="rId26"/>
                        </p:custDataLst>
                      </p:nvPr>
                    </p:nvSpPr>
                    <p:spPr>
                      <a:xfrm>
                        <a:off x="8314035" y="2470784"/>
                        <a:ext cx="33674" cy="108584"/>
                      </a:xfrm>
                      <a:custGeom>
                        <a:avLst/>
                        <a:gdLst>
                          <a:gd name="connsiteX0" fmla="*/ 33674 w 33674"/>
                          <a:gd name="connsiteY0" fmla="*/ 108585 h 108584"/>
                          <a:gd name="connsiteX1" fmla="*/ 7004 w 33674"/>
                          <a:gd name="connsiteY1" fmla="*/ 68580 h 108584"/>
                          <a:gd name="connsiteX2" fmla="*/ 1289 w 33674"/>
                          <a:gd name="connsiteY2" fmla="*/ 0 h 1085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33674" h="108584">
                            <a:moveTo>
                              <a:pt x="33674" y="108585"/>
                            </a:moveTo>
                            <a:cubicBezTo>
                              <a:pt x="33674" y="108585"/>
                              <a:pt x="15577" y="95250"/>
                              <a:pt x="7004" y="68580"/>
                            </a:cubicBezTo>
                            <a:cubicBezTo>
                              <a:pt x="-1568" y="40958"/>
                              <a:pt x="-616" y="12383"/>
                              <a:pt x="1289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10267" name="图形 5101"/>
                      <p:cNvSpPr/>
                      <p:nvPr>
                        <p:custDataLst>
                          <p:tags r:id="rId27"/>
                        </p:custDataLst>
                      </p:nvPr>
                    </p:nvSpPr>
                    <p:spPr>
                      <a:xfrm>
                        <a:off x="8326995" y="2458402"/>
                        <a:ext cx="32144" cy="103822"/>
                      </a:xfrm>
                      <a:custGeom>
                        <a:avLst/>
                        <a:gdLst>
                          <a:gd name="connsiteX0" fmla="*/ 32145 w 32144"/>
                          <a:gd name="connsiteY0" fmla="*/ 103823 h 103822"/>
                          <a:gd name="connsiteX1" fmla="*/ 8332 w 32144"/>
                          <a:gd name="connsiteY1" fmla="*/ 71438 h 103822"/>
                          <a:gd name="connsiteX2" fmla="*/ 1665 w 32144"/>
                          <a:gd name="connsiteY2" fmla="*/ 0 h 1038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32144" h="103822">
                            <a:moveTo>
                              <a:pt x="32145" y="103823"/>
                            </a:moveTo>
                            <a:cubicBezTo>
                              <a:pt x="29287" y="103823"/>
                              <a:pt x="14999" y="92392"/>
                              <a:pt x="8332" y="71438"/>
                            </a:cubicBezTo>
                            <a:cubicBezTo>
                              <a:pt x="-1193" y="45720"/>
                              <a:pt x="-1193" y="15240"/>
                              <a:pt x="1665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10268" name="图形 5101"/>
                      <p:cNvSpPr/>
                      <p:nvPr>
                        <p:custDataLst>
                          <p:tags r:id="rId28"/>
                        </p:custDataLst>
                      </p:nvPr>
                    </p:nvSpPr>
                    <p:spPr>
                      <a:xfrm>
                        <a:off x="8336704" y="2450782"/>
                        <a:ext cx="30055" cy="90487"/>
                      </a:xfrm>
                      <a:custGeom>
                        <a:avLst/>
                        <a:gdLst>
                          <a:gd name="connsiteX0" fmla="*/ 30056 w 30055"/>
                          <a:gd name="connsiteY0" fmla="*/ 90487 h 90487"/>
                          <a:gd name="connsiteX1" fmla="*/ 10053 w 30055"/>
                          <a:gd name="connsiteY1" fmla="*/ 64770 h 90487"/>
                          <a:gd name="connsiteX2" fmla="*/ 528 w 30055"/>
                          <a:gd name="connsiteY2" fmla="*/ 0 h 904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30055" h="90487">
                            <a:moveTo>
                              <a:pt x="30056" y="90487"/>
                            </a:moveTo>
                            <a:cubicBezTo>
                              <a:pt x="29103" y="89535"/>
                              <a:pt x="17673" y="79058"/>
                              <a:pt x="10053" y="64770"/>
                            </a:cubicBezTo>
                            <a:cubicBezTo>
                              <a:pt x="-1377" y="42862"/>
                              <a:pt x="-424" y="7620"/>
                              <a:pt x="528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10269" name="图形 5101"/>
                      <p:cNvSpPr/>
                      <p:nvPr>
                        <p:custDataLst>
                          <p:tags r:id="rId29"/>
                        </p:custDataLst>
                      </p:nvPr>
                    </p:nvSpPr>
                    <p:spPr>
                      <a:xfrm>
                        <a:off x="8348662" y="2452687"/>
                        <a:ext cx="20955" cy="61912"/>
                      </a:xfrm>
                      <a:custGeom>
                        <a:avLst/>
                        <a:gdLst>
                          <a:gd name="connsiteX0" fmla="*/ 20955 w 20955"/>
                          <a:gd name="connsiteY0" fmla="*/ 61913 h 61912"/>
                          <a:gd name="connsiteX1" fmla="*/ 953 w 20955"/>
                          <a:gd name="connsiteY1" fmla="*/ 21907 h 61912"/>
                          <a:gd name="connsiteX2" fmla="*/ 0 w 20955"/>
                          <a:gd name="connsiteY2" fmla="*/ 0 h 6191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20955" h="61912">
                            <a:moveTo>
                              <a:pt x="20955" y="61913"/>
                            </a:moveTo>
                            <a:cubicBezTo>
                              <a:pt x="6668" y="55245"/>
                              <a:pt x="2857" y="36195"/>
                              <a:pt x="953" y="21907"/>
                            </a:cubicBezTo>
                            <a:cubicBezTo>
                              <a:pt x="0" y="15240"/>
                              <a:pt x="0" y="0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  <p:grpSp>
                  <p:nvGrpSpPr>
                    <p:cNvPr id="10270" name="图形 5101"/>
                    <p:cNvGrpSpPr/>
                    <p:nvPr>
                      <p:custDataLst>
                        <p:tags r:id="rId30"/>
                      </p:custDataLst>
                    </p:nvPr>
                  </p:nvGrpSpPr>
                  <p:grpSpPr>
                    <a:xfrm>
                      <a:off x="8155305" y="2387916"/>
                      <a:ext cx="172402" cy="88044"/>
                      <a:chOff x="8155305" y="2387916"/>
                      <a:chExt cx="172402" cy="88044"/>
                    </a:xfrm>
                  </p:grpSpPr>
                  <p:sp>
                    <p:nvSpPr>
                      <p:cNvPr id="10271" name="图形 5101"/>
                      <p:cNvSpPr/>
                      <p:nvPr>
                        <p:custDataLst>
                          <p:tags r:id="rId31"/>
                        </p:custDataLst>
                      </p:nvPr>
                    </p:nvSpPr>
                    <p:spPr>
                      <a:xfrm>
                        <a:off x="8155305" y="2406966"/>
                        <a:ext cx="146684" cy="68994"/>
                      </a:xfrm>
                      <a:custGeom>
                        <a:avLst/>
                        <a:gdLst>
                          <a:gd name="connsiteX0" fmla="*/ 146685 w 146684"/>
                          <a:gd name="connsiteY0" fmla="*/ 66675 h 68994"/>
                          <a:gd name="connsiteX1" fmla="*/ 75247 w 146684"/>
                          <a:gd name="connsiteY1" fmla="*/ 61913 h 68994"/>
                          <a:gd name="connsiteX2" fmla="*/ 0 w 146684"/>
                          <a:gd name="connsiteY2" fmla="*/ 0 h 6899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46684" h="68994">
                            <a:moveTo>
                              <a:pt x="146685" y="66675"/>
                            </a:moveTo>
                            <a:cubicBezTo>
                              <a:pt x="146685" y="66675"/>
                              <a:pt x="113347" y="74295"/>
                              <a:pt x="75247" y="61913"/>
                            </a:cubicBezTo>
                            <a:cubicBezTo>
                              <a:pt x="43815" y="51435"/>
                              <a:pt x="8572" y="23813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10272" name="图形 5101"/>
                      <p:cNvSpPr/>
                      <p:nvPr>
                        <p:custDataLst>
                          <p:tags r:id="rId32"/>
                        </p:custDataLst>
                      </p:nvPr>
                    </p:nvSpPr>
                    <p:spPr>
                      <a:xfrm>
                        <a:off x="8161972" y="2393632"/>
                        <a:ext cx="148590" cy="69532"/>
                      </a:xfrm>
                      <a:custGeom>
                        <a:avLst/>
                        <a:gdLst>
                          <a:gd name="connsiteX0" fmla="*/ 148590 w 148590"/>
                          <a:gd name="connsiteY0" fmla="*/ 69533 h 69532"/>
                          <a:gd name="connsiteX1" fmla="*/ 64770 w 148590"/>
                          <a:gd name="connsiteY1" fmla="*/ 56197 h 69532"/>
                          <a:gd name="connsiteX2" fmla="*/ 0 w 148590"/>
                          <a:gd name="connsiteY2" fmla="*/ 0 h 6953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48590" h="69532">
                            <a:moveTo>
                              <a:pt x="148590" y="69533"/>
                            </a:moveTo>
                            <a:cubicBezTo>
                              <a:pt x="148590" y="69533"/>
                              <a:pt x="100013" y="69533"/>
                              <a:pt x="64770" y="56197"/>
                            </a:cubicBezTo>
                            <a:cubicBezTo>
                              <a:pt x="34290" y="43815"/>
                              <a:pt x="10478" y="20002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10273" name="图形 5101"/>
                      <p:cNvSpPr/>
                      <p:nvPr>
                        <p:custDataLst>
                          <p:tags r:id="rId33"/>
                        </p:custDataLst>
                      </p:nvPr>
                    </p:nvSpPr>
                    <p:spPr>
                      <a:xfrm>
                        <a:off x="8173402" y="2394584"/>
                        <a:ext cx="144779" cy="58102"/>
                      </a:xfrm>
                      <a:custGeom>
                        <a:avLst/>
                        <a:gdLst>
                          <a:gd name="connsiteX0" fmla="*/ 144780 w 144779"/>
                          <a:gd name="connsiteY0" fmla="*/ 58103 h 58102"/>
                          <a:gd name="connsiteX1" fmla="*/ 65722 w 144779"/>
                          <a:gd name="connsiteY1" fmla="*/ 35243 h 58102"/>
                          <a:gd name="connsiteX2" fmla="*/ 0 w 144779"/>
                          <a:gd name="connsiteY2" fmla="*/ 0 h 581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44779" h="58102">
                            <a:moveTo>
                              <a:pt x="144780" y="58103"/>
                            </a:moveTo>
                            <a:cubicBezTo>
                              <a:pt x="126682" y="54293"/>
                              <a:pt x="95250" y="47625"/>
                              <a:pt x="65722" y="35243"/>
                            </a:cubicBezTo>
                            <a:cubicBezTo>
                              <a:pt x="38100" y="24765"/>
                              <a:pt x="17145" y="14288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10274" name="图形 5101"/>
                      <p:cNvSpPr/>
                      <p:nvPr>
                        <p:custDataLst>
                          <p:tags r:id="rId34"/>
                        </p:custDataLst>
                      </p:nvPr>
                    </p:nvSpPr>
                    <p:spPr>
                      <a:xfrm>
                        <a:off x="8183880" y="2393632"/>
                        <a:ext cx="138112" cy="50482"/>
                      </a:xfrm>
                      <a:custGeom>
                        <a:avLst/>
                        <a:gdLst>
                          <a:gd name="connsiteX0" fmla="*/ 138113 w 138112"/>
                          <a:gd name="connsiteY0" fmla="*/ 50483 h 50482"/>
                          <a:gd name="connsiteX1" fmla="*/ 60960 w 138112"/>
                          <a:gd name="connsiteY1" fmla="*/ 19050 h 50482"/>
                          <a:gd name="connsiteX2" fmla="*/ 0 w 138112"/>
                          <a:gd name="connsiteY2" fmla="*/ 0 h 504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38112" h="50482">
                            <a:moveTo>
                              <a:pt x="138113" y="50483"/>
                            </a:moveTo>
                            <a:cubicBezTo>
                              <a:pt x="120015" y="39052"/>
                              <a:pt x="94297" y="30480"/>
                              <a:pt x="60960" y="19050"/>
                            </a:cubicBezTo>
                            <a:cubicBezTo>
                              <a:pt x="33338" y="9525"/>
                              <a:pt x="15240" y="4763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  <p:sp>
                    <p:nvSpPr>
                      <p:cNvPr id="10275" name="图形 5101"/>
                      <p:cNvSpPr/>
                      <p:nvPr>
                        <p:custDataLst>
                          <p:tags r:id="rId35"/>
                        </p:custDataLst>
                      </p:nvPr>
                    </p:nvSpPr>
                    <p:spPr>
                      <a:xfrm>
                        <a:off x="8200072" y="2387916"/>
                        <a:ext cx="127634" cy="46672"/>
                      </a:xfrm>
                      <a:custGeom>
                        <a:avLst/>
                        <a:gdLst>
                          <a:gd name="connsiteX0" fmla="*/ 127635 w 127634"/>
                          <a:gd name="connsiteY0" fmla="*/ 46673 h 46672"/>
                          <a:gd name="connsiteX1" fmla="*/ 63818 w 127634"/>
                          <a:gd name="connsiteY1" fmla="*/ 13335 h 46672"/>
                          <a:gd name="connsiteX2" fmla="*/ 0 w 127634"/>
                          <a:gd name="connsiteY2" fmla="*/ 0 h 466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27634" h="46672">
                            <a:moveTo>
                              <a:pt x="127635" y="46673"/>
                            </a:moveTo>
                            <a:cubicBezTo>
                              <a:pt x="121920" y="41910"/>
                              <a:pt x="95250" y="24765"/>
                              <a:pt x="63818" y="13335"/>
                            </a:cubicBezTo>
                            <a:cubicBezTo>
                              <a:pt x="26670" y="0"/>
                              <a:pt x="0" y="0"/>
                              <a:pt x="0" y="0"/>
                            </a:cubicBezTo>
                          </a:path>
                        </a:pathLst>
                      </a:custGeom>
                      <a:noFill/>
                      <a:ln w="4763" cap="rnd">
                        <a:solidFill>
                          <a:srgbClr val="DC8800"/>
                        </a:solidFill>
                        <a:prstDash val="solid"/>
                        <a:round/>
                      </a:ln>
                    </p:spPr>
                    <p:txBody>
                      <a:bodyPr rtlCol="0" anchor="ctr" anchorCtr="0"/>
                      <a:lstStyle>
                        <a:defPPr>
                          <a:defRPr lang="zh-CN"/>
                        </a:defPPr>
                        <a:lvl1pPr mar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1pPr>
                        <a:lvl2pPr marL="4572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2pPr>
                        <a:lvl3pPr marL="9144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3pPr>
                        <a:lvl4pPr marL="13716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4pPr>
                        <a:lvl5pPr marL="182880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5pPr>
                        <a:lvl6pPr marL="22860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6pPr>
                        <a:lvl7pPr marL="27432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7pPr>
                        <a:lvl8pPr marL="32004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8pPr>
                        <a:lvl9pPr marL="3657600" algn="l" defTabSz="914400" rtl="0" eaLnBrk="1" latinLnBrk="0" hangingPunct="1">
                          <a:defRPr lang="zh-CN" altLang="en-US" sz="1800" kern="120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defRPr>
                        </a:lvl9pPr>
                      </a:lstStyle>
                      <a:p>
                        <a:pPr lvl="0" fontAlgn="base"/>
                        <a:endParaRPr lang="zh-CN" altLang="en-US" sz="1800">
                          <a:solidFill>
                            <a:srgbClr val="000000"/>
                          </a:solidFill>
                          <a:latin typeface="黑体" panose="02010609060101010101" charset="-122"/>
                          <a:ea typeface="黑体" panose="02010609060101010101" charset="-122"/>
                        </a:endParaRPr>
                      </a:p>
                    </p:txBody>
                  </p:sp>
                </p:grpSp>
              </p:grpSp>
            </p:grpSp>
            <p:sp>
              <p:nvSpPr>
                <p:cNvPr id="10276" name="图形 5101"/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8278177" y="2387340"/>
                  <a:ext cx="80783" cy="72966"/>
                </a:xfrm>
                <a:custGeom>
                  <a:avLst/>
                  <a:gdLst>
                    <a:gd name="connsiteX0" fmla="*/ 39053 w 80783"/>
                    <a:gd name="connsiteY0" fmla="*/ 44391 h 72966"/>
                    <a:gd name="connsiteX1" fmla="*/ 73342 w 80783"/>
                    <a:gd name="connsiteY1" fmla="*/ 72966 h 72966"/>
                    <a:gd name="connsiteX2" fmla="*/ 69532 w 80783"/>
                    <a:gd name="connsiteY2" fmla="*/ 12006 h 72966"/>
                    <a:gd name="connsiteX3" fmla="*/ 0 w 80783"/>
                    <a:gd name="connsiteY3" fmla="*/ 17721 h 72966"/>
                    <a:gd name="connsiteX4" fmla="*/ 39053 w 80783"/>
                    <a:gd name="connsiteY4" fmla="*/ 44391 h 72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0783" h="72966">
                      <a:moveTo>
                        <a:pt x="39053" y="44391"/>
                      </a:moveTo>
                      <a:cubicBezTo>
                        <a:pt x="56197" y="58679"/>
                        <a:pt x="73342" y="72966"/>
                        <a:pt x="73342" y="72966"/>
                      </a:cubicBezTo>
                      <a:cubicBezTo>
                        <a:pt x="73342" y="72966"/>
                        <a:pt x="92392" y="33914"/>
                        <a:pt x="69532" y="12006"/>
                      </a:cubicBezTo>
                      <a:cubicBezTo>
                        <a:pt x="45720" y="-10854"/>
                        <a:pt x="17145" y="3434"/>
                        <a:pt x="0" y="17721"/>
                      </a:cubicBezTo>
                      <a:cubicBezTo>
                        <a:pt x="0" y="16769"/>
                        <a:pt x="20955" y="30104"/>
                        <a:pt x="39053" y="44391"/>
                      </a:cubicBezTo>
                      <a:close/>
                    </a:path>
                  </a:pathLst>
                </a:custGeom>
                <a:solidFill>
                  <a:srgbClr val="8FCFB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77" name="图形 5101"/>
                <p:cNvSpPr/>
                <p:nvPr>
                  <p:custDataLst>
                    <p:tags r:id="rId37"/>
                  </p:custDataLst>
                </p:nvPr>
              </p:nvSpPr>
              <p:spPr>
                <a:xfrm>
                  <a:off x="8246726" y="2344811"/>
                  <a:ext cx="60025" cy="79300"/>
                </a:xfrm>
                <a:custGeom>
                  <a:avLst/>
                  <a:gdLst>
                    <a:gd name="connsiteX0" fmla="*/ 60026 w 60025"/>
                    <a:gd name="connsiteY0" fmla="*/ 79300 h 79300"/>
                    <a:gd name="connsiteX1" fmla="*/ 39071 w 60025"/>
                    <a:gd name="connsiteY1" fmla="*/ 28818 h 79300"/>
                    <a:gd name="connsiteX2" fmla="*/ 9543 w 60025"/>
                    <a:gd name="connsiteY2" fmla="*/ 1195 h 79300"/>
                    <a:gd name="connsiteX3" fmla="*/ 4780 w 60025"/>
                    <a:gd name="connsiteY3" fmla="*/ 31675 h 79300"/>
                    <a:gd name="connsiteX4" fmla="*/ 23830 w 60025"/>
                    <a:gd name="connsiteY4" fmla="*/ 53583 h 79300"/>
                    <a:gd name="connsiteX5" fmla="*/ 60026 w 60025"/>
                    <a:gd name="connsiteY5" fmla="*/ 79300 h 79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0025" h="79300">
                      <a:moveTo>
                        <a:pt x="60026" y="79300"/>
                      </a:moveTo>
                      <a:cubicBezTo>
                        <a:pt x="47643" y="62155"/>
                        <a:pt x="45738" y="50725"/>
                        <a:pt x="39071" y="28818"/>
                      </a:cubicBezTo>
                      <a:cubicBezTo>
                        <a:pt x="33355" y="5958"/>
                        <a:pt x="19068" y="-3567"/>
                        <a:pt x="9543" y="1195"/>
                      </a:cubicBezTo>
                      <a:cubicBezTo>
                        <a:pt x="-3792" y="6910"/>
                        <a:pt x="-934" y="18340"/>
                        <a:pt x="4780" y="31675"/>
                      </a:cubicBezTo>
                      <a:cubicBezTo>
                        <a:pt x="10496" y="44058"/>
                        <a:pt x="23830" y="53583"/>
                        <a:pt x="23830" y="53583"/>
                      </a:cubicBezTo>
                      <a:lnTo>
                        <a:pt x="60026" y="79300"/>
                      </a:lnTo>
                      <a:close/>
                    </a:path>
                  </a:pathLst>
                </a:custGeom>
                <a:solidFill>
                  <a:srgbClr val="5D8C8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pic>
              <p:nvPicPr>
                <p:cNvPr id="10278" name="图形 5101"/>
                <p:cNvPicPr>
                  <a:picLocks noGrp="1" noChangeAspect="1"/>
                </p:cNvPicPr>
                <p:nvPr>
                  <p:custDataLst>
                    <p:tags r:id="rId38"/>
                  </p:custDataLst>
                </p:nvPr>
              </p:nvPicPr>
              <p:blipFill>
                <a:blip r:embed="rId39" cstate="email"/>
                <a:stretch>
                  <a:fillRect/>
                </a:stretch>
              </p:blipFill>
              <p:spPr>
                <a:xfrm>
                  <a:off x="8168849" y="2432829"/>
                  <a:ext cx="105464" cy="252796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</p:pic>
            <p:sp>
              <p:nvSpPr>
                <p:cNvPr id="10279" name="图形 5101"/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8114347" y="2479356"/>
                  <a:ext cx="48019" cy="55365"/>
                </a:xfrm>
                <a:custGeom>
                  <a:avLst/>
                  <a:gdLst>
                    <a:gd name="connsiteX0" fmla="*/ 11430 w 48019"/>
                    <a:gd name="connsiteY0" fmla="*/ 0 h 55365"/>
                    <a:gd name="connsiteX1" fmla="*/ 18097 w 48019"/>
                    <a:gd name="connsiteY1" fmla="*/ 12383 h 55365"/>
                    <a:gd name="connsiteX2" fmla="*/ 26670 w 48019"/>
                    <a:gd name="connsiteY2" fmla="*/ 21908 h 55365"/>
                    <a:gd name="connsiteX3" fmla="*/ 46672 w 48019"/>
                    <a:gd name="connsiteY3" fmla="*/ 38100 h 55365"/>
                    <a:gd name="connsiteX4" fmla="*/ 47625 w 48019"/>
                    <a:gd name="connsiteY4" fmla="*/ 42863 h 55365"/>
                    <a:gd name="connsiteX5" fmla="*/ 22860 w 48019"/>
                    <a:gd name="connsiteY5" fmla="*/ 55245 h 55365"/>
                    <a:gd name="connsiteX6" fmla="*/ 0 w 48019"/>
                    <a:gd name="connsiteY6" fmla="*/ 30480 h 55365"/>
                    <a:gd name="connsiteX7" fmla="*/ 11430 w 48019"/>
                    <a:gd name="connsiteY7" fmla="*/ 0 h 55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019" h="55365">
                      <a:moveTo>
                        <a:pt x="11430" y="0"/>
                      </a:moveTo>
                      <a:cubicBezTo>
                        <a:pt x="11430" y="0"/>
                        <a:pt x="17145" y="10478"/>
                        <a:pt x="18097" y="12383"/>
                      </a:cubicBezTo>
                      <a:cubicBezTo>
                        <a:pt x="20955" y="16193"/>
                        <a:pt x="23813" y="19050"/>
                        <a:pt x="26670" y="21908"/>
                      </a:cubicBezTo>
                      <a:cubicBezTo>
                        <a:pt x="32385" y="27623"/>
                        <a:pt x="40958" y="33338"/>
                        <a:pt x="46672" y="38100"/>
                      </a:cubicBezTo>
                      <a:cubicBezTo>
                        <a:pt x="47625" y="38100"/>
                        <a:pt x="48578" y="40958"/>
                        <a:pt x="47625" y="42863"/>
                      </a:cubicBezTo>
                      <a:cubicBezTo>
                        <a:pt x="43815" y="51435"/>
                        <a:pt x="28575" y="56198"/>
                        <a:pt x="22860" y="55245"/>
                      </a:cubicBezTo>
                      <a:cubicBezTo>
                        <a:pt x="11430" y="54293"/>
                        <a:pt x="953" y="48578"/>
                        <a:pt x="0" y="30480"/>
                      </a:cubicBezTo>
                      <a:cubicBezTo>
                        <a:pt x="0" y="16193"/>
                        <a:pt x="11430" y="0"/>
                        <a:pt x="11430" y="0"/>
                      </a:cubicBezTo>
                      <a:close/>
                    </a:path>
                  </a:pathLst>
                </a:custGeom>
                <a:solidFill>
                  <a:srgbClr val="E370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80" name="图形 5101"/>
                <p:cNvSpPr/>
                <p:nvPr>
                  <p:custDataLst>
                    <p:tags r:id="rId41"/>
                  </p:custDataLst>
                </p:nvPr>
              </p:nvSpPr>
              <p:spPr>
                <a:xfrm>
                  <a:off x="8142041" y="2466021"/>
                  <a:ext cx="24693" cy="22105"/>
                </a:xfrm>
                <a:custGeom>
                  <a:avLst/>
                  <a:gdLst>
                    <a:gd name="connsiteX0" fmla="*/ 20884 w 24693"/>
                    <a:gd name="connsiteY0" fmla="*/ 0 h 22105"/>
                    <a:gd name="connsiteX1" fmla="*/ 24694 w 24693"/>
                    <a:gd name="connsiteY1" fmla="*/ 3810 h 22105"/>
                    <a:gd name="connsiteX2" fmla="*/ 18978 w 24693"/>
                    <a:gd name="connsiteY2" fmla="*/ 14288 h 22105"/>
                    <a:gd name="connsiteX3" fmla="*/ 881 w 24693"/>
                    <a:gd name="connsiteY3" fmla="*/ 19050 h 22105"/>
                    <a:gd name="connsiteX4" fmla="*/ 5644 w 24693"/>
                    <a:gd name="connsiteY4" fmla="*/ 6668 h 22105"/>
                    <a:gd name="connsiteX5" fmla="*/ 20884 w 24693"/>
                    <a:gd name="connsiteY5" fmla="*/ 0 h 22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93" h="22105">
                      <a:moveTo>
                        <a:pt x="20884" y="0"/>
                      </a:moveTo>
                      <a:cubicBezTo>
                        <a:pt x="22789" y="0"/>
                        <a:pt x="24694" y="1905"/>
                        <a:pt x="24694" y="3810"/>
                      </a:cubicBezTo>
                      <a:cubicBezTo>
                        <a:pt x="24694" y="7620"/>
                        <a:pt x="21836" y="11430"/>
                        <a:pt x="18978" y="14288"/>
                      </a:cubicBezTo>
                      <a:cubicBezTo>
                        <a:pt x="16121" y="18097"/>
                        <a:pt x="5644" y="26670"/>
                        <a:pt x="881" y="19050"/>
                      </a:cubicBezTo>
                      <a:cubicBezTo>
                        <a:pt x="-1976" y="14288"/>
                        <a:pt x="2786" y="9525"/>
                        <a:pt x="5644" y="6668"/>
                      </a:cubicBezTo>
                      <a:cubicBezTo>
                        <a:pt x="10406" y="2858"/>
                        <a:pt x="15169" y="953"/>
                        <a:pt x="20884" y="0"/>
                      </a:cubicBezTo>
                      <a:close/>
                    </a:path>
                  </a:pathLst>
                </a:custGeom>
                <a:solidFill>
                  <a:srgbClr val="E370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81" name="图形 5101"/>
                <p:cNvSpPr/>
                <p:nvPr>
                  <p:custDataLst>
                    <p:tags r:id="rId42"/>
                  </p:custDataLst>
                </p:nvPr>
              </p:nvSpPr>
              <p:spPr>
                <a:xfrm>
                  <a:off x="8250555" y="2815589"/>
                  <a:ext cx="71439" cy="46503"/>
                </a:xfrm>
                <a:custGeom>
                  <a:avLst/>
                  <a:gdLst>
                    <a:gd name="connsiteX0" fmla="*/ 71438 w 71439"/>
                    <a:gd name="connsiteY0" fmla="*/ 14288 h 46503"/>
                    <a:gd name="connsiteX1" fmla="*/ 0 w 71439"/>
                    <a:gd name="connsiteY1" fmla="*/ 0 h 46503"/>
                    <a:gd name="connsiteX2" fmla="*/ 32385 w 71439"/>
                    <a:gd name="connsiteY2" fmla="*/ 45720 h 46503"/>
                    <a:gd name="connsiteX3" fmla="*/ 71438 w 71439"/>
                    <a:gd name="connsiteY3" fmla="*/ 14288 h 465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1439" h="46503">
                      <a:moveTo>
                        <a:pt x="71438" y="14288"/>
                      </a:moveTo>
                      <a:cubicBezTo>
                        <a:pt x="71438" y="14288"/>
                        <a:pt x="14288" y="953"/>
                        <a:pt x="0" y="0"/>
                      </a:cubicBezTo>
                      <a:cubicBezTo>
                        <a:pt x="0" y="0"/>
                        <a:pt x="7620" y="41910"/>
                        <a:pt x="32385" y="45720"/>
                      </a:cubicBezTo>
                      <a:cubicBezTo>
                        <a:pt x="72390" y="52388"/>
                        <a:pt x="71438" y="14288"/>
                        <a:pt x="71438" y="14288"/>
                      </a:cubicBezTo>
                      <a:close/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82" name="图形 5101"/>
                <p:cNvSpPr/>
                <p:nvPr>
                  <p:custDataLst>
                    <p:tags r:id="rId43"/>
                  </p:custDataLst>
                </p:nvPr>
              </p:nvSpPr>
              <p:spPr>
                <a:xfrm>
                  <a:off x="8081009" y="2799397"/>
                  <a:ext cx="43815" cy="48577"/>
                </a:xfrm>
                <a:custGeom>
                  <a:avLst/>
                  <a:gdLst>
                    <a:gd name="connsiteX0" fmla="*/ 0 w 43815"/>
                    <a:gd name="connsiteY0" fmla="*/ 1905 h 48577"/>
                    <a:gd name="connsiteX1" fmla="*/ 43815 w 43815"/>
                    <a:gd name="connsiteY1" fmla="*/ 0 h 48577"/>
                    <a:gd name="connsiteX2" fmla="*/ 13335 w 43815"/>
                    <a:gd name="connsiteY2" fmla="*/ 48577 h 4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3815" h="48577">
                      <a:moveTo>
                        <a:pt x="0" y="1905"/>
                      </a:moveTo>
                      <a:cubicBezTo>
                        <a:pt x="0" y="1905"/>
                        <a:pt x="36195" y="0"/>
                        <a:pt x="43815" y="0"/>
                      </a:cubicBezTo>
                      <a:cubicBezTo>
                        <a:pt x="43815" y="0"/>
                        <a:pt x="40005" y="43815"/>
                        <a:pt x="13335" y="48577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83" name="图形 5101"/>
                <p:cNvSpPr/>
                <p:nvPr>
                  <p:custDataLst>
                    <p:tags r:id="rId44"/>
                  </p:custDataLst>
                </p:nvPr>
              </p:nvSpPr>
              <p:spPr>
                <a:xfrm>
                  <a:off x="8136847" y="2437020"/>
                  <a:ext cx="16657" cy="17114"/>
                </a:xfrm>
                <a:custGeom>
                  <a:avLst/>
                  <a:gdLst>
                    <a:gd name="connsiteX0" fmla="*/ 16553 w 16657"/>
                    <a:gd name="connsiteY0" fmla="*/ 8999 h 17114"/>
                    <a:gd name="connsiteX1" fmla="*/ 6075 w 16657"/>
                    <a:gd name="connsiteY1" fmla="*/ 427 h 17114"/>
                    <a:gd name="connsiteX2" fmla="*/ 1313 w 16657"/>
                    <a:gd name="connsiteY2" fmla="*/ 12809 h 17114"/>
                    <a:gd name="connsiteX3" fmla="*/ 6075 w 16657"/>
                    <a:gd name="connsiteY3" fmla="*/ 16619 h 17114"/>
                    <a:gd name="connsiteX4" fmla="*/ 16553 w 16657"/>
                    <a:gd name="connsiteY4" fmla="*/ 8999 h 17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657" h="17114">
                      <a:moveTo>
                        <a:pt x="16553" y="8999"/>
                      </a:moveTo>
                      <a:cubicBezTo>
                        <a:pt x="17505" y="3284"/>
                        <a:pt x="11790" y="-1478"/>
                        <a:pt x="6075" y="427"/>
                      </a:cubicBezTo>
                      <a:cubicBezTo>
                        <a:pt x="360" y="2332"/>
                        <a:pt x="-1545" y="8999"/>
                        <a:pt x="1313" y="12809"/>
                      </a:cubicBezTo>
                      <a:cubicBezTo>
                        <a:pt x="2265" y="13762"/>
                        <a:pt x="4170" y="15667"/>
                        <a:pt x="6075" y="16619"/>
                      </a:cubicBezTo>
                      <a:cubicBezTo>
                        <a:pt x="8933" y="18524"/>
                        <a:pt x="15600" y="14714"/>
                        <a:pt x="16553" y="8999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84" name="图形 5101"/>
                <p:cNvSpPr/>
                <p:nvPr>
                  <p:custDataLst>
                    <p:tags r:id="rId45"/>
                  </p:custDataLst>
                </p:nvPr>
              </p:nvSpPr>
              <p:spPr>
                <a:xfrm>
                  <a:off x="8195902" y="2494492"/>
                  <a:ext cx="19410" cy="19649"/>
                </a:xfrm>
                <a:custGeom>
                  <a:avLst/>
                  <a:gdLst>
                    <a:gd name="connsiteX0" fmla="*/ 19410 w 19410"/>
                    <a:gd name="connsiteY0" fmla="*/ 11534 h 19649"/>
                    <a:gd name="connsiteX1" fmla="*/ 6075 w 19410"/>
                    <a:gd name="connsiteY1" fmla="*/ 104 h 19649"/>
                    <a:gd name="connsiteX2" fmla="*/ 1313 w 19410"/>
                    <a:gd name="connsiteY2" fmla="*/ 14392 h 19649"/>
                    <a:gd name="connsiteX3" fmla="*/ 7028 w 19410"/>
                    <a:gd name="connsiteY3" fmla="*/ 19154 h 19649"/>
                    <a:gd name="connsiteX4" fmla="*/ 19410 w 19410"/>
                    <a:gd name="connsiteY4" fmla="*/ 11534 h 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10" h="19649">
                      <a:moveTo>
                        <a:pt x="19410" y="11534"/>
                      </a:moveTo>
                      <a:cubicBezTo>
                        <a:pt x="19410" y="4867"/>
                        <a:pt x="12743" y="-848"/>
                        <a:pt x="6075" y="104"/>
                      </a:cubicBezTo>
                      <a:cubicBezTo>
                        <a:pt x="360" y="2009"/>
                        <a:pt x="-1545" y="9629"/>
                        <a:pt x="1313" y="14392"/>
                      </a:cubicBezTo>
                      <a:cubicBezTo>
                        <a:pt x="2265" y="16297"/>
                        <a:pt x="5123" y="18202"/>
                        <a:pt x="7028" y="19154"/>
                      </a:cubicBezTo>
                      <a:cubicBezTo>
                        <a:pt x="11790" y="21059"/>
                        <a:pt x="19410" y="17249"/>
                        <a:pt x="19410" y="11534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10285" name="图形 5101"/>
              <p:cNvGrpSpPr/>
              <p:nvPr>
                <p:custDataLst>
                  <p:tags r:id="rId46"/>
                </p:custDataLst>
              </p:nvPr>
            </p:nvGrpSpPr>
            <p:grpSpPr>
              <a:xfrm>
                <a:off x="4541520" y="3885523"/>
                <a:ext cx="467512" cy="612180"/>
                <a:chOff x="4541520" y="3885523"/>
                <a:chExt cx="467512" cy="612180"/>
              </a:xfrm>
            </p:grpSpPr>
            <p:sp>
              <p:nvSpPr>
                <p:cNvPr id="10286" name="图形 5101"/>
                <p:cNvSpPr/>
                <p:nvPr>
                  <p:custDataLst>
                    <p:tags r:id="rId47"/>
                  </p:custDataLst>
                </p:nvPr>
              </p:nvSpPr>
              <p:spPr>
                <a:xfrm>
                  <a:off x="4840604" y="4080509"/>
                  <a:ext cx="122711" cy="119481"/>
                </a:xfrm>
                <a:custGeom>
                  <a:avLst/>
                  <a:gdLst>
                    <a:gd name="connsiteX0" fmla="*/ 12383 w 122711"/>
                    <a:gd name="connsiteY0" fmla="*/ 0 h 119481"/>
                    <a:gd name="connsiteX1" fmla="*/ 79058 w 122711"/>
                    <a:gd name="connsiteY1" fmla="*/ 34290 h 119481"/>
                    <a:gd name="connsiteX2" fmla="*/ 120015 w 122711"/>
                    <a:gd name="connsiteY2" fmla="*/ 100965 h 119481"/>
                    <a:gd name="connsiteX3" fmla="*/ 48578 w 122711"/>
                    <a:gd name="connsiteY3" fmla="*/ 118110 h 119481"/>
                    <a:gd name="connsiteX4" fmla="*/ 0 w 122711"/>
                    <a:gd name="connsiteY4" fmla="*/ 6668 h 119481"/>
                    <a:gd name="connsiteX5" fmla="*/ 12383 w 122711"/>
                    <a:gd name="connsiteY5" fmla="*/ 0 h 1194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2711" h="119481">
                      <a:moveTo>
                        <a:pt x="12383" y="0"/>
                      </a:moveTo>
                      <a:cubicBezTo>
                        <a:pt x="12383" y="0"/>
                        <a:pt x="44768" y="16193"/>
                        <a:pt x="79058" y="34290"/>
                      </a:cubicBezTo>
                      <a:cubicBezTo>
                        <a:pt x="113348" y="52388"/>
                        <a:pt x="129540" y="75248"/>
                        <a:pt x="120015" y="100965"/>
                      </a:cubicBezTo>
                      <a:cubicBezTo>
                        <a:pt x="110490" y="126683"/>
                        <a:pt x="48578" y="118110"/>
                        <a:pt x="48578" y="118110"/>
                      </a:cubicBezTo>
                      <a:lnTo>
                        <a:pt x="0" y="6668"/>
                      </a:lnTo>
                      <a:lnTo>
                        <a:pt x="12383" y="0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87" name="图形 5101"/>
                <p:cNvSpPr/>
                <p:nvPr>
                  <p:custDataLst>
                    <p:tags r:id="rId48"/>
                  </p:custDataLst>
                </p:nvPr>
              </p:nvSpPr>
              <p:spPr>
                <a:xfrm>
                  <a:off x="4833937" y="4080396"/>
                  <a:ext cx="86677" cy="79170"/>
                </a:xfrm>
                <a:custGeom>
                  <a:avLst/>
                  <a:gdLst>
                    <a:gd name="connsiteX0" fmla="*/ 19050 w 86677"/>
                    <a:gd name="connsiteY0" fmla="*/ 113 h 79170"/>
                    <a:gd name="connsiteX1" fmla="*/ 86677 w 86677"/>
                    <a:gd name="connsiteY1" fmla="*/ 21068 h 79170"/>
                    <a:gd name="connsiteX2" fmla="*/ 51435 w 86677"/>
                    <a:gd name="connsiteY2" fmla="*/ 79170 h 79170"/>
                    <a:gd name="connsiteX3" fmla="*/ 0 w 86677"/>
                    <a:gd name="connsiteY3" fmla="*/ 10590 h 79170"/>
                    <a:gd name="connsiteX4" fmla="*/ 19050 w 86677"/>
                    <a:gd name="connsiteY4" fmla="*/ 113 h 791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6677" h="79170">
                      <a:moveTo>
                        <a:pt x="19050" y="113"/>
                      </a:moveTo>
                      <a:cubicBezTo>
                        <a:pt x="27623" y="-1792"/>
                        <a:pt x="86677" y="21068"/>
                        <a:pt x="86677" y="21068"/>
                      </a:cubicBezTo>
                      <a:lnTo>
                        <a:pt x="51435" y="79170"/>
                      </a:lnTo>
                      <a:lnTo>
                        <a:pt x="0" y="10590"/>
                      </a:lnTo>
                      <a:cubicBezTo>
                        <a:pt x="0" y="10590"/>
                        <a:pt x="11430" y="2018"/>
                        <a:pt x="19050" y="113"/>
                      </a:cubicBezTo>
                      <a:close/>
                    </a:path>
                  </a:pathLst>
                </a:custGeom>
                <a:solidFill>
                  <a:srgbClr val="12337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88" name="图形 5101"/>
                <p:cNvSpPr/>
                <p:nvPr>
                  <p:custDataLst>
                    <p:tags r:id="rId49"/>
                  </p:custDataLst>
                </p:nvPr>
              </p:nvSpPr>
              <p:spPr>
                <a:xfrm>
                  <a:off x="4886325" y="4267199"/>
                  <a:ext cx="101974" cy="140017"/>
                </a:xfrm>
                <a:custGeom>
                  <a:avLst/>
                  <a:gdLst>
                    <a:gd name="connsiteX0" fmla="*/ 63817 w 101974"/>
                    <a:gd name="connsiteY0" fmla="*/ 0 h 140017"/>
                    <a:gd name="connsiteX1" fmla="*/ 99060 w 101974"/>
                    <a:gd name="connsiteY1" fmla="*/ 33338 h 140017"/>
                    <a:gd name="connsiteX2" fmla="*/ 35242 w 101974"/>
                    <a:gd name="connsiteY2" fmla="*/ 140017 h 140017"/>
                    <a:gd name="connsiteX3" fmla="*/ 0 w 101974"/>
                    <a:gd name="connsiteY3" fmla="*/ 110490 h 140017"/>
                    <a:gd name="connsiteX4" fmla="*/ 20002 w 101974"/>
                    <a:gd name="connsiteY4" fmla="*/ 76200 h 140017"/>
                    <a:gd name="connsiteX5" fmla="*/ 13335 w 101974"/>
                    <a:gd name="connsiteY5" fmla="*/ 69533 h 140017"/>
                    <a:gd name="connsiteX6" fmla="*/ 63817 w 101974"/>
                    <a:gd name="connsiteY6" fmla="*/ 0 h 14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1974" h="140017">
                      <a:moveTo>
                        <a:pt x="63817" y="0"/>
                      </a:moveTo>
                      <a:cubicBezTo>
                        <a:pt x="63817" y="0"/>
                        <a:pt x="91440" y="19050"/>
                        <a:pt x="99060" y="33338"/>
                      </a:cubicBezTo>
                      <a:cubicBezTo>
                        <a:pt x="113347" y="60960"/>
                        <a:pt x="72390" y="108585"/>
                        <a:pt x="35242" y="140017"/>
                      </a:cubicBezTo>
                      <a:lnTo>
                        <a:pt x="0" y="110490"/>
                      </a:lnTo>
                      <a:lnTo>
                        <a:pt x="20002" y="76200"/>
                      </a:lnTo>
                      <a:lnTo>
                        <a:pt x="13335" y="69533"/>
                      </a:lnTo>
                      <a:lnTo>
                        <a:pt x="63817" y="0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89" name="图形 5101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4718685" y="4259579"/>
                  <a:ext cx="94297" cy="219075"/>
                </a:xfrm>
                <a:custGeom>
                  <a:avLst/>
                  <a:gdLst>
                    <a:gd name="connsiteX0" fmla="*/ 63817 w 94297"/>
                    <a:gd name="connsiteY0" fmla="*/ 219075 h 219075"/>
                    <a:gd name="connsiteX1" fmla="*/ 19050 w 94297"/>
                    <a:gd name="connsiteY1" fmla="*/ 219075 h 219075"/>
                    <a:gd name="connsiteX2" fmla="*/ 0 w 94297"/>
                    <a:gd name="connsiteY2" fmla="*/ 0 h 219075"/>
                    <a:gd name="connsiteX3" fmla="*/ 94298 w 94297"/>
                    <a:gd name="connsiteY3" fmla="*/ 26670 h 2190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4297" h="219075">
                      <a:moveTo>
                        <a:pt x="63817" y="219075"/>
                      </a:moveTo>
                      <a:lnTo>
                        <a:pt x="19050" y="219075"/>
                      </a:lnTo>
                      <a:lnTo>
                        <a:pt x="0" y="0"/>
                      </a:lnTo>
                      <a:lnTo>
                        <a:pt x="94298" y="26670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90" name="图形 5101"/>
                <p:cNvSpPr/>
                <p:nvPr>
                  <p:custDataLst>
                    <p:tags r:id="rId51"/>
                  </p:custDataLst>
                </p:nvPr>
              </p:nvSpPr>
              <p:spPr>
                <a:xfrm>
                  <a:off x="4734877" y="4448174"/>
                  <a:ext cx="52387" cy="34290"/>
                </a:xfrm>
                <a:custGeom>
                  <a:avLst/>
                  <a:gdLst>
                    <a:gd name="connsiteX0" fmla="*/ 49530 w 52387"/>
                    <a:gd name="connsiteY0" fmla="*/ 21908 h 34290"/>
                    <a:gd name="connsiteX1" fmla="*/ 52388 w 52387"/>
                    <a:gd name="connsiteY1" fmla="*/ 1905 h 34290"/>
                    <a:gd name="connsiteX2" fmla="*/ 0 w 52387"/>
                    <a:gd name="connsiteY2" fmla="*/ 0 h 34290"/>
                    <a:gd name="connsiteX3" fmla="*/ 1905 w 52387"/>
                    <a:gd name="connsiteY3" fmla="*/ 20955 h 34290"/>
                    <a:gd name="connsiteX4" fmla="*/ 27623 w 52387"/>
                    <a:gd name="connsiteY4" fmla="*/ 34290 h 34290"/>
                    <a:gd name="connsiteX5" fmla="*/ 49530 w 52387"/>
                    <a:gd name="connsiteY5" fmla="*/ 21908 h 34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387" h="34290">
                      <a:moveTo>
                        <a:pt x="49530" y="21908"/>
                      </a:moveTo>
                      <a:cubicBezTo>
                        <a:pt x="50483" y="15240"/>
                        <a:pt x="52388" y="1905"/>
                        <a:pt x="52388" y="1905"/>
                      </a:cubicBezTo>
                      <a:lnTo>
                        <a:pt x="0" y="0"/>
                      </a:lnTo>
                      <a:lnTo>
                        <a:pt x="1905" y="20955"/>
                      </a:lnTo>
                      <a:cubicBezTo>
                        <a:pt x="1905" y="20955"/>
                        <a:pt x="13335" y="34290"/>
                        <a:pt x="27623" y="34290"/>
                      </a:cubicBezTo>
                      <a:cubicBezTo>
                        <a:pt x="40958" y="33338"/>
                        <a:pt x="48577" y="28575"/>
                        <a:pt x="49530" y="219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91" name="图形 5101"/>
                <p:cNvSpPr/>
                <p:nvPr>
                  <p:custDataLst>
                    <p:tags r:id="rId52"/>
                  </p:custDataLst>
                </p:nvPr>
              </p:nvSpPr>
              <p:spPr>
                <a:xfrm>
                  <a:off x="4712970" y="4227194"/>
                  <a:ext cx="241934" cy="157162"/>
                </a:xfrm>
                <a:custGeom>
                  <a:avLst/>
                  <a:gdLst>
                    <a:gd name="connsiteX0" fmla="*/ 200025 w 241934"/>
                    <a:gd name="connsiteY0" fmla="*/ 0 h 157162"/>
                    <a:gd name="connsiteX1" fmla="*/ 241935 w 241934"/>
                    <a:gd name="connsiteY1" fmla="*/ 33338 h 157162"/>
                    <a:gd name="connsiteX2" fmla="*/ 177165 w 241934"/>
                    <a:gd name="connsiteY2" fmla="*/ 122872 h 157162"/>
                    <a:gd name="connsiteX3" fmla="*/ 110490 w 241934"/>
                    <a:gd name="connsiteY3" fmla="*/ 72390 h 157162"/>
                    <a:gd name="connsiteX4" fmla="*/ 105727 w 241934"/>
                    <a:gd name="connsiteY4" fmla="*/ 157163 h 157162"/>
                    <a:gd name="connsiteX5" fmla="*/ 3810 w 241934"/>
                    <a:gd name="connsiteY5" fmla="*/ 155258 h 157162"/>
                    <a:gd name="connsiteX6" fmla="*/ 0 w 241934"/>
                    <a:gd name="connsiteY6" fmla="*/ 24765 h 1571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1934" h="157162">
                      <a:moveTo>
                        <a:pt x="200025" y="0"/>
                      </a:moveTo>
                      <a:lnTo>
                        <a:pt x="241935" y="33338"/>
                      </a:lnTo>
                      <a:lnTo>
                        <a:pt x="177165" y="122872"/>
                      </a:lnTo>
                      <a:lnTo>
                        <a:pt x="110490" y="72390"/>
                      </a:lnTo>
                      <a:lnTo>
                        <a:pt x="105727" y="157163"/>
                      </a:lnTo>
                      <a:lnTo>
                        <a:pt x="3810" y="155258"/>
                      </a:lnTo>
                      <a:lnTo>
                        <a:pt x="0" y="24765"/>
                      </a:lnTo>
                      <a:close/>
                    </a:path>
                  </a:pathLst>
                </a:custGeom>
                <a:solidFill>
                  <a:srgbClr val="B0D0C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92" name="图形 5101"/>
                <p:cNvSpPr/>
                <p:nvPr>
                  <p:custDataLst>
                    <p:tags r:id="rId53"/>
                  </p:custDataLst>
                </p:nvPr>
              </p:nvSpPr>
              <p:spPr>
                <a:xfrm>
                  <a:off x="4808220" y="4250054"/>
                  <a:ext cx="94297" cy="81915"/>
                </a:xfrm>
                <a:custGeom>
                  <a:avLst/>
                  <a:gdLst>
                    <a:gd name="connsiteX0" fmla="*/ 94297 w 94297"/>
                    <a:gd name="connsiteY0" fmla="*/ 81915 h 81915"/>
                    <a:gd name="connsiteX1" fmla="*/ 0 w 94297"/>
                    <a:gd name="connsiteY1" fmla="*/ 0 h 81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4297" h="81915">
                      <a:moveTo>
                        <a:pt x="94297" y="81915"/>
                      </a:moveTo>
                      <a:cubicBezTo>
                        <a:pt x="94297" y="81915"/>
                        <a:pt x="17145" y="19050"/>
                        <a:pt x="0" y="0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93" name="图形 5101"/>
                <p:cNvSpPr/>
                <p:nvPr>
                  <p:custDataLst>
                    <p:tags r:id="rId54"/>
                  </p:custDataLst>
                </p:nvPr>
              </p:nvSpPr>
              <p:spPr>
                <a:xfrm>
                  <a:off x="4830127" y="4191952"/>
                  <a:ext cx="110489" cy="84772"/>
                </a:xfrm>
                <a:custGeom>
                  <a:avLst/>
                  <a:gdLst>
                    <a:gd name="connsiteX0" fmla="*/ 110490 w 110489"/>
                    <a:gd name="connsiteY0" fmla="*/ 84772 h 84772"/>
                    <a:gd name="connsiteX1" fmla="*/ 0 w 110489"/>
                    <a:gd name="connsiteY1" fmla="*/ 0 h 84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0488" h="84772">
                      <a:moveTo>
                        <a:pt x="110490" y="84772"/>
                      </a:moveTo>
                      <a:cubicBezTo>
                        <a:pt x="110490" y="84772"/>
                        <a:pt x="17145" y="18097"/>
                        <a:pt x="0" y="0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94" name="图形 5101"/>
                <p:cNvSpPr/>
                <p:nvPr>
                  <p:custDataLst>
                    <p:tags r:id="rId55"/>
                  </p:custDataLst>
                </p:nvPr>
              </p:nvSpPr>
              <p:spPr>
                <a:xfrm>
                  <a:off x="4808220" y="4223384"/>
                  <a:ext cx="116204" cy="79057"/>
                </a:xfrm>
                <a:custGeom>
                  <a:avLst/>
                  <a:gdLst>
                    <a:gd name="connsiteX0" fmla="*/ 116205 w 116204"/>
                    <a:gd name="connsiteY0" fmla="*/ 79058 h 79057"/>
                    <a:gd name="connsiteX1" fmla="*/ 0 w 116204"/>
                    <a:gd name="connsiteY1" fmla="*/ 0 h 79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6204" h="79057">
                      <a:moveTo>
                        <a:pt x="116205" y="79058"/>
                      </a:moveTo>
                      <a:cubicBezTo>
                        <a:pt x="116205" y="79058"/>
                        <a:pt x="17145" y="18098"/>
                        <a:pt x="0" y="0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95" name="图形 5101"/>
                <p:cNvSpPr/>
                <p:nvPr>
                  <p:custDataLst>
                    <p:tags r:id="rId56"/>
                  </p:custDataLst>
                </p:nvPr>
              </p:nvSpPr>
              <p:spPr>
                <a:xfrm>
                  <a:off x="4732972" y="4231957"/>
                  <a:ext cx="5926" cy="149542"/>
                </a:xfrm>
                <a:custGeom>
                  <a:avLst/>
                  <a:gdLst>
                    <a:gd name="connsiteX0" fmla="*/ 5715 w 5926"/>
                    <a:gd name="connsiteY0" fmla="*/ 0 h 149542"/>
                    <a:gd name="connsiteX1" fmla="*/ 0 w 5926"/>
                    <a:gd name="connsiteY1" fmla="*/ 149542 h 1495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926" h="149542">
                      <a:moveTo>
                        <a:pt x="5715" y="0"/>
                      </a:moveTo>
                      <a:cubicBezTo>
                        <a:pt x="5715" y="0"/>
                        <a:pt x="7620" y="87630"/>
                        <a:pt x="0" y="149542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96" name="图形 5101"/>
                <p:cNvSpPr/>
                <p:nvPr>
                  <p:custDataLst>
                    <p:tags r:id="rId57"/>
                  </p:custDataLst>
                </p:nvPr>
              </p:nvSpPr>
              <p:spPr>
                <a:xfrm>
                  <a:off x="4765357" y="4226241"/>
                  <a:ext cx="6667" cy="155257"/>
                </a:xfrm>
                <a:custGeom>
                  <a:avLst/>
                  <a:gdLst>
                    <a:gd name="connsiteX0" fmla="*/ 6667 w 6667"/>
                    <a:gd name="connsiteY0" fmla="*/ 0 h 155257"/>
                    <a:gd name="connsiteX1" fmla="*/ 0 w 6667"/>
                    <a:gd name="connsiteY1" fmla="*/ 155258 h 155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6665" h="155257">
                      <a:moveTo>
                        <a:pt x="6667" y="0"/>
                      </a:moveTo>
                      <a:cubicBezTo>
                        <a:pt x="6667" y="0"/>
                        <a:pt x="0" y="91440"/>
                        <a:pt x="0" y="155258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97" name="图形 5101"/>
                <p:cNvSpPr/>
                <p:nvPr>
                  <p:custDataLst>
                    <p:tags r:id="rId58"/>
                  </p:custDataLst>
                </p:nvPr>
              </p:nvSpPr>
              <p:spPr>
                <a:xfrm>
                  <a:off x="4798695" y="4220527"/>
                  <a:ext cx="13334" cy="160019"/>
                </a:xfrm>
                <a:custGeom>
                  <a:avLst/>
                  <a:gdLst>
                    <a:gd name="connsiteX0" fmla="*/ 13335 w 13334"/>
                    <a:gd name="connsiteY0" fmla="*/ 0 h 160019"/>
                    <a:gd name="connsiteX1" fmla="*/ 0 w 13334"/>
                    <a:gd name="connsiteY1" fmla="*/ 160020 h 160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333" h="160019">
                      <a:moveTo>
                        <a:pt x="13335" y="0"/>
                      </a:moveTo>
                      <a:cubicBezTo>
                        <a:pt x="13335" y="0"/>
                        <a:pt x="0" y="96202"/>
                        <a:pt x="0" y="160020"/>
                      </a:cubicBezTo>
                    </a:path>
                  </a:pathLst>
                </a:custGeom>
                <a:noFill/>
                <a:ln w="4763" cap="flat">
                  <a:solidFill>
                    <a:srgbClr val="FFFFFF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98" name="图形 5101"/>
                <p:cNvSpPr/>
                <p:nvPr>
                  <p:custDataLst>
                    <p:tags r:id="rId59"/>
                  </p:custDataLst>
                </p:nvPr>
              </p:nvSpPr>
              <p:spPr>
                <a:xfrm>
                  <a:off x="4657725" y="4091939"/>
                  <a:ext cx="95250" cy="80009"/>
                </a:xfrm>
                <a:custGeom>
                  <a:avLst/>
                  <a:gdLst>
                    <a:gd name="connsiteX0" fmla="*/ 79058 w 95250"/>
                    <a:gd name="connsiteY0" fmla="*/ 0 h 80009"/>
                    <a:gd name="connsiteX1" fmla="*/ 0 w 95250"/>
                    <a:gd name="connsiteY1" fmla="*/ 61913 h 80009"/>
                    <a:gd name="connsiteX2" fmla="*/ 56198 w 95250"/>
                    <a:gd name="connsiteY2" fmla="*/ 80010 h 80009"/>
                    <a:gd name="connsiteX3" fmla="*/ 95250 w 95250"/>
                    <a:gd name="connsiteY3" fmla="*/ 3810 h 80009"/>
                    <a:gd name="connsiteX4" fmla="*/ 79058 w 95250"/>
                    <a:gd name="connsiteY4" fmla="*/ 0 h 80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0" h="80009">
                      <a:moveTo>
                        <a:pt x="79058" y="0"/>
                      </a:moveTo>
                      <a:cubicBezTo>
                        <a:pt x="51435" y="0"/>
                        <a:pt x="0" y="61913"/>
                        <a:pt x="0" y="61913"/>
                      </a:cubicBezTo>
                      <a:lnTo>
                        <a:pt x="56198" y="80010"/>
                      </a:lnTo>
                      <a:lnTo>
                        <a:pt x="95250" y="3810"/>
                      </a:lnTo>
                      <a:cubicBezTo>
                        <a:pt x="94298" y="4763"/>
                        <a:pt x="84773" y="2857"/>
                        <a:pt x="79058" y="0"/>
                      </a:cubicBezTo>
                      <a:close/>
                    </a:path>
                  </a:pathLst>
                </a:custGeom>
                <a:solidFill>
                  <a:srgbClr val="12337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299" name="图形 5101"/>
                <p:cNvSpPr/>
                <p:nvPr>
                  <p:custDataLst>
                    <p:tags r:id="rId60"/>
                  </p:custDataLst>
                </p:nvPr>
              </p:nvSpPr>
              <p:spPr>
                <a:xfrm>
                  <a:off x="4702491" y="4088129"/>
                  <a:ext cx="208598" cy="170603"/>
                </a:xfrm>
                <a:custGeom>
                  <a:avLst/>
                  <a:gdLst>
                    <a:gd name="connsiteX0" fmla="*/ 139066 w 208598"/>
                    <a:gd name="connsiteY0" fmla="*/ 0 h 170603"/>
                    <a:gd name="connsiteX1" fmla="*/ 208599 w 208598"/>
                    <a:gd name="connsiteY1" fmla="*/ 143828 h 170603"/>
                    <a:gd name="connsiteX2" fmla="*/ 104776 w 208598"/>
                    <a:gd name="connsiteY2" fmla="*/ 167640 h 170603"/>
                    <a:gd name="connsiteX3" fmla="*/ 1 w 208598"/>
                    <a:gd name="connsiteY3" fmla="*/ 167640 h 170603"/>
                    <a:gd name="connsiteX4" fmla="*/ 49531 w 208598"/>
                    <a:gd name="connsiteY4" fmla="*/ 9525 h 170603"/>
                    <a:gd name="connsiteX5" fmla="*/ 139066 w 208598"/>
                    <a:gd name="connsiteY5" fmla="*/ 0 h 170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598" h="170603">
                      <a:moveTo>
                        <a:pt x="139066" y="0"/>
                      </a:moveTo>
                      <a:cubicBezTo>
                        <a:pt x="139066" y="0"/>
                        <a:pt x="182881" y="44767"/>
                        <a:pt x="208599" y="143828"/>
                      </a:cubicBezTo>
                      <a:cubicBezTo>
                        <a:pt x="208599" y="143828"/>
                        <a:pt x="167641" y="160973"/>
                        <a:pt x="104776" y="167640"/>
                      </a:cubicBezTo>
                      <a:cubicBezTo>
                        <a:pt x="41911" y="174308"/>
                        <a:pt x="1" y="167640"/>
                        <a:pt x="1" y="167640"/>
                      </a:cubicBezTo>
                      <a:cubicBezTo>
                        <a:pt x="1" y="167640"/>
                        <a:pt x="-951" y="58103"/>
                        <a:pt x="49531" y="9525"/>
                      </a:cubicBezTo>
                      <a:lnTo>
                        <a:pt x="139066" y="0"/>
                      </a:lnTo>
                      <a:close/>
                    </a:path>
                  </a:pathLst>
                </a:custGeom>
                <a:solidFill>
                  <a:srgbClr val="12337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00" name="图形 5101"/>
                <p:cNvSpPr/>
                <p:nvPr>
                  <p:custDataLst>
                    <p:tags r:id="rId61"/>
                  </p:custDataLst>
                </p:nvPr>
              </p:nvSpPr>
              <p:spPr>
                <a:xfrm>
                  <a:off x="4736782" y="4469129"/>
                  <a:ext cx="85725" cy="28575"/>
                </a:xfrm>
                <a:custGeom>
                  <a:avLst/>
                  <a:gdLst>
                    <a:gd name="connsiteX0" fmla="*/ 47625 w 85725"/>
                    <a:gd name="connsiteY0" fmla="*/ 953 h 28575"/>
                    <a:gd name="connsiteX1" fmla="*/ 77152 w 85725"/>
                    <a:gd name="connsiteY1" fmla="*/ 17145 h 28575"/>
                    <a:gd name="connsiteX2" fmla="*/ 85725 w 85725"/>
                    <a:gd name="connsiteY2" fmla="*/ 28575 h 28575"/>
                    <a:gd name="connsiteX3" fmla="*/ 9525 w 85725"/>
                    <a:gd name="connsiteY3" fmla="*/ 23813 h 28575"/>
                    <a:gd name="connsiteX4" fmla="*/ 952 w 85725"/>
                    <a:gd name="connsiteY4" fmla="*/ 15240 h 28575"/>
                    <a:gd name="connsiteX5" fmla="*/ 0 w 85725"/>
                    <a:gd name="connsiteY5" fmla="*/ 0 h 28575"/>
                    <a:gd name="connsiteX6" fmla="*/ 33338 w 85725"/>
                    <a:gd name="connsiteY6" fmla="*/ 9525 h 28575"/>
                    <a:gd name="connsiteX7" fmla="*/ 47625 w 85725"/>
                    <a:gd name="connsiteY7" fmla="*/ 953 h 28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5725" h="28575">
                      <a:moveTo>
                        <a:pt x="47625" y="953"/>
                      </a:moveTo>
                      <a:cubicBezTo>
                        <a:pt x="49530" y="6667"/>
                        <a:pt x="73342" y="14288"/>
                        <a:pt x="77152" y="17145"/>
                      </a:cubicBezTo>
                      <a:cubicBezTo>
                        <a:pt x="83820" y="20003"/>
                        <a:pt x="85725" y="28575"/>
                        <a:pt x="85725" y="28575"/>
                      </a:cubicBezTo>
                      <a:lnTo>
                        <a:pt x="9525" y="23813"/>
                      </a:lnTo>
                      <a:cubicBezTo>
                        <a:pt x="4763" y="23813"/>
                        <a:pt x="952" y="20003"/>
                        <a:pt x="952" y="15240"/>
                      </a:cubicBezTo>
                      <a:lnTo>
                        <a:pt x="0" y="0"/>
                      </a:lnTo>
                      <a:cubicBezTo>
                        <a:pt x="0" y="0"/>
                        <a:pt x="16192" y="10478"/>
                        <a:pt x="33338" y="9525"/>
                      </a:cubicBezTo>
                      <a:cubicBezTo>
                        <a:pt x="45720" y="7620"/>
                        <a:pt x="47625" y="953"/>
                        <a:pt x="47625" y="953"/>
                      </a:cubicBezTo>
                      <a:close/>
                    </a:path>
                  </a:pathLst>
                </a:custGeom>
                <a:solidFill>
                  <a:srgbClr val="62996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01" name="图形 5101"/>
                <p:cNvSpPr/>
                <p:nvPr>
                  <p:custDataLst>
                    <p:tags r:id="rId62"/>
                  </p:custDataLst>
                </p:nvPr>
              </p:nvSpPr>
              <p:spPr>
                <a:xfrm>
                  <a:off x="4882514" y="4371021"/>
                  <a:ext cx="47625" cy="46726"/>
                </a:xfrm>
                <a:custGeom>
                  <a:avLst/>
                  <a:gdLst>
                    <a:gd name="connsiteX0" fmla="*/ 32385 w 47625"/>
                    <a:gd name="connsiteY0" fmla="*/ 43815 h 46726"/>
                    <a:gd name="connsiteX1" fmla="*/ 47625 w 47625"/>
                    <a:gd name="connsiteY1" fmla="*/ 30480 h 46726"/>
                    <a:gd name="connsiteX2" fmla="*/ 9525 w 47625"/>
                    <a:gd name="connsiteY2" fmla="*/ 0 h 46726"/>
                    <a:gd name="connsiteX3" fmla="*/ 0 w 47625"/>
                    <a:gd name="connsiteY3" fmla="*/ 16193 h 46726"/>
                    <a:gd name="connsiteX4" fmla="*/ 10477 w 47625"/>
                    <a:gd name="connsiteY4" fmla="*/ 40005 h 46726"/>
                    <a:gd name="connsiteX5" fmla="*/ 32385 w 47625"/>
                    <a:gd name="connsiteY5" fmla="*/ 43815 h 467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7625" h="46726">
                      <a:moveTo>
                        <a:pt x="32385" y="43815"/>
                      </a:moveTo>
                      <a:cubicBezTo>
                        <a:pt x="37148" y="39053"/>
                        <a:pt x="47625" y="30480"/>
                        <a:pt x="47625" y="30480"/>
                      </a:cubicBezTo>
                      <a:lnTo>
                        <a:pt x="9525" y="0"/>
                      </a:lnTo>
                      <a:lnTo>
                        <a:pt x="0" y="16193"/>
                      </a:lnTo>
                      <a:cubicBezTo>
                        <a:pt x="0" y="16193"/>
                        <a:pt x="952" y="32385"/>
                        <a:pt x="10477" y="40005"/>
                      </a:cubicBezTo>
                      <a:cubicBezTo>
                        <a:pt x="19050" y="47625"/>
                        <a:pt x="27623" y="48578"/>
                        <a:pt x="32385" y="438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02" name="图形 5101"/>
                <p:cNvSpPr/>
                <p:nvPr>
                  <p:custDataLst>
                    <p:tags r:id="rId63"/>
                  </p:custDataLst>
                </p:nvPr>
              </p:nvSpPr>
              <p:spPr>
                <a:xfrm>
                  <a:off x="4871998" y="4386262"/>
                  <a:ext cx="56553" cy="69532"/>
                </a:xfrm>
                <a:custGeom>
                  <a:avLst/>
                  <a:gdLst>
                    <a:gd name="connsiteX0" fmla="*/ 42901 w 56553"/>
                    <a:gd name="connsiteY0" fmla="*/ 28575 h 69532"/>
                    <a:gd name="connsiteX1" fmla="*/ 55284 w 56553"/>
                    <a:gd name="connsiteY1" fmla="*/ 56197 h 69532"/>
                    <a:gd name="connsiteX2" fmla="*/ 55284 w 56553"/>
                    <a:gd name="connsiteY2" fmla="*/ 69533 h 69532"/>
                    <a:gd name="connsiteX3" fmla="*/ 2896 w 56553"/>
                    <a:gd name="connsiteY3" fmla="*/ 23813 h 69532"/>
                    <a:gd name="connsiteX4" fmla="*/ 991 w 56553"/>
                    <a:gd name="connsiteY4" fmla="*/ 12383 h 69532"/>
                    <a:gd name="connsiteX5" fmla="*/ 8611 w 56553"/>
                    <a:gd name="connsiteY5" fmla="*/ 0 h 69532"/>
                    <a:gd name="connsiteX6" fmla="*/ 26709 w 56553"/>
                    <a:gd name="connsiteY6" fmla="*/ 25717 h 69532"/>
                    <a:gd name="connsiteX7" fmla="*/ 42901 w 56553"/>
                    <a:gd name="connsiteY7" fmla="*/ 28575 h 69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552" h="69532">
                      <a:moveTo>
                        <a:pt x="42901" y="28575"/>
                      </a:moveTo>
                      <a:cubicBezTo>
                        <a:pt x="40996" y="33338"/>
                        <a:pt x="53379" y="52388"/>
                        <a:pt x="55284" y="56197"/>
                      </a:cubicBezTo>
                      <a:cubicBezTo>
                        <a:pt x="58141" y="62865"/>
                        <a:pt x="55284" y="69533"/>
                        <a:pt x="55284" y="69533"/>
                      </a:cubicBezTo>
                      <a:lnTo>
                        <a:pt x="2896" y="23813"/>
                      </a:lnTo>
                      <a:cubicBezTo>
                        <a:pt x="39" y="20955"/>
                        <a:pt x="-914" y="16192"/>
                        <a:pt x="991" y="12383"/>
                      </a:cubicBezTo>
                      <a:lnTo>
                        <a:pt x="8611" y="0"/>
                      </a:lnTo>
                      <a:cubicBezTo>
                        <a:pt x="8611" y="0"/>
                        <a:pt x="14326" y="16192"/>
                        <a:pt x="26709" y="25717"/>
                      </a:cubicBezTo>
                      <a:cubicBezTo>
                        <a:pt x="37186" y="32385"/>
                        <a:pt x="42901" y="28575"/>
                        <a:pt x="42901" y="28575"/>
                      </a:cubicBezTo>
                      <a:close/>
                    </a:path>
                  </a:pathLst>
                </a:custGeom>
                <a:solidFill>
                  <a:srgbClr val="62996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03" name="图形 5101"/>
                <p:cNvSpPr/>
                <p:nvPr>
                  <p:custDataLst>
                    <p:tags r:id="rId64"/>
                  </p:custDataLst>
                </p:nvPr>
              </p:nvSpPr>
              <p:spPr>
                <a:xfrm>
                  <a:off x="4620732" y="4153852"/>
                  <a:ext cx="127479" cy="90029"/>
                </a:xfrm>
                <a:custGeom>
                  <a:avLst/>
                  <a:gdLst>
                    <a:gd name="connsiteX0" fmla="*/ 36040 w 127479"/>
                    <a:gd name="connsiteY0" fmla="*/ 0 h 90029"/>
                    <a:gd name="connsiteX1" fmla="*/ 7465 w 127479"/>
                    <a:gd name="connsiteY1" fmla="*/ 80963 h 90029"/>
                    <a:gd name="connsiteX2" fmla="*/ 127480 w 127479"/>
                    <a:gd name="connsiteY2" fmla="*/ 24765 h 90029"/>
                    <a:gd name="connsiteX3" fmla="*/ 91285 w 127479"/>
                    <a:gd name="connsiteY3" fmla="*/ 2857 h 90029"/>
                    <a:gd name="connsiteX4" fmla="*/ 71282 w 127479"/>
                    <a:gd name="connsiteY4" fmla="*/ 10477 h 90029"/>
                    <a:gd name="connsiteX5" fmla="*/ 36040 w 127479"/>
                    <a:gd name="connsiteY5" fmla="*/ 0 h 90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479" h="90029">
                      <a:moveTo>
                        <a:pt x="36040" y="0"/>
                      </a:moveTo>
                      <a:cubicBezTo>
                        <a:pt x="16990" y="17145"/>
                        <a:pt x="-14443" y="59055"/>
                        <a:pt x="7465" y="80963"/>
                      </a:cubicBezTo>
                      <a:cubicBezTo>
                        <a:pt x="46517" y="119063"/>
                        <a:pt x="127480" y="24765"/>
                        <a:pt x="127480" y="24765"/>
                      </a:cubicBezTo>
                      <a:lnTo>
                        <a:pt x="91285" y="2857"/>
                      </a:lnTo>
                      <a:lnTo>
                        <a:pt x="71282" y="10477"/>
                      </a:lnTo>
                      <a:lnTo>
                        <a:pt x="36040" y="0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10304" name="图形 5101"/>
                <p:cNvGrpSpPr/>
                <p:nvPr>
                  <p:custDataLst>
                    <p:tags r:id="rId65"/>
                  </p:custDataLst>
                </p:nvPr>
              </p:nvGrpSpPr>
              <p:grpSpPr>
                <a:xfrm>
                  <a:off x="4541520" y="4019360"/>
                  <a:ext cx="467512" cy="302622"/>
                  <a:chOff x="4541520" y="4019360"/>
                  <a:chExt cx="467512" cy="302622"/>
                </a:xfrm>
              </p:grpSpPr>
              <p:sp>
                <p:nvSpPr>
                  <p:cNvPr id="10305" name="图形 5101"/>
                  <p:cNvSpPr/>
                  <p:nvPr>
                    <p:custDataLst>
                      <p:tags r:id="rId66"/>
                    </p:custDataLst>
                  </p:nvPr>
                </p:nvSpPr>
                <p:spPr>
                  <a:xfrm>
                    <a:off x="4543425" y="4030027"/>
                    <a:ext cx="262889" cy="157162"/>
                  </a:xfrm>
                  <a:custGeom>
                    <a:avLst/>
                    <a:gdLst>
                      <a:gd name="connsiteX0" fmla="*/ 262890 w 262889"/>
                      <a:gd name="connsiteY0" fmla="*/ 113347 h 157162"/>
                      <a:gd name="connsiteX1" fmla="*/ 83820 w 262889"/>
                      <a:gd name="connsiteY1" fmla="*/ 38100 h 157162"/>
                      <a:gd name="connsiteX2" fmla="*/ 68580 w 262889"/>
                      <a:gd name="connsiteY2" fmla="*/ 20002 h 157162"/>
                      <a:gd name="connsiteX3" fmla="*/ 19050 w 262889"/>
                      <a:gd name="connsiteY3" fmla="*/ 0 h 157162"/>
                      <a:gd name="connsiteX4" fmla="*/ 0 w 262889"/>
                      <a:gd name="connsiteY4" fmla="*/ 41910 h 157162"/>
                      <a:gd name="connsiteX5" fmla="*/ 49530 w 262889"/>
                      <a:gd name="connsiteY5" fmla="*/ 60960 h 157162"/>
                      <a:gd name="connsiteX6" fmla="*/ 70485 w 262889"/>
                      <a:gd name="connsiteY6" fmla="*/ 62865 h 157162"/>
                      <a:gd name="connsiteX7" fmla="*/ 237173 w 262889"/>
                      <a:gd name="connsiteY7" fmla="*/ 157163 h 157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2889" h="157162">
                        <a:moveTo>
                          <a:pt x="262890" y="113347"/>
                        </a:moveTo>
                        <a:lnTo>
                          <a:pt x="83820" y="38100"/>
                        </a:lnTo>
                        <a:lnTo>
                          <a:pt x="68580" y="20002"/>
                        </a:lnTo>
                        <a:lnTo>
                          <a:pt x="19050" y="0"/>
                        </a:lnTo>
                        <a:lnTo>
                          <a:pt x="0" y="41910"/>
                        </a:lnTo>
                        <a:lnTo>
                          <a:pt x="49530" y="60960"/>
                        </a:lnTo>
                        <a:lnTo>
                          <a:pt x="70485" y="62865"/>
                        </a:lnTo>
                        <a:lnTo>
                          <a:pt x="237173" y="157163"/>
                        </a:ln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06" name="图形 5101"/>
                  <p:cNvSpPr/>
                  <p:nvPr>
                    <p:custDataLst>
                      <p:tags r:id="rId67"/>
                    </p:custDataLst>
                  </p:nvPr>
                </p:nvSpPr>
                <p:spPr>
                  <a:xfrm>
                    <a:off x="4613910" y="4068127"/>
                    <a:ext cx="192404" cy="119062"/>
                  </a:xfrm>
                  <a:custGeom>
                    <a:avLst/>
                    <a:gdLst>
                      <a:gd name="connsiteX0" fmla="*/ 192405 w 192404"/>
                      <a:gd name="connsiteY0" fmla="*/ 75247 h 119062"/>
                      <a:gd name="connsiteX1" fmla="*/ 166688 w 192404"/>
                      <a:gd name="connsiteY1" fmla="*/ 119063 h 119062"/>
                      <a:gd name="connsiteX2" fmla="*/ 0 w 192404"/>
                      <a:gd name="connsiteY2" fmla="*/ 24765 h 119062"/>
                      <a:gd name="connsiteX3" fmla="*/ 13335 w 192404"/>
                      <a:gd name="connsiteY3" fmla="*/ 0 h 119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2404" h="119062">
                        <a:moveTo>
                          <a:pt x="192405" y="75247"/>
                        </a:moveTo>
                        <a:lnTo>
                          <a:pt x="166688" y="119063"/>
                        </a:lnTo>
                        <a:lnTo>
                          <a:pt x="0" y="24765"/>
                        </a:lnTo>
                        <a:lnTo>
                          <a:pt x="13335" y="0"/>
                        </a:lnTo>
                        <a:close/>
                      </a:path>
                    </a:pathLst>
                  </a:custGeom>
                  <a:solidFill>
                    <a:srgbClr val="FFEC9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07" name="图形 5101"/>
                  <p:cNvSpPr/>
                  <p:nvPr>
                    <p:custDataLst>
                      <p:tags r:id="rId68"/>
                    </p:custDataLst>
                  </p:nvPr>
                </p:nvSpPr>
                <p:spPr>
                  <a:xfrm>
                    <a:off x="4597717" y="4027505"/>
                    <a:ext cx="12177" cy="12046"/>
                  </a:xfrm>
                  <a:custGeom>
                    <a:avLst/>
                    <a:gdLst>
                      <a:gd name="connsiteX0" fmla="*/ 0 w 12177"/>
                      <a:gd name="connsiteY0" fmla="*/ 4427 h 12046"/>
                      <a:gd name="connsiteX1" fmla="*/ 2858 w 12177"/>
                      <a:gd name="connsiteY1" fmla="*/ 11094 h 12046"/>
                      <a:gd name="connsiteX2" fmla="*/ 11430 w 12177"/>
                      <a:gd name="connsiteY2" fmla="*/ 8237 h 12046"/>
                      <a:gd name="connsiteX3" fmla="*/ 7620 w 12177"/>
                      <a:gd name="connsiteY3" fmla="*/ 617 h 12046"/>
                      <a:gd name="connsiteX4" fmla="*/ 0 w 12177"/>
                      <a:gd name="connsiteY4" fmla="*/ 4427 h 12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77" h="12046">
                        <a:moveTo>
                          <a:pt x="0" y="4427"/>
                        </a:moveTo>
                        <a:cubicBezTo>
                          <a:pt x="0" y="6332"/>
                          <a:pt x="0" y="9189"/>
                          <a:pt x="2858" y="11094"/>
                        </a:cubicBezTo>
                        <a:cubicBezTo>
                          <a:pt x="5715" y="12999"/>
                          <a:pt x="9525" y="12047"/>
                          <a:pt x="11430" y="8237"/>
                        </a:cubicBezTo>
                        <a:cubicBezTo>
                          <a:pt x="13335" y="4427"/>
                          <a:pt x="11430" y="1569"/>
                          <a:pt x="7620" y="617"/>
                        </a:cubicBezTo>
                        <a:cubicBezTo>
                          <a:pt x="3810" y="-1288"/>
                          <a:pt x="953" y="1569"/>
                          <a:pt x="0" y="4427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08" name="图形 5101"/>
                  <p:cNvSpPr/>
                  <p:nvPr>
                    <p:custDataLst>
                      <p:tags r:id="rId69"/>
                    </p:custDataLst>
                  </p:nvPr>
                </p:nvSpPr>
                <p:spPr>
                  <a:xfrm>
                    <a:off x="4571047" y="4019360"/>
                    <a:ext cx="12177" cy="11619"/>
                  </a:xfrm>
                  <a:custGeom>
                    <a:avLst/>
                    <a:gdLst>
                      <a:gd name="connsiteX0" fmla="*/ 0 w 12177"/>
                      <a:gd name="connsiteY0" fmla="*/ 3999 h 11619"/>
                      <a:gd name="connsiteX1" fmla="*/ 2857 w 12177"/>
                      <a:gd name="connsiteY1" fmla="*/ 10667 h 11619"/>
                      <a:gd name="connsiteX2" fmla="*/ 11430 w 12177"/>
                      <a:gd name="connsiteY2" fmla="*/ 7809 h 11619"/>
                      <a:gd name="connsiteX3" fmla="*/ 7620 w 12177"/>
                      <a:gd name="connsiteY3" fmla="*/ 189 h 11619"/>
                      <a:gd name="connsiteX4" fmla="*/ 0 w 12177"/>
                      <a:gd name="connsiteY4" fmla="*/ 3999 h 1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77" h="11619">
                        <a:moveTo>
                          <a:pt x="0" y="3999"/>
                        </a:moveTo>
                        <a:cubicBezTo>
                          <a:pt x="0" y="5904"/>
                          <a:pt x="0" y="8762"/>
                          <a:pt x="2857" y="10667"/>
                        </a:cubicBezTo>
                        <a:cubicBezTo>
                          <a:pt x="5715" y="12572"/>
                          <a:pt x="9525" y="11619"/>
                          <a:pt x="11430" y="7809"/>
                        </a:cubicBezTo>
                        <a:cubicBezTo>
                          <a:pt x="13335" y="3999"/>
                          <a:pt x="11430" y="1142"/>
                          <a:pt x="7620" y="189"/>
                        </a:cubicBezTo>
                        <a:cubicBezTo>
                          <a:pt x="3810" y="-763"/>
                          <a:pt x="952" y="2094"/>
                          <a:pt x="0" y="3999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09" name="图形 5101"/>
                  <p:cNvSpPr/>
                  <p:nvPr>
                    <p:custDataLst>
                      <p:tags r:id="rId70"/>
                    </p:custDataLst>
                  </p:nvPr>
                </p:nvSpPr>
                <p:spPr>
                  <a:xfrm>
                    <a:off x="4563427" y="4088892"/>
                    <a:ext cx="12177" cy="11619"/>
                  </a:xfrm>
                  <a:custGeom>
                    <a:avLst/>
                    <a:gdLst>
                      <a:gd name="connsiteX0" fmla="*/ 0 w 12177"/>
                      <a:gd name="connsiteY0" fmla="*/ 3999 h 11619"/>
                      <a:gd name="connsiteX1" fmla="*/ 2858 w 12177"/>
                      <a:gd name="connsiteY1" fmla="*/ 10667 h 11619"/>
                      <a:gd name="connsiteX2" fmla="*/ 11430 w 12177"/>
                      <a:gd name="connsiteY2" fmla="*/ 7809 h 11619"/>
                      <a:gd name="connsiteX3" fmla="*/ 7620 w 12177"/>
                      <a:gd name="connsiteY3" fmla="*/ 189 h 11619"/>
                      <a:gd name="connsiteX4" fmla="*/ 0 w 12177"/>
                      <a:gd name="connsiteY4" fmla="*/ 3999 h 1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77" h="11619">
                        <a:moveTo>
                          <a:pt x="0" y="3999"/>
                        </a:moveTo>
                        <a:cubicBezTo>
                          <a:pt x="0" y="5904"/>
                          <a:pt x="0" y="8762"/>
                          <a:pt x="2858" y="10667"/>
                        </a:cubicBezTo>
                        <a:cubicBezTo>
                          <a:pt x="5715" y="12572"/>
                          <a:pt x="9525" y="11619"/>
                          <a:pt x="11430" y="7809"/>
                        </a:cubicBezTo>
                        <a:cubicBezTo>
                          <a:pt x="13335" y="3999"/>
                          <a:pt x="11430" y="1142"/>
                          <a:pt x="7620" y="189"/>
                        </a:cubicBezTo>
                        <a:cubicBezTo>
                          <a:pt x="3810" y="-763"/>
                          <a:pt x="0" y="2094"/>
                          <a:pt x="0" y="3999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10" name="图形 5101"/>
                  <p:cNvSpPr/>
                  <p:nvPr>
                    <p:custDataLst>
                      <p:tags r:id="rId71"/>
                    </p:custDataLst>
                  </p:nvPr>
                </p:nvSpPr>
                <p:spPr>
                  <a:xfrm>
                    <a:off x="4541520" y="4079367"/>
                    <a:ext cx="12177" cy="11619"/>
                  </a:xfrm>
                  <a:custGeom>
                    <a:avLst/>
                    <a:gdLst>
                      <a:gd name="connsiteX0" fmla="*/ 0 w 12177"/>
                      <a:gd name="connsiteY0" fmla="*/ 3999 h 11619"/>
                      <a:gd name="connsiteX1" fmla="*/ 2857 w 12177"/>
                      <a:gd name="connsiteY1" fmla="*/ 10667 h 11619"/>
                      <a:gd name="connsiteX2" fmla="*/ 11430 w 12177"/>
                      <a:gd name="connsiteY2" fmla="*/ 7809 h 11619"/>
                      <a:gd name="connsiteX3" fmla="*/ 7620 w 12177"/>
                      <a:gd name="connsiteY3" fmla="*/ 189 h 11619"/>
                      <a:gd name="connsiteX4" fmla="*/ 0 w 12177"/>
                      <a:gd name="connsiteY4" fmla="*/ 3999 h 11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177" h="11619">
                        <a:moveTo>
                          <a:pt x="0" y="3999"/>
                        </a:moveTo>
                        <a:cubicBezTo>
                          <a:pt x="0" y="5904"/>
                          <a:pt x="0" y="8762"/>
                          <a:pt x="2857" y="10667"/>
                        </a:cubicBezTo>
                        <a:cubicBezTo>
                          <a:pt x="5715" y="12572"/>
                          <a:pt x="9525" y="11619"/>
                          <a:pt x="11430" y="7809"/>
                        </a:cubicBezTo>
                        <a:cubicBezTo>
                          <a:pt x="13335" y="3999"/>
                          <a:pt x="11430" y="1142"/>
                          <a:pt x="7620" y="189"/>
                        </a:cubicBezTo>
                        <a:cubicBezTo>
                          <a:pt x="3810" y="-763"/>
                          <a:pt x="952" y="2094"/>
                          <a:pt x="0" y="3999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11" name="图形 5101"/>
                  <p:cNvSpPr/>
                  <p:nvPr>
                    <p:custDataLst>
                      <p:tags r:id="rId72"/>
                    </p:custDataLst>
                  </p:nvPr>
                </p:nvSpPr>
                <p:spPr>
                  <a:xfrm>
                    <a:off x="4777744" y="4127181"/>
                    <a:ext cx="231288" cy="194800"/>
                  </a:xfrm>
                  <a:custGeom>
                    <a:avLst/>
                    <a:gdLst>
                      <a:gd name="connsiteX0" fmla="*/ 90483 w 231288"/>
                      <a:gd name="connsiteY0" fmla="*/ 170497 h 194800"/>
                      <a:gd name="connsiteX1" fmla="*/ 38096 w 231288"/>
                      <a:gd name="connsiteY1" fmla="*/ 120015 h 194800"/>
                      <a:gd name="connsiteX2" fmla="*/ 12378 w 231288"/>
                      <a:gd name="connsiteY2" fmla="*/ 38100 h 194800"/>
                      <a:gd name="connsiteX3" fmla="*/ 95246 w 231288"/>
                      <a:gd name="connsiteY3" fmla="*/ 15240 h 194800"/>
                      <a:gd name="connsiteX4" fmla="*/ 165731 w 231288"/>
                      <a:gd name="connsiteY4" fmla="*/ 32385 h 194800"/>
                      <a:gd name="connsiteX5" fmla="*/ 218118 w 231288"/>
                      <a:gd name="connsiteY5" fmla="*/ 147638 h 194800"/>
                      <a:gd name="connsiteX6" fmla="*/ 90483 w 231288"/>
                      <a:gd name="connsiteY6" fmla="*/ 170497 h 19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31288" h="194800">
                        <a:moveTo>
                          <a:pt x="90483" y="170497"/>
                        </a:moveTo>
                        <a:cubicBezTo>
                          <a:pt x="69528" y="146685"/>
                          <a:pt x="69528" y="123825"/>
                          <a:pt x="38096" y="120015"/>
                        </a:cubicBezTo>
                        <a:cubicBezTo>
                          <a:pt x="-10482" y="114300"/>
                          <a:pt x="-4767" y="68580"/>
                          <a:pt x="12378" y="38100"/>
                        </a:cubicBezTo>
                        <a:cubicBezTo>
                          <a:pt x="29523" y="7620"/>
                          <a:pt x="60956" y="-17145"/>
                          <a:pt x="95246" y="15240"/>
                        </a:cubicBezTo>
                        <a:cubicBezTo>
                          <a:pt x="119058" y="38100"/>
                          <a:pt x="135251" y="27622"/>
                          <a:pt x="165731" y="32385"/>
                        </a:cubicBezTo>
                        <a:cubicBezTo>
                          <a:pt x="197163" y="37147"/>
                          <a:pt x="258123" y="75247"/>
                          <a:pt x="218118" y="147638"/>
                        </a:cubicBezTo>
                        <a:cubicBezTo>
                          <a:pt x="180018" y="220027"/>
                          <a:pt x="111438" y="193358"/>
                          <a:pt x="90483" y="170497"/>
                        </a:cubicBez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12" name="图形 5101"/>
                  <p:cNvSpPr/>
                  <p:nvPr>
                    <p:custDataLst>
                      <p:tags r:id="rId73"/>
                    </p:custDataLst>
                  </p:nvPr>
                </p:nvSpPr>
                <p:spPr>
                  <a:xfrm>
                    <a:off x="4819111" y="4166521"/>
                    <a:ext cx="54371" cy="52788"/>
                  </a:xfrm>
                  <a:custGeom>
                    <a:avLst/>
                    <a:gdLst>
                      <a:gd name="connsiteX0" fmla="*/ 538 w 54371"/>
                      <a:gd name="connsiteY0" fmla="*/ 20668 h 52788"/>
                      <a:gd name="connsiteX1" fmla="*/ 13873 w 54371"/>
                      <a:gd name="connsiteY1" fmla="*/ 49243 h 52788"/>
                      <a:gd name="connsiteX2" fmla="*/ 51973 w 54371"/>
                      <a:gd name="connsiteY2" fmla="*/ 35908 h 52788"/>
                      <a:gd name="connsiteX3" fmla="*/ 33876 w 54371"/>
                      <a:gd name="connsiteY3" fmla="*/ 665 h 52788"/>
                      <a:gd name="connsiteX4" fmla="*/ 538 w 54371"/>
                      <a:gd name="connsiteY4" fmla="*/ 20668 h 527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4371" h="52788">
                        <a:moveTo>
                          <a:pt x="538" y="20668"/>
                        </a:moveTo>
                        <a:cubicBezTo>
                          <a:pt x="-1367" y="30193"/>
                          <a:pt x="1491" y="40670"/>
                          <a:pt x="13873" y="49243"/>
                        </a:cubicBezTo>
                        <a:cubicBezTo>
                          <a:pt x="26256" y="56863"/>
                          <a:pt x="45306" y="52100"/>
                          <a:pt x="51973" y="35908"/>
                        </a:cubicBezTo>
                        <a:cubicBezTo>
                          <a:pt x="58641" y="19715"/>
                          <a:pt x="51021" y="4475"/>
                          <a:pt x="33876" y="665"/>
                        </a:cubicBezTo>
                        <a:cubicBezTo>
                          <a:pt x="16731" y="-3144"/>
                          <a:pt x="3396" y="10190"/>
                          <a:pt x="538" y="20668"/>
                        </a:cubicBezTo>
                        <a:close/>
                      </a:path>
                    </a:pathLst>
                  </a:custGeom>
                  <a:solidFill>
                    <a:srgbClr val="E08C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13" name="图形 5101"/>
                  <p:cNvSpPr/>
                  <p:nvPr>
                    <p:custDataLst>
                      <p:tags r:id="rId74"/>
                    </p:custDataLst>
                  </p:nvPr>
                </p:nvSpPr>
                <p:spPr>
                  <a:xfrm>
                    <a:off x="4596764" y="4044314"/>
                    <a:ext cx="353377" cy="178117"/>
                  </a:xfrm>
                  <a:custGeom>
                    <a:avLst/>
                    <a:gdLst>
                      <a:gd name="connsiteX0" fmla="*/ 0 w 353377"/>
                      <a:gd name="connsiteY0" fmla="*/ 0 h 178117"/>
                      <a:gd name="connsiteX1" fmla="*/ 37148 w 353377"/>
                      <a:gd name="connsiteY1" fmla="*/ 33338 h 178117"/>
                      <a:gd name="connsiteX2" fmla="*/ 353378 w 353377"/>
                      <a:gd name="connsiteY2" fmla="*/ 178117 h 178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3377" h="178117">
                        <a:moveTo>
                          <a:pt x="0" y="0"/>
                        </a:moveTo>
                        <a:cubicBezTo>
                          <a:pt x="952" y="5715"/>
                          <a:pt x="25718" y="26670"/>
                          <a:pt x="37148" y="33338"/>
                        </a:cubicBezTo>
                        <a:cubicBezTo>
                          <a:pt x="48577" y="39052"/>
                          <a:pt x="353378" y="178117"/>
                          <a:pt x="353378" y="178117"/>
                        </a:cubicBezTo>
                      </a:path>
                    </a:pathLst>
                  </a:custGeom>
                  <a:noFill/>
                  <a:ln w="2381" cap="rnd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14" name="图形 5101"/>
                  <p:cNvSpPr/>
                  <p:nvPr>
                    <p:custDataLst>
                      <p:tags r:id="rId75"/>
                    </p:custDataLst>
                  </p:nvPr>
                </p:nvSpPr>
                <p:spPr>
                  <a:xfrm>
                    <a:off x="4573588" y="4034789"/>
                    <a:ext cx="370838" cy="198119"/>
                  </a:xfrm>
                  <a:custGeom>
                    <a:avLst/>
                    <a:gdLst>
                      <a:gd name="connsiteX0" fmla="*/ 316 w 370838"/>
                      <a:gd name="connsiteY0" fmla="*/ 0 h 198119"/>
                      <a:gd name="connsiteX1" fmla="*/ 56514 w 370838"/>
                      <a:gd name="connsiteY1" fmla="*/ 47625 h 198119"/>
                      <a:gd name="connsiteX2" fmla="*/ 370839 w 370838"/>
                      <a:gd name="connsiteY2" fmla="*/ 198120 h 1981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70838" h="198119">
                        <a:moveTo>
                          <a:pt x="316" y="0"/>
                        </a:moveTo>
                        <a:cubicBezTo>
                          <a:pt x="-4446" y="15240"/>
                          <a:pt x="46036" y="41910"/>
                          <a:pt x="56514" y="47625"/>
                        </a:cubicBezTo>
                        <a:cubicBezTo>
                          <a:pt x="67944" y="53340"/>
                          <a:pt x="370839" y="198120"/>
                          <a:pt x="370839" y="198120"/>
                        </a:cubicBezTo>
                      </a:path>
                    </a:pathLst>
                  </a:custGeom>
                  <a:noFill/>
                  <a:ln w="2381" cap="rnd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15" name="图形 5101"/>
                  <p:cNvSpPr/>
                  <p:nvPr>
                    <p:custDataLst>
                      <p:tags r:id="rId76"/>
                    </p:custDataLst>
                  </p:nvPr>
                </p:nvSpPr>
                <p:spPr>
                  <a:xfrm>
                    <a:off x="4572000" y="4080002"/>
                    <a:ext cx="357187" cy="177672"/>
                  </a:xfrm>
                  <a:custGeom>
                    <a:avLst/>
                    <a:gdLst>
                      <a:gd name="connsiteX0" fmla="*/ 0 w 357187"/>
                      <a:gd name="connsiteY0" fmla="*/ 3365 h 177672"/>
                      <a:gd name="connsiteX1" fmla="*/ 45720 w 357187"/>
                      <a:gd name="connsiteY1" fmla="*/ 10032 h 177672"/>
                      <a:gd name="connsiteX2" fmla="*/ 357188 w 357187"/>
                      <a:gd name="connsiteY2" fmla="*/ 177672 h 177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7187" h="177672">
                        <a:moveTo>
                          <a:pt x="0" y="3365"/>
                        </a:moveTo>
                        <a:cubicBezTo>
                          <a:pt x="6667" y="-4255"/>
                          <a:pt x="29527" y="2412"/>
                          <a:pt x="45720" y="10032"/>
                        </a:cubicBezTo>
                        <a:cubicBezTo>
                          <a:pt x="57150" y="15747"/>
                          <a:pt x="357188" y="177672"/>
                          <a:pt x="357188" y="177672"/>
                        </a:cubicBezTo>
                      </a:path>
                    </a:pathLst>
                  </a:custGeom>
                  <a:noFill/>
                  <a:ln w="2381" cap="rnd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16" name="图形 5101"/>
                  <p:cNvSpPr/>
                  <p:nvPr>
                    <p:custDataLst>
                      <p:tags r:id="rId77"/>
                    </p:custDataLst>
                  </p:nvPr>
                </p:nvSpPr>
                <p:spPr>
                  <a:xfrm>
                    <a:off x="4553902" y="4069258"/>
                    <a:ext cx="383857" cy="176033"/>
                  </a:xfrm>
                  <a:custGeom>
                    <a:avLst/>
                    <a:gdLst>
                      <a:gd name="connsiteX0" fmla="*/ 0 w 383857"/>
                      <a:gd name="connsiteY0" fmla="*/ 7441 h 176033"/>
                      <a:gd name="connsiteX1" fmla="*/ 63818 w 383857"/>
                      <a:gd name="connsiteY1" fmla="*/ 14108 h 176033"/>
                      <a:gd name="connsiteX2" fmla="*/ 383857 w 383857"/>
                      <a:gd name="connsiteY2" fmla="*/ 176033 h 1760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83857" h="176033">
                        <a:moveTo>
                          <a:pt x="0" y="7441"/>
                        </a:moveTo>
                        <a:cubicBezTo>
                          <a:pt x="11430" y="-10656"/>
                          <a:pt x="51435" y="9346"/>
                          <a:pt x="63818" y="14108"/>
                        </a:cubicBezTo>
                        <a:cubicBezTo>
                          <a:pt x="75248" y="17919"/>
                          <a:pt x="383857" y="176033"/>
                          <a:pt x="383857" y="176033"/>
                        </a:cubicBezTo>
                      </a:path>
                    </a:pathLst>
                  </a:custGeom>
                  <a:noFill/>
                  <a:ln w="2381" cap="rnd">
                    <a:solidFill>
                      <a:srgbClr val="FFFFFF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17" name="图形 5101"/>
                  <p:cNvSpPr/>
                  <p:nvPr>
                    <p:custDataLst>
                      <p:tags r:id="rId78"/>
                    </p:custDataLst>
                  </p:nvPr>
                </p:nvSpPr>
                <p:spPr>
                  <a:xfrm>
                    <a:off x="4922520" y="4216716"/>
                    <a:ext cx="47625" cy="59054"/>
                  </a:xfrm>
                  <a:custGeom>
                    <a:avLst/>
                    <a:gdLst>
                      <a:gd name="connsiteX0" fmla="*/ 47625 w 47625"/>
                      <a:gd name="connsiteY0" fmla="*/ 8573 h 59054"/>
                      <a:gd name="connsiteX1" fmla="*/ 33338 w 47625"/>
                      <a:gd name="connsiteY1" fmla="*/ 0 h 59054"/>
                      <a:gd name="connsiteX2" fmla="*/ 0 w 47625"/>
                      <a:gd name="connsiteY2" fmla="*/ 50483 h 59054"/>
                      <a:gd name="connsiteX3" fmla="*/ 14288 w 47625"/>
                      <a:gd name="connsiteY3" fmla="*/ 59055 h 59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7625" h="59054">
                        <a:moveTo>
                          <a:pt x="47625" y="8573"/>
                        </a:moveTo>
                        <a:lnTo>
                          <a:pt x="33338" y="0"/>
                        </a:lnTo>
                        <a:lnTo>
                          <a:pt x="0" y="50483"/>
                        </a:lnTo>
                        <a:lnTo>
                          <a:pt x="14288" y="59055"/>
                        </a:lnTo>
                        <a:close/>
                      </a:path>
                    </a:pathLst>
                  </a:custGeom>
                  <a:solidFill>
                    <a:srgbClr val="E08C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10318" name="图形 5101"/>
                <p:cNvSpPr/>
                <p:nvPr>
                  <p:custDataLst>
                    <p:tags r:id="rId79"/>
                  </p:custDataLst>
                </p:nvPr>
              </p:nvSpPr>
              <p:spPr>
                <a:xfrm>
                  <a:off x="4914807" y="4155482"/>
                  <a:ext cx="55422" cy="46832"/>
                </a:xfrm>
                <a:custGeom>
                  <a:avLst/>
                  <a:gdLst>
                    <a:gd name="connsiteX0" fmla="*/ 9617 w 55422"/>
                    <a:gd name="connsiteY0" fmla="*/ 3132 h 46832"/>
                    <a:gd name="connsiteX1" fmla="*/ 92 w 55422"/>
                    <a:gd name="connsiteY1" fmla="*/ 15514 h 46832"/>
                    <a:gd name="connsiteX2" fmla="*/ 5807 w 55422"/>
                    <a:gd name="connsiteY2" fmla="*/ 20277 h 46832"/>
                    <a:gd name="connsiteX3" fmla="*/ 9617 w 55422"/>
                    <a:gd name="connsiteY3" fmla="*/ 20277 h 46832"/>
                    <a:gd name="connsiteX4" fmla="*/ 7712 w 55422"/>
                    <a:gd name="connsiteY4" fmla="*/ 36469 h 46832"/>
                    <a:gd name="connsiteX5" fmla="*/ 18189 w 55422"/>
                    <a:gd name="connsiteY5" fmla="*/ 39327 h 46832"/>
                    <a:gd name="connsiteX6" fmla="*/ 22952 w 55422"/>
                    <a:gd name="connsiteY6" fmla="*/ 28849 h 46832"/>
                    <a:gd name="connsiteX7" fmla="*/ 22952 w 55422"/>
                    <a:gd name="connsiteY7" fmla="*/ 40279 h 46832"/>
                    <a:gd name="connsiteX8" fmla="*/ 32477 w 55422"/>
                    <a:gd name="connsiteY8" fmla="*/ 41232 h 46832"/>
                    <a:gd name="connsiteX9" fmla="*/ 33430 w 55422"/>
                    <a:gd name="connsiteY9" fmla="*/ 30754 h 46832"/>
                    <a:gd name="connsiteX10" fmla="*/ 38192 w 55422"/>
                    <a:gd name="connsiteY10" fmla="*/ 42184 h 46832"/>
                    <a:gd name="connsiteX11" fmla="*/ 45812 w 55422"/>
                    <a:gd name="connsiteY11" fmla="*/ 39327 h 46832"/>
                    <a:gd name="connsiteX12" fmla="*/ 45812 w 55422"/>
                    <a:gd name="connsiteY12" fmla="*/ 30754 h 46832"/>
                    <a:gd name="connsiteX13" fmla="*/ 53432 w 55422"/>
                    <a:gd name="connsiteY13" fmla="*/ 36469 h 46832"/>
                    <a:gd name="connsiteX14" fmla="*/ 54385 w 55422"/>
                    <a:gd name="connsiteY14" fmla="*/ 25039 h 46832"/>
                    <a:gd name="connsiteX15" fmla="*/ 50575 w 55422"/>
                    <a:gd name="connsiteY15" fmla="*/ 8847 h 46832"/>
                    <a:gd name="connsiteX16" fmla="*/ 9617 w 55422"/>
                    <a:gd name="connsiteY16" fmla="*/ 3132 h 46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5422" h="46832">
                      <a:moveTo>
                        <a:pt x="9617" y="3132"/>
                      </a:moveTo>
                      <a:cubicBezTo>
                        <a:pt x="5807" y="5989"/>
                        <a:pt x="-860" y="10752"/>
                        <a:pt x="92" y="15514"/>
                      </a:cubicBezTo>
                      <a:cubicBezTo>
                        <a:pt x="1045" y="17419"/>
                        <a:pt x="2950" y="20277"/>
                        <a:pt x="5807" y="20277"/>
                      </a:cubicBezTo>
                      <a:cubicBezTo>
                        <a:pt x="8665" y="20277"/>
                        <a:pt x="9617" y="19324"/>
                        <a:pt x="9617" y="20277"/>
                      </a:cubicBezTo>
                      <a:cubicBezTo>
                        <a:pt x="9617" y="20277"/>
                        <a:pt x="9617" y="27897"/>
                        <a:pt x="7712" y="36469"/>
                      </a:cubicBezTo>
                      <a:cubicBezTo>
                        <a:pt x="5807" y="44089"/>
                        <a:pt x="15332" y="44089"/>
                        <a:pt x="18189" y="39327"/>
                      </a:cubicBezTo>
                      <a:cubicBezTo>
                        <a:pt x="21047" y="32659"/>
                        <a:pt x="22952" y="28849"/>
                        <a:pt x="22952" y="28849"/>
                      </a:cubicBezTo>
                      <a:cubicBezTo>
                        <a:pt x="22952" y="28849"/>
                        <a:pt x="22952" y="32659"/>
                        <a:pt x="22952" y="40279"/>
                      </a:cubicBezTo>
                      <a:cubicBezTo>
                        <a:pt x="22000" y="48852"/>
                        <a:pt x="32477" y="48852"/>
                        <a:pt x="32477" y="41232"/>
                      </a:cubicBezTo>
                      <a:cubicBezTo>
                        <a:pt x="32477" y="33612"/>
                        <a:pt x="33430" y="30754"/>
                        <a:pt x="33430" y="30754"/>
                      </a:cubicBezTo>
                      <a:cubicBezTo>
                        <a:pt x="33430" y="30754"/>
                        <a:pt x="36287" y="36469"/>
                        <a:pt x="38192" y="42184"/>
                      </a:cubicBezTo>
                      <a:cubicBezTo>
                        <a:pt x="40097" y="45994"/>
                        <a:pt x="46764" y="46947"/>
                        <a:pt x="45812" y="39327"/>
                      </a:cubicBezTo>
                      <a:cubicBezTo>
                        <a:pt x="44860" y="34564"/>
                        <a:pt x="45812" y="30754"/>
                        <a:pt x="45812" y="30754"/>
                      </a:cubicBezTo>
                      <a:cubicBezTo>
                        <a:pt x="45812" y="30754"/>
                        <a:pt x="50575" y="38374"/>
                        <a:pt x="53432" y="36469"/>
                      </a:cubicBezTo>
                      <a:cubicBezTo>
                        <a:pt x="55337" y="35517"/>
                        <a:pt x="56289" y="32659"/>
                        <a:pt x="54385" y="25039"/>
                      </a:cubicBezTo>
                      <a:cubicBezTo>
                        <a:pt x="52480" y="19324"/>
                        <a:pt x="52480" y="14562"/>
                        <a:pt x="50575" y="8847"/>
                      </a:cubicBezTo>
                      <a:cubicBezTo>
                        <a:pt x="48670" y="8847"/>
                        <a:pt x="22000" y="-6393"/>
                        <a:pt x="9617" y="3132"/>
                      </a:cubicBez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19" name="图形 5101"/>
                <p:cNvSpPr/>
                <p:nvPr>
                  <p:custDataLst>
                    <p:tags r:id="rId80"/>
                  </p:custDataLst>
                </p:nvPr>
              </p:nvSpPr>
              <p:spPr>
                <a:xfrm>
                  <a:off x="4708546" y="4128909"/>
                  <a:ext cx="61803" cy="49707"/>
                </a:xfrm>
                <a:custGeom>
                  <a:avLst/>
                  <a:gdLst>
                    <a:gd name="connsiteX0" fmla="*/ 4423 w 61803"/>
                    <a:gd name="connsiteY0" fmla="*/ 28752 h 49707"/>
                    <a:gd name="connsiteX1" fmla="*/ 1566 w 61803"/>
                    <a:gd name="connsiteY1" fmla="*/ 10655 h 49707"/>
                    <a:gd name="connsiteX2" fmla="*/ 10138 w 61803"/>
                    <a:gd name="connsiteY2" fmla="*/ 11607 h 49707"/>
                    <a:gd name="connsiteX3" fmla="*/ 16806 w 61803"/>
                    <a:gd name="connsiteY3" fmla="*/ 16370 h 49707"/>
                    <a:gd name="connsiteX4" fmla="*/ 27283 w 61803"/>
                    <a:gd name="connsiteY4" fmla="*/ 3035 h 49707"/>
                    <a:gd name="connsiteX5" fmla="*/ 35856 w 61803"/>
                    <a:gd name="connsiteY5" fmla="*/ 6845 h 49707"/>
                    <a:gd name="connsiteX6" fmla="*/ 32998 w 61803"/>
                    <a:gd name="connsiteY6" fmla="*/ 15417 h 49707"/>
                    <a:gd name="connsiteX7" fmla="*/ 40618 w 61803"/>
                    <a:gd name="connsiteY7" fmla="*/ 9702 h 49707"/>
                    <a:gd name="connsiteX8" fmla="*/ 49191 w 61803"/>
                    <a:gd name="connsiteY8" fmla="*/ 16370 h 49707"/>
                    <a:gd name="connsiteX9" fmla="*/ 45381 w 61803"/>
                    <a:gd name="connsiteY9" fmla="*/ 21132 h 49707"/>
                    <a:gd name="connsiteX10" fmla="*/ 53953 w 61803"/>
                    <a:gd name="connsiteY10" fmla="*/ 19227 h 49707"/>
                    <a:gd name="connsiteX11" fmla="*/ 57763 w 61803"/>
                    <a:gd name="connsiteY11" fmla="*/ 26847 h 49707"/>
                    <a:gd name="connsiteX12" fmla="*/ 51096 w 61803"/>
                    <a:gd name="connsiteY12" fmla="*/ 32562 h 49707"/>
                    <a:gd name="connsiteX13" fmla="*/ 61573 w 61803"/>
                    <a:gd name="connsiteY13" fmla="*/ 34467 h 49707"/>
                    <a:gd name="connsiteX14" fmla="*/ 53953 w 61803"/>
                    <a:gd name="connsiteY14" fmla="*/ 43040 h 49707"/>
                    <a:gd name="connsiteX15" fmla="*/ 41571 w 61803"/>
                    <a:gd name="connsiteY15" fmla="*/ 49707 h 49707"/>
                    <a:gd name="connsiteX16" fmla="*/ 4423 w 61803"/>
                    <a:gd name="connsiteY16" fmla="*/ 28752 h 49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1803" h="49707">
                      <a:moveTo>
                        <a:pt x="4423" y="28752"/>
                      </a:moveTo>
                      <a:cubicBezTo>
                        <a:pt x="4423" y="28752"/>
                        <a:pt x="-3197" y="14465"/>
                        <a:pt x="1566" y="10655"/>
                      </a:cubicBezTo>
                      <a:cubicBezTo>
                        <a:pt x="5376" y="7797"/>
                        <a:pt x="8233" y="8750"/>
                        <a:pt x="10138" y="11607"/>
                      </a:cubicBezTo>
                      <a:cubicBezTo>
                        <a:pt x="13948" y="15417"/>
                        <a:pt x="15853" y="17322"/>
                        <a:pt x="16806" y="16370"/>
                      </a:cubicBezTo>
                      <a:cubicBezTo>
                        <a:pt x="16806" y="16370"/>
                        <a:pt x="21568" y="11607"/>
                        <a:pt x="27283" y="3035"/>
                      </a:cubicBezTo>
                      <a:cubicBezTo>
                        <a:pt x="32046" y="-3633"/>
                        <a:pt x="37761" y="2082"/>
                        <a:pt x="35856" y="6845"/>
                      </a:cubicBezTo>
                      <a:cubicBezTo>
                        <a:pt x="32998" y="13512"/>
                        <a:pt x="32998" y="15417"/>
                        <a:pt x="32998" y="15417"/>
                      </a:cubicBezTo>
                      <a:cubicBezTo>
                        <a:pt x="32998" y="15417"/>
                        <a:pt x="33951" y="15417"/>
                        <a:pt x="40618" y="9702"/>
                      </a:cubicBezTo>
                      <a:cubicBezTo>
                        <a:pt x="47286" y="3987"/>
                        <a:pt x="54906" y="10655"/>
                        <a:pt x="49191" y="16370"/>
                      </a:cubicBezTo>
                      <a:cubicBezTo>
                        <a:pt x="43476" y="22085"/>
                        <a:pt x="45381" y="21132"/>
                        <a:pt x="45381" y="21132"/>
                      </a:cubicBezTo>
                      <a:cubicBezTo>
                        <a:pt x="45381" y="21132"/>
                        <a:pt x="48238" y="22085"/>
                        <a:pt x="53953" y="19227"/>
                      </a:cubicBezTo>
                      <a:cubicBezTo>
                        <a:pt x="57763" y="17322"/>
                        <a:pt x="63478" y="21132"/>
                        <a:pt x="57763" y="26847"/>
                      </a:cubicBezTo>
                      <a:cubicBezTo>
                        <a:pt x="53953" y="30657"/>
                        <a:pt x="51096" y="32562"/>
                        <a:pt x="51096" y="32562"/>
                      </a:cubicBezTo>
                      <a:cubicBezTo>
                        <a:pt x="51096" y="32562"/>
                        <a:pt x="59668" y="30657"/>
                        <a:pt x="61573" y="34467"/>
                      </a:cubicBezTo>
                      <a:cubicBezTo>
                        <a:pt x="62526" y="37325"/>
                        <a:pt x="60621" y="39230"/>
                        <a:pt x="53953" y="43040"/>
                      </a:cubicBezTo>
                      <a:cubicBezTo>
                        <a:pt x="48238" y="45897"/>
                        <a:pt x="46333" y="47802"/>
                        <a:pt x="41571" y="49707"/>
                      </a:cubicBezTo>
                      <a:lnTo>
                        <a:pt x="4423" y="28752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20" name="图形 5101"/>
                <p:cNvSpPr/>
                <p:nvPr>
                  <p:custDataLst>
                    <p:tags r:id="rId81"/>
                  </p:custDataLst>
                </p:nvPr>
              </p:nvSpPr>
              <p:spPr>
                <a:xfrm>
                  <a:off x="4643019" y="4012553"/>
                  <a:ext cx="43280" cy="39808"/>
                </a:xfrm>
                <a:custGeom>
                  <a:avLst/>
                  <a:gdLst>
                    <a:gd name="connsiteX0" fmla="*/ 22326 w 43280"/>
                    <a:gd name="connsiteY0" fmla="*/ 329 h 39808"/>
                    <a:gd name="connsiteX1" fmla="*/ 418 w 43280"/>
                    <a:gd name="connsiteY1" fmla="*/ 12711 h 39808"/>
                    <a:gd name="connsiteX2" fmla="*/ 43281 w 43280"/>
                    <a:gd name="connsiteY2" fmla="*/ 36524 h 39808"/>
                    <a:gd name="connsiteX3" fmla="*/ 22326 w 43280"/>
                    <a:gd name="connsiteY3" fmla="*/ 329 h 39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280" h="39808">
                      <a:moveTo>
                        <a:pt x="22326" y="329"/>
                      </a:moveTo>
                      <a:cubicBezTo>
                        <a:pt x="8991" y="-1576"/>
                        <a:pt x="2323" y="5091"/>
                        <a:pt x="418" y="12711"/>
                      </a:cubicBezTo>
                      <a:cubicBezTo>
                        <a:pt x="-3392" y="26999"/>
                        <a:pt x="19468" y="47954"/>
                        <a:pt x="43281" y="36524"/>
                      </a:cubicBezTo>
                      <a:lnTo>
                        <a:pt x="22326" y="329"/>
                      </a:ln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21" name="图形 5101"/>
                <p:cNvSpPr/>
                <p:nvPr>
                  <p:custDataLst>
                    <p:tags r:id="rId82"/>
                  </p:custDataLst>
                </p:nvPr>
              </p:nvSpPr>
              <p:spPr>
                <a:xfrm>
                  <a:off x="4653732" y="4021307"/>
                  <a:ext cx="24947" cy="23592"/>
                </a:xfrm>
                <a:custGeom>
                  <a:avLst/>
                  <a:gdLst>
                    <a:gd name="connsiteX0" fmla="*/ 13518 w 24947"/>
                    <a:gd name="connsiteY0" fmla="*/ 147 h 23592"/>
                    <a:gd name="connsiteX1" fmla="*/ 182 w 24947"/>
                    <a:gd name="connsiteY1" fmla="*/ 7767 h 23592"/>
                    <a:gd name="connsiteX2" fmla="*/ 24947 w 24947"/>
                    <a:gd name="connsiteY2" fmla="*/ 22054 h 23592"/>
                    <a:gd name="connsiteX3" fmla="*/ 13518 w 24947"/>
                    <a:gd name="connsiteY3" fmla="*/ 147 h 23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947" h="23592">
                      <a:moveTo>
                        <a:pt x="13518" y="147"/>
                      </a:moveTo>
                      <a:cubicBezTo>
                        <a:pt x="5897" y="-806"/>
                        <a:pt x="2088" y="3004"/>
                        <a:pt x="182" y="7767"/>
                      </a:cubicBezTo>
                      <a:cubicBezTo>
                        <a:pt x="-1722" y="16339"/>
                        <a:pt x="11613" y="27769"/>
                        <a:pt x="24947" y="22054"/>
                      </a:cubicBezTo>
                      <a:lnTo>
                        <a:pt x="13518" y="147"/>
                      </a:lnTo>
                      <a:close/>
                    </a:path>
                  </a:pathLst>
                </a:custGeom>
                <a:solidFill>
                  <a:srgbClr val="F5AD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22" name="图形 5101"/>
                <p:cNvSpPr/>
                <p:nvPr>
                  <p:custDataLst>
                    <p:tags r:id="rId83"/>
                  </p:custDataLst>
                </p:nvPr>
              </p:nvSpPr>
              <p:spPr>
                <a:xfrm>
                  <a:off x="4659997" y="3891812"/>
                  <a:ext cx="209913" cy="221323"/>
                </a:xfrm>
                <a:custGeom>
                  <a:avLst/>
                  <a:gdLst>
                    <a:gd name="connsiteX0" fmla="*/ 62498 w 209913"/>
                    <a:gd name="connsiteY0" fmla="*/ 5817 h 221323"/>
                    <a:gd name="connsiteX1" fmla="*/ 170130 w 209913"/>
                    <a:gd name="connsiteY1" fmla="*/ 44869 h 221323"/>
                    <a:gd name="connsiteX2" fmla="*/ 204420 w 209913"/>
                    <a:gd name="connsiteY2" fmla="*/ 111544 h 221323"/>
                    <a:gd name="connsiteX3" fmla="*/ 199658 w 209913"/>
                    <a:gd name="connsiteY3" fmla="*/ 178219 h 221323"/>
                    <a:gd name="connsiteX4" fmla="*/ 57735 w 209913"/>
                    <a:gd name="connsiteY4" fmla="*/ 199174 h 221323"/>
                    <a:gd name="connsiteX5" fmla="*/ 585 w 209913"/>
                    <a:gd name="connsiteY5" fmla="*/ 79159 h 221323"/>
                    <a:gd name="connsiteX6" fmla="*/ 62498 w 209913"/>
                    <a:gd name="connsiteY6" fmla="*/ 5817 h 221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9913" h="221320">
                      <a:moveTo>
                        <a:pt x="62498" y="5817"/>
                      </a:moveTo>
                      <a:cubicBezTo>
                        <a:pt x="89168" y="-1803"/>
                        <a:pt x="132030" y="-11328"/>
                        <a:pt x="170130" y="44869"/>
                      </a:cubicBezTo>
                      <a:cubicBezTo>
                        <a:pt x="184418" y="66777"/>
                        <a:pt x="197753" y="88684"/>
                        <a:pt x="204420" y="111544"/>
                      </a:cubicBezTo>
                      <a:cubicBezTo>
                        <a:pt x="209183" y="129642"/>
                        <a:pt x="215850" y="147739"/>
                        <a:pt x="199658" y="178219"/>
                      </a:cubicBezTo>
                      <a:cubicBezTo>
                        <a:pt x="181560" y="212509"/>
                        <a:pt x="116790" y="243942"/>
                        <a:pt x="57735" y="199174"/>
                      </a:cubicBezTo>
                      <a:cubicBezTo>
                        <a:pt x="20588" y="171552"/>
                        <a:pt x="-4177" y="113449"/>
                        <a:pt x="585" y="79159"/>
                      </a:cubicBezTo>
                      <a:cubicBezTo>
                        <a:pt x="4395" y="55347"/>
                        <a:pt x="26303" y="16294"/>
                        <a:pt x="62498" y="5817"/>
                      </a:cubicBezTo>
                      <a:close/>
                    </a:path>
                  </a:pathLst>
                </a:custGeom>
                <a:solidFill>
                  <a:srgbClr val="A9724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pic>
              <p:nvPicPr>
                <p:cNvPr id="10323" name="图形 5101"/>
                <p:cNvPicPr>
                  <a:picLocks noGrp="1" noChangeAspect="1"/>
                </p:cNvPicPr>
                <p:nvPr>
                  <p:custDataLst>
                    <p:tags r:id="rId84"/>
                  </p:custDataLst>
                </p:nvPr>
              </p:nvPicPr>
              <p:blipFill>
                <a:blip r:embed="rId85" cstate="email"/>
                <a:stretch>
                  <a:fillRect/>
                </a:stretch>
              </p:blipFill>
              <p:spPr>
                <a:xfrm>
                  <a:off x="4712818" y="3927753"/>
                  <a:ext cx="99591" cy="250784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</p:pic>
            <p:sp>
              <p:nvSpPr>
                <p:cNvPr id="10324" name="图形 5101"/>
                <p:cNvSpPr/>
                <p:nvPr>
                  <p:custDataLst>
                    <p:tags r:id="rId86"/>
                  </p:custDataLst>
                </p:nvPr>
              </p:nvSpPr>
              <p:spPr>
                <a:xfrm>
                  <a:off x="4814374" y="3966716"/>
                  <a:ext cx="15646" cy="14733"/>
                </a:xfrm>
                <a:custGeom>
                  <a:avLst/>
                  <a:gdLst>
                    <a:gd name="connsiteX0" fmla="*/ 513 w 15646"/>
                    <a:gd name="connsiteY0" fmla="*/ 4256 h 14733"/>
                    <a:gd name="connsiteX1" fmla="*/ 13848 w 15646"/>
                    <a:gd name="connsiteY1" fmla="*/ 2351 h 14733"/>
                    <a:gd name="connsiteX2" fmla="*/ 10990 w 15646"/>
                    <a:gd name="connsiteY2" fmla="*/ 13781 h 14733"/>
                    <a:gd name="connsiteX3" fmla="*/ 5275 w 15646"/>
                    <a:gd name="connsiteY3" fmla="*/ 14733 h 14733"/>
                    <a:gd name="connsiteX4" fmla="*/ 513 w 15646"/>
                    <a:gd name="connsiteY4" fmla="*/ 4256 h 1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646" h="14733">
                      <a:moveTo>
                        <a:pt x="513" y="4256"/>
                      </a:moveTo>
                      <a:cubicBezTo>
                        <a:pt x="3370" y="-507"/>
                        <a:pt x="10038" y="-1459"/>
                        <a:pt x="13848" y="2351"/>
                      </a:cubicBezTo>
                      <a:cubicBezTo>
                        <a:pt x="17658" y="6161"/>
                        <a:pt x="14800" y="11876"/>
                        <a:pt x="10990" y="13781"/>
                      </a:cubicBezTo>
                      <a:cubicBezTo>
                        <a:pt x="10038" y="14733"/>
                        <a:pt x="7180" y="14733"/>
                        <a:pt x="5275" y="14733"/>
                      </a:cubicBezTo>
                      <a:cubicBezTo>
                        <a:pt x="2418" y="14733"/>
                        <a:pt x="-1392" y="9018"/>
                        <a:pt x="513" y="4256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25" name="图形 5101"/>
                <p:cNvSpPr/>
                <p:nvPr>
                  <p:custDataLst>
                    <p:tags r:id="rId87"/>
                  </p:custDataLst>
                </p:nvPr>
              </p:nvSpPr>
              <p:spPr>
                <a:xfrm>
                  <a:off x="4739620" y="4002911"/>
                  <a:ext cx="18238" cy="15685"/>
                </a:xfrm>
                <a:custGeom>
                  <a:avLst/>
                  <a:gdLst>
                    <a:gd name="connsiteX0" fmla="*/ 972 w 18238"/>
                    <a:gd name="connsiteY0" fmla="*/ 4256 h 15685"/>
                    <a:gd name="connsiteX1" fmla="*/ 16212 w 18238"/>
                    <a:gd name="connsiteY1" fmla="*/ 2351 h 15685"/>
                    <a:gd name="connsiteX2" fmla="*/ 13354 w 18238"/>
                    <a:gd name="connsiteY2" fmla="*/ 14733 h 15685"/>
                    <a:gd name="connsiteX3" fmla="*/ 7639 w 18238"/>
                    <a:gd name="connsiteY3" fmla="*/ 15686 h 15685"/>
                    <a:gd name="connsiteX4" fmla="*/ 972 w 18238"/>
                    <a:gd name="connsiteY4" fmla="*/ 4256 h 15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38" h="15685">
                      <a:moveTo>
                        <a:pt x="972" y="4256"/>
                      </a:moveTo>
                      <a:cubicBezTo>
                        <a:pt x="3829" y="-507"/>
                        <a:pt x="11449" y="-1459"/>
                        <a:pt x="16212" y="2351"/>
                      </a:cubicBezTo>
                      <a:cubicBezTo>
                        <a:pt x="20022" y="6161"/>
                        <a:pt x="18117" y="12828"/>
                        <a:pt x="13354" y="14733"/>
                      </a:cubicBezTo>
                      <a:cubicBezTo>
                        <a:pt x="11449" y="15686"/>
                        <a:pt x="8592" y="15686"/>
                        <a:pt x="7639" y="15686"/>
                      </a:cubicBezTo>
                      <a:cubicBezTo>
                        <a:pt x="1924" y="14733"/>
                        <a:pt x="-1886" y="9018"/>
                        <a:pt x="972" y="4256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26" name="图形 5101"/>
                <p:cNvSpPr/>
                <p:nvPr>
                  <p:custDataLst>
                    <p:tags r:id="rId88"/>
                  </p:custDataLst>
                </p:nvPr>
              </p:nvSpPr>
              <p:spPr>
                <a:xfrm>
                  <a:off x="4784509" y="3984957"/>
                  <a:ext cx="14708" cy="19501"/>
                </a:xfrm>
                <a:custGeom>
                  <a:avLst/>
                  <a:gdLst>
                    <a:gd name="connsiteX0" fmla="*/ 1803 w 14708"/>
                    <a:gd name="connsiteY0" fmla="*/ 302 h 19501"/>
                    <a:gd name="connsiteX1" fmla="*/ 13233 w 14708"/>
                    <a:gd name="connsiteY1" fmla="*/ 8875 h 19501"/>
                    <a:gd name="connsiteX2" fmla="*/ 10376 w 14708"/>
                    <a:gd name="connsiteY2" fmla="*/ 19352 h 19501"/>
                    <a:gd name="connsiteX3" fmla="*/ 1803 w 14708"/>
                    <a:gd name="connsiteY3" fmla="*/ 13637 h 19501"/>
                    <a:gd name="connsiteX4" fmla="*/ 1803 w 14708"/>
                    <a:gd name="connsiteY4" fmla="*/ 302 h 19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708" h="19501">
                      <a:moveTo>
                        <a:pt x="1803" y="302"/>
                      </a:moveTo>
                      <a:cubicBezTo>
                        <a:pt x="7518" y="-1603"/>
                        <a:pt x="11328" y="6017"/>
                        <a:pt x="13233" y="8875"/>
                      </a:cubicBezTo>
                      <a:cubicBezTo>
                        <a:pt x="15138" y="11732"/>
                        <a:pt x="16091" y="17447"/>
                        <a:pt x="10376" y="19352"/>
                      </a:cubicBezTo>
                      <a:cubicBezTo>
                        <a:pt x="6566" y="20304"/>
                        <a:pt x="2756" y="16495"/>
                        <a:pt x="1803" y="13637"/>
                      </a:cubicBezTo>
                      <a:cubicBezTo>
                        <a:pt x="-102" y="7922"/>
                        <a:pt x="-1054" y="1254"/>
                        <a:pt x="1803" y="302"/>
                      </a:cubicBezTo>
                      <a:close/>
                    </a:path>
                  </a:pathLst>
                </a:custGeom>
                <a:solidFill>
                  <a:srgbClr val="F5AD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27" name="图形 5101"/>
                <p:cNvSpPr/>
                <p:nvPr>
                  <p:custDataLst>
                    <p:tags r:id="rId89"/>
                  </p:custDataLst>
                </p:nvPr>
              </p:nvSpPr>
              <p:spPr>
                <a:xfrm>
                  <a:off x="4782325" y="4003700"/>
                  <a:ext cx="43407" cy="31088"/>
                </a:xfrm>
                <a:custGeom>
                  <a:avLst/>
                  <a:gdLst>
                    <a:gd name="connsiteX0" fmla="*/ 6845 w 43407"/>
                    <a:gd name="connsiteY0" fmla="*/ 21564 h 31088"/>
                    <a:gd name="connsiteX1" fmla="*/ 34467 w 43407"/>
                    <a:gd name="connsiteY1" fmla="*/ 20611 h 31088"/>
                    <a:gd name="connsiteX2" fmla="*/ 37325 w 43407"/>
                    <a:gd name="connsiteY2" fmla="*/ 6324 h 31088"/>
                    <a:gd name="connsiteX3" fmla="*/ 39230 w 43407"/>
                    <a:gd name="connsiteY3" fmla="*/ 609 h 31088"/>
                    <a:gd name="connsiteX4" fmla="*/ 43040 w 43407"/>
                    <a:gd name="connsiteY4" fmla="*/ 4419 h 31088"/>
                    <a:gd name="connsiteX5" fmla="*/ 30657 w 43407"/>
                    <a:gd name="connsiteY5" fmla="*/ 28231 h 31088"/>
                    <a:gd name="connsiteX6" fmla="*/ 18275 w 43407"/>
                    <a:gd name="connsiteY6" fmla="*/ 31089 h 31088"/>
                    <a:gd name="connsiteX7" fmla="*/ 3035 w 43407"/>
                    <a:gd name="connsiteY7" fmla="*/ 27279 h 31088"/>
                    <a:gd name="connsiteX8" fmla="*/ 6845 w 43407"/>
                    <a:gd name="connsiteY8" fmla="*/ 21564 h 31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407" h="31088">
                      <a:moveTo>
                        <a:pt x="6845" y="21564"/>
                      </a:moveTo>
                      <a:cubicBezTo>
                        <a:pt x="11607" y="28231"/>
                        <a:pt x="26847" y="28231"/>
                        <a:pt x="34467" y="20611"/>
                      </a:cubicBezTo>
                      <a:cubicBezTo>
                        <a:pt x="39230" y="14896"/>
                        <a:pt x="38277" y="10134"/>
                        <a:pt x="37325" y="6324"/>
                      </a:cubicBezTo>
                      <a:cubicBezTo>
                        <a:pt x="37325" y="4419"/>
                        <a:pt x="38277" y="2514"/>
                        <a:pt x="39230" y="609"/>
                      </a:cubicBezTo>
                      <a:cubicBezTo>
                        <a:pt x="39230" y="609"/>
                        <a:pt x="41135" y="-2249"/>
                        <a:pt x="43040" y="4419"/>
                      </a:cubicBezTo>
                      <a:cubicBezTo>
                        <a:pt x="44945" y="12991"/>
                        <a:pt x="39230" y="22516"/>
                        <a:pt x="30657" y="28231"/>
                      </a:cubicBezTo>
                      <a:cubicBezTo>
                        <a:pt x="26847" y="31089"/>
                        <a:pt x="23037" y="31089"/>
                        <a:pt x="18275" y="31089"/>
                      </a:cubicBezTo>
                      <a:cubicBezTo>
                        <a:pt x="11607" y="31089"/>
                        <a:pt x="8750" y="30136"/>
                        <a:pt x="3035" y="27279"/>
                      </a:cubicBezTo>
                      <a:cubicBezTo>
                        <a:pt x="-3633" y="24421"/>
                        <a:pt x="2082" y="14896"/>
                        <a:pt x="6845" y="21564"/>
                      </a:cubicBezTo>
                      <a:close/>
                    </a:path>
                  </a:pathLst>
                </a:custGeom>
                <a:solidFill>
                  <a:srgbClr val="F5AD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28" name="图形 5101"/>
                <p:cNvSpPr/>
                <p:nvPr>
                  <p:custDataLst>
                    <p:tags r:id="rId90"/>
                  </p:custDataLst>
                </p:nvPr>
              </p:nvSpPr>
              <p:spPr>
                <a:xfrm>
                  <a:off x="4657614" y="3885523"/>
                  <a:ext cx="178227" cy="121643"/>
                </a:xfrm>
                <a:custGeom>
                  <a:avLst/>
                  <a:gdLst>
                    <a:gd name="connsiteX0" fmla="*/ 47735 w 178227"/>
                    <a:gd name="connsiteY0" fmla="*/ 10201 h 121643"/>
                    <a:gd name="connsiteX1" fmla="*/ 144890 w 178227"/>
                    <a:gd name="connsiteY1" fmla="*/ 14011 h 121643"/>
                    <a:gd name="connsiteX2" fmla="*/ 178228 w 178227"/>
                    <a:gd name="connsiteY2" fmla="*/ 44491 h 121643"/>
                    <a:gd name="connsiteX3" fmla="*/ 2015 w 178227"/>
                    <a:gd name="connsiteY3" fmla="*/ 121643 h 121643"/>
                    <a:gd name="connsiteX4" fmla="*/ 1063 w 178227"/>
                    <a:gd name="connsiteY4" fmla="*/ 74971 h 121643"/>
                    <a:gd name="connsiteX5" fmla="*/ 47735 w 178227"/>
                    <a:gd name="connsiteY5" fmla="*/ 10201 h 121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8227" h="121643">
                      <a:moveTo>
                        <a:pt x="47735" y="10201"/>
                      </a:moveTo>
                      <a:cubicBezTo>
                        <a:pt x="82978" y="-6944"/>
                        <a:pt x="121078" y="-277"/>
                        <a:pt x="144890" y="14011"/>
                      </a:cubicBezTo>
                      <a:cubicBezTo>
                        <a:pt x="162035" y="24488"/>
                        <a:pt x="178228" y="44491"/>
                        <a:pt x="178228" y="44491"/>
                      </a:cubicBezTo>
                      <a:lnTo>
                        <a:pt x="2015" y="121643"/>
                      </a:lnTo>
                      <a:cubicBezTo>
                        <a:pt x="2015" y="121643"/>
                        <a:pt x="-1795" y="94021"/>
                        <a:pt x="1063" y="74971"/>
                      </a:cubicBezTo>
                      <a:cubicBezTo>
                        <a:pt x="6778" y="50206"/>
                        <a:pt x="16303" y="26393"/>
                        <a:pt x="47735" y="10201"/>
                      </a:cubicBezTo>
                      <a:close/>
                    </a:path>
                  </a:pathLst>
                </a:custGeom>
                <a:solidFill>
                  <a:srgbClr val="4F3C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29" name="图形 5101"/>
                <p:cNvSpPr/>
                <p:nvPr>
                  <p:custDataLst>
                    <p:tags r:id="rId91"/>
                  </p:custDataLst>
                </p:nvPr>
              </p:nvSpPr>
              <p:spPr>
                <a:xfrm>
                  <a:off x="4727257" y="3985167"/>
                  <a:ext cx="18573" cy="12560"/>
                </a:xfrm>
                <a:custGeom>
                  <a:avLst/>
                  <a:gdLst>
                    <a:gd name="connsiteX0" fmla="*/ 17145 w 18573"/>
                    <a:gd name="connsiteY0" fmla="*/ 92 h 12560"/>
                    <a:gd name="connsiteX1" fmla="*/ 17145 w 18573"/>
                    <a:gd name="connsiteY1" fmla="*/ 2949 h 12560"/>
                    <a:gd name="connsiteX2" fmla="*/ 10477 w 18573"/>
                    <a:gd name="connsiteY2" fmla="*/ 4854 h 12560"/>
                    <a:gd name="connsiteX3" fmla="*/ 4763 w 18573"/>
                    <a:gd name="connsiteY3" fmla="*/ 11522 h 12560"/>
                    <a:gd name="connsiteX4" fmla="*/ 0 w 18573"/>
                    <a:gd name="connsiteY4" fmla="*/ 10569 h 12560"/>
                    <a:gd name="connsiteX5" fmla="*/ 17145 w 18573"/>
                    <a:gd name="connsiteY5" fmla="*/ 92 h 12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73" h="12560">
                      <a:moveTo>
                        <a:pt x="17145" y="92"/>
                      </a:moveTo>
                      <a:cubicBezTo>
                        <a:pt x="19050" y="92"/>
                        <a:pt x="19050" y="2949"/>
                        <a:pt x="17145" y="2949"/>
                      </a:cubicBezTo>
                      <a:cubicBezTo>
                        <a:pt x="14288" y="3902"/>
                        <a:pt x="12382" y="3902"/>
                        <a:pt x="10477" y="4854"/>
                      </a:cubicBezTo>
                      <a:cubicBezTo>
                        <a:pt x="8572" y="5807"/>
                        <a:pt x="5715" y="9617"/>
                        <a:pt x="4763" y="11522"/>
                      </a:cubicBezTo>
                      <a:cubicBezTo>
                        <a:pt x="3810" y="13427"/>
                        <a:pt x="0" y="12474"/>
                        <a:pt x="0" y="10569"/>
                      </a:cubicBezTo>
                      <a:cubicBezTo>
                        <a:pt x="952" y="5807"/>
                        <a:pt x="10477" y="-861"/>
                        <a:pt x="17145" y="92"/>
                      </a:cubicBezTo>
                      <a:close/>
                    </a:path>
                  </a:pathLst>
                </a:custGeom>
                <a:solidFill>
                  <a:srgbClr val="4F3C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30" name="图形 5101"/>
                <p:cNvSpPr/>
                <p:nvPr>
                  <p:custDataLst>
                    <p:tags r:id="rId92"/>
                  </p:custDataLst>
                </p:nvPr>
              </p:nvSpPr>
              <p:spPr>
                <a:xfrm>
                  <a:off x="4807700" y="3950847"/>
                  <a:ext cx="20607" cy="9311"/>
                </a:xfrm>
                <a:custGeom>
                  <a:avLst/>
                  <a:gdLst>
                    <a:gd name="connsiteX0" fmla="*/ 519 w 20607"/>
                    <a:gd name="connsiteY0" fmla="*/ 4884 h 9311"/>
                    <a:gd name="connsiteX1" fmla="*/ 19569 w 20607"/>
                    <a:gd name="connsiteY1" fmla="*/ 2027 h 9311"/>
                    <a:gd name="connsiteX2" fmla="*/ 18617 w 20607"/>
                    <a:gd name="connsiteY2" fmla="*/ 5837 h 9311"/>
                    <a:gd name="connsiteX3" fmla="*/ 10997 w 20607"/>
                    <a:gd name="connsiteY3" fmla="*/ 5837 h 9311"/>
                    <a:gd name="connsiteX4" fmla="*/ 4329 w 20607"/>
                    <a:gd name="connsiteY4" fmla="*/ 8694 h 9311"/>
                    <a:gd name="connsiteX5" fmla="*/ 519 w 20607"/>
                    <a:gd name="connsiteY5" fmla="*/ 4884 h 93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607" h="9311">
                      <a:moveTo>
                        <a:pt x="519" y="4884"/>
                      </a:moveTo>
                      <a:cubicBezTo>
                        <a:pt x="4329" y="122"/>
                        <a:pt x="13854" y="-1783"/>
                        <a:pt x="19569" y="2027"/>
                      </a:cubicBezTo>
                      <a:cubicBezTo>
                        <a:pt x="21474" y="2979"/>
                        <a:pt x="20522" y="5837"/>
                        <a:pt x="18617" y="5837"/>
                      </a:cubicBezTo>
                      <a:cubicBezTo>
                        <a:pt x="15759" y="5837"/>
                        <a:pt x="13854" y="5837"/>
                        <a:pt x="10997" y="5837"/>
                      </a:cubicBezTo>
                      <a:cubicBezTo>
                        <a:pt x="8139" y="6789"/>
                        <a:pt x="7187" y="7742"/>
                        <a:pt x="4329" y="8694"/>
                      </a:cubicBezTo>
                      <a:cubicBezTo>
                        <a:pt x="2424" y="10599"/>
                        <a:pt x="-1386" y="7742"/>
                        <a:pt x="519" y="4884"/>
                      </a:cubicBezTo>
                      <a:close/>
                    </a:path>
                  </a:pathLst>
                </a:custGeom>
                <a:solidFill>
                  <a:srgbClr val="4F3C1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10331" name="图形 5101"/>
              <p:cNvGrpSpPr/>
              <p:nvPr>
                <p:custDataLst>
                  <p:tags r:id="rId93"/>
                </p:custDataLst>
              </p:nvPr>
            </p:nvGrpSpPr>
            <p:grpSpPr>
              <a:xfrm>
                <a:off x="4201082" y="3909059"/>
                <a:ext cx="524401" cy="650557"/>
                <a:chOff x="4201082" y="3909059"/>
                <a:chExt cx="524401" cy="650557"/>
              </a:xfrm>
            </p:grpSpPr>
            <p:sp>
              <p:nvSpPr>
                <p:cNvPr id="10332" name="图形 5101"/>
                <p:cNvSpPr/>
                <p:nvPr>
                  <p:custDataLst>
                    <p:tags r:id="rId94"/>
                  </p:custDataLst>
                </p:nvPr>
              </p:nvSpPr>
              <p:spPr>
                <a:xfrm>
                  <a:off x="4271962" y="4528184"/>
                  <a:ext cx="84772" cy="31432"/>
                </a:xfrm>
                <a:custGeom>
                  <a:avLst/>
                  <a:gdLst>
                    <a:gd name="connsiteX0" fmla="*/ 52388 w 84772"/>
                    <a:gd name="connsiteY0" fmla="*/ 6668 h 31432"/>
                    <a:gd name="connsiteX1" fmla="*/ 75248 w 84772"/>
                    <a:gd name="connsiteY1" fmla="*/ 17145 h 31432"/>
                    <a:gd name="connsiteX2" fmla="*/ 84773 w 84772"/>
                    <a:gd name="connsiteY2" fmla="*/ 31433 h 31432"/>
                    <a:gd name="connsiteX3" fmla="*/ 4763 w 84772"/>
                    <a:gd name="connsiteY3" fmla="*/ 30480 h 31432"/>
                    <a:gd name="connsiteX4" fmla="*/ 0 w 84772"/>
                    <a:gd name="connsiteY4" fmla="*/ 21908 h 31432"/>
                    <a:gd name="connsiteX5" fmla="*/ 0 w 84772"/>
                    <a:gd name="connsiteY5" fmla="*/ 0 h 31432"/>
                    <a:gd name="connsiteX6" fmla="*/ 44767 w 84772"/>
                    <a:gd name="connsiteY6" fmla="*/ 0 h 31432"/>
                    <a:gd name="connsiteX7" fmla="*/ 52388 w 84772"/>
                    <a:gd name="connsiteY7" fmla="*/ 6668 h 31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4772" h="31432">
                      <a:moveTo>
                        <a:pt x="52388" y="6668"/>
                      </a:moveTo>
                      <a:cubicBezTo>
                        <a:pt x="58102" y="9525"/>
                        <a:pt x="67627" y="11430"/>
                        <a:pt x="75248" y="17145"/>
                      </a:cubicBezTo>
                      <a:cubicBezTo>
                        <a:pt x="81915" y="21908"/>
                        <a:pt x="84773" y="31433"/>
                        <a:pt x="84773" y="31433"/>
                      </a:cubicBezTo>
                      <a:lnTo>
                        <a:pt x="4763" y="30480"/>
                      </a:lnTo>
                      <a:cubicBezTo>
                        <a:pt x="1905" y="30480"/>
                        <a:pt x="952" y="27623"/>
                        <a:pt x="0" y="21908"/>
                      </a:cubicBezTo>
                      <a:lnTo>
                        <a:pt x="0" y="0"/>
                      </a:lnTo>
                      <a:lnTo>
                        <a:pt x="44767" y="0"/>
                      </a:lnTo>
                      <a:cubicBezTo>
                        <a:pt x="45720" y="0"/>
                        <a:pt x="46673" y="4763"/>
                        <a:pt x="52388" y="6668"/>
                      </a:cubicBezTo>
                      <a:close/>
                    </a:path>
                  </a:pathLst>
                </a:custGeom>
                <a:solidFill>
                  <a:srgbClr val="3D44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33" name="图形 5101"/>
                <p:cNvSpPr/>
                <p:nvPr>
                  <p:custDataLst>
                    <p:tags r:id="rId95"/>
                  </p:custDataLst>
                </p:nvPr>
              </p:nvSpPr>
              <p:spPr>
                <a:xfrm>
                  <a:off x="4472939" y="4438649"/>
                  <a:ext cx="89535" cy="51402"/>
                </a:xfrm>
                <a:custGeom>
                  <a:avLst/>
                  <a:gdLst>
                    <a:gd name="connsiteX0" fmla="*/ 48577 w 89535"/>
                    <a:gd name="connsiteY0" fmla="*/ 3810 h 51402"/>
                    <a:gd name="connsiteX1" fmla="*/ 73343 w 89535"/>
                    <a:gd name="connsiteY1" fmla="*/ 0 h 51402"/>
                    <a:gd name="connsiteX2" fmla="*/ 89535 w 89535"/>
                    <a:gd name="connsiteY2" fmla="*/ 6667 h 51402"/>
                    <a:gd name="connsiteX3" fmla="*/ 25718 w 89535"/>
                    <a:gd name="connsiteY3" fmla="*/ 50483 h 51402"/>
                    <a:gd name="connsiteX4" fmla="*/ 16193 w 89535"/>
                    <a:gd name="connsiteY4" fmla="*/ 46672 h 51402"/>
                    <a:gd name="connsiteX5" fmla="*/ 0 w 89535"/>
                    <a:gd name="connsiteY5" fmla="*/ 26670 h 51402"/>
                    <a:gd name="connsiteX6" fmla="*/ 35243 w 89535"/>
                    <a:gd name="connsiteY6" fmla="*/ 953 h 51402"/>
                    <a:gd name="connsiteX7" fmla="*/ 48577 w 89535"/>
                    <a:gd name="connsiteY7" fmla="*/ 3810 h 51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9535" h="51402">
                      <a:moveTo>
                        <a:pt x="48577" y="3810"/>
                      </a:moveTo>
                      <a:cubicBezTo>
                        <a:pt x="55245" y="2858"/>
                        <a:pt x="63818" y="0"/>
                        <a:pt x="73343" y="0"/>
                      </a:cubicBezTo>
                      <a:cubicBezTo>
                        <a:pt x="81915" y="0"/>
                        <a:pt x="89535" y="6667"/>
                        <a:pt x="89535" y="6667"/>
                      </a:cubicBezTo>
                      <a:lnTo>
                        <a:pt x="25718" y="50483"/>
                      </a:lnTo>
                      <a:cubicBezTo>
                        <a:pt x="21908" y="52388"/>
                        <a:pt x="19050" y="51435"/>
                        <a:pt x="16193" y="46672"/>
                      </a:cubicBezTo>
                      <a:lnTo>
                        <a:pt x="0" y="26670"/>
                      </a:lnTo>
                      <a:lnTo>
                        <a:pt x="35243" y="953"/>
                      </a:lnTo>
                      <a:cubicBezTo>
                        <a:pt x="34290" y="953"/>
                        <a:pt x="41910" y="5715"/>
                        <a:pt x="48577" y="3810"/>
                      </a:cubicBezTo>
                      <a:close/>
                    </a:path>
                  </a:pathLst>
                </a:custGeom>
                <a:solidFill>
                  <a:srgbClr val="3D445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34" name="图形 5101"/>
                <p:cNvSpPr/>
                <p:nvPr>
                  <p:custDataLst>
                    <p:tags r:id="rId96"/>
                  </p:custDataLst>
                </p:nvPr>
              </p:nvSpPr>
              <p:spPr>
                <a:xfrm>
                  <a:off x="4248150" y="4294730"/>
                  <a:ext cx="270510" cy="233453"/>
                </a:xfrm>
                <a:custGeom>
                  <a:avLst/>
                  <a:gdLst>
                    <a:gd name="connsiteX0" fmla="*/ 0 w 270510"/>
                    <a:gd name="connsiteY0" fmla="*/ 26761 h 233453"/>
                    <a:gd name="connsiteX1" fmla="*/ 16193 w 270510"/>
                    <a:gd name="connsiteY1" fmla="*/ 233454 h 233453"/>
                    <a:gd name="connsiteX2" fmla="*/ 79058 w 270510"/>
                    <a:gd name="connsiteY2" fmla="*/ 233454 h 233453"/>
                    <a:gd name="connsiteX3" fmla="*/ 108585 w 270510"/>
                    <a:gd name="connsiteY3" fmla="*/ 67719 h 233453"/>
                    <a:gd name="connsiteX4" fmla="*/ 218123 w 270510"/>
                    <a:gd name="connsiteY4" fmla="*/ 175351 h 233453"/>
                    <a:gd name="connsiteX5" fmla="*/ 270510 w 270510"/>
                    <a:gd name="connsiteY5" fmla="*/ 137251 h 233453"/>
                    <a:gd name="connsiteX6" fmla="*/ 164783 w 270510"/>
                    <a:gd name="connsiteY6" fmla="*/ 91 h 233453"/>
                    <a:gd name="connsiteX7" fmla="*/ 0 w 270510"/>
                    <a:gd name="connsiteY7" fmla="*/ 26761 h 233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0510" h="233448">
                      <a:moveTo>
                        <a:pt x="0" y="26761"/>
                      </a:moveTo>
                      <a:lnTo>
                        <a:pt x="16193" y="233454"/>
                      </a:lnTo>
                      <a:lnTo>
                        <a:pt x="79058" y="233454"/>
                      </a:lnTo>
                      <a:lnTo>
                        <a:pt x="108585" y="67719"/>
                      </a:lnTo>
                      <a:lnTo>
                        <a:pt x="218123" y="175351"/>
                      </a:lnTo>
                      <a:lnTo>
                        <a:pt x="270510" y="137251"/>
                      </a:lnTo>
                      <a:cubicBezTo>
                        <a:pt x="270510" y="137251"/>
                        <a:pt x="157163" y="91"/>
                        <a:pt x="164783" y="91"/>
                      </a:cubicBezTo>
                      <a:cubicBezTo>
                        <a:pt x="171450" y="-1814"/>
                        <a:pt x="952" y="26761"/>
                        <a:pt x="0" y="26761"/>
                      </a:cubicBezTo>
                      <a:close/>
                    </a:path>
                  </a:pathLst>
                </a:custGeom>
                <a:solidFill>
                  <a:srgbClr val="3A88C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35" name="图形 5101"/>
                <p:cNvSpPr/>
                <p:nvPr>
                  <p:custDataLst>
                    <p:tags r:id="rId97"/>
                  </p:custDataLst>
                </p:nvPr>
              </p:nvSpPr>
              <p:spPr>
                <a:xfrm>
                  <a:off x="4370070" y="4147184"/>
                  <a:ext cx="102869" cy="95250"/>
                </a:xfrm>
                <a:custGeom>
                  <a:avLst/>
                  <a:gdLst>
                    <a:gd name="connsiteX0" fmla="*/ 14288 w 102869"/>
                    <a:gd name="connsiteY0" fmla="*/ 0 h 95250"/>
                    <a:gd name="connsiteX1" fmla="*/ 102870 w 102869"/>
                    <a:gd name="connsiteY1" fmla="*/ 20955 h 95250"/>
                    <a:gd name="connsiteX2" fmla="*/ 88582 w 102869"/>
                    <a:gd name="connsiteY2" fmla="*/ 95250 h 95250"/>
                    <a:gd name="connsiteX3" fmla="*/ 0 w 102869"/>
                    <a:gd name="connsiteY3" fmla="*/ 80963 h 95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869" h="95250">
                      <a:moveTo>
                        <a:pt x="14288" y="0"/>
                      </a:moveTo>
                      <a:lnTo>
                        <a:pt x="102870" y="20955"/>
                      </a:lnTo>
                      <a:lnTo>
                        <a:pt x="88582" y="95250"/>
                      </a:lnTo>
                      <a:lnTo>
                        <a:pt x="0" y="8096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10336" name="图形 5101"/>
                <p:cNvGrpSpPr/>
                <p:nvPr>
                  <p:custDataLst>
                    <p:tags r:id="rId98"/>
                  </p:custDataLst>
                </p:nvPr>
              </p:nvGrpSpPr>
              <p:grpSpPr>
                <a:xfrm>
                  <a:off x="4396740" y="4152899"/>
                  <a:ext cx="40957" cy="66675"/>
                  <a:chOff x="4396740" y="4152899"/>
                  <a:chExt cx="40957" cy="66675"/>
                </a:xfrm>
              </p:grpSpPr>
              <p:sp>
                <p:nvSpPr>
                  <p:cNvPr id="10337" name="图形 5101"/>
                  <p:cNvSpPr/>
                  <p:nvPr>
                    <p:custDataLst>
                      <p:tags r:id="rId99"/>
                    </p:custDataLst>
                  </p:nvPr>
                </p:nvSpPr>
                <p:spPr>
                  <a:xfrm>
                    <a:off x="4422457" y="4158614"/>
                    <a:ext cx="15240" cy="60960"/>
                  </a:xfrm>
                  <a:custGeom>
                    <a:avLst/>
                    <a:gdLst>
                      <a:gd name="connsiteX0" fmla="*/ 15240 w 15240"/>
                      <a:gd name="connsiteY0" fmla="*/ 0 h 60960"/>
                      <a:gd name="connsiteX1" fmla="*/ 0 w 15240"/>
                      <a:gd name="connsiteY1" fmla="*/ 60960 h 60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240" h="60960">
                        <a:moveTo>
                          <a:pt x="15240" y="0"/>
                        </a:moveTo>
                        <a:lnTo>
                          <a:pt x="0" y="6096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38" name="图形 5101"/>
                  <p:cNvSpPr/>
                  <p:nvPr>
                    <p:custDataLst>
                      <p:tags r:id="rId100"/>
                    </p:custDataLst>
                  </p:nvPr>
                </p:nvSpPr>
                <p:spPr>
                  <a:xfrm>
                    <a:off x="4411980" y="4156709"/>
                    <a:ext cx="12382" cy="54292"/>
                  </a:xfrm>
                  <a:custGeom>
                    <a:avLst/>
                    <a:gdLst>
                      <a:gd name="connsiteX0" fmla="*/ 12383 w 12382"/>
                      <a:gd name="connsiteY0" fmla="*/ 0 h 54292"/>
                      <a:gd name="connsiteX1" fmla="*/ 0 w 12382"/>
                      <a:gd name="connsiteY1" fmla="*/ 54293 h 54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2382" h="54292">
                        <a:moveTo>
                          <a:pt x="12383" y="0"/>
                        </a:moveTo>
                        <a:lnTo>
                          <a:pt x="0" y="54293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39" name="图形 5101"/>
                  <p:cNvSpPr/>
                  <p:nvPr>
                    <p:custDataLst>
                      <p:tags r:id="rId101"/>
                    </p:custDataLst>
                  </p:nvPr>
                </p:nvSpPr>
                <p:spPr>
                  <a:xfrm>
                    <a:off x="4396740" y="4152899"/>
                    <a:ext cx="10477" cy="50482"/>
                  </a:xfrm>
                  <a:custGeom>
                    <a:avLst/>
                    <a:gdLst>
                      <a:gd name="connsiteX0" fmla="*/ 10477 w 10477"/>
                      <a:gd name="connsiteY0" fmla="*/ 0 h 50482"/>
                      <a:gd name="connsiteX1" fmla="*/ 0 w 10477"/>
                      <a:gd name="connsiteY1" fmla="*/ 50483 h 50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477" h="50482">
                        <a:moveTo>
                          <a:pt x="10477" y="0"/>
                        </a:moveTo>
                        <a:lnTo>
                          <a:pt x="0" y="50483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10340" name="图形 5101"/>
                <p:cNvSpPr/>
                <p:nvPr>
                  <p:custDataLst>
                    <p:tags r:id="rId102"/>
                  </p:custDataLst>
                </p:nvPr>
              </p:nvSpPr>
              <p:spPr>
                <a:xfrm>
                  <a:off x="4244339" y="4147184"/>
                  <a:ext cx="188595" cy="178117"/>
                </a:xfrm>
                <a:custGeom>
                  <a:avLst/>
                  <a:gdLst>
                    <a:gd name="connsiteX0" fmla="*/ 33338 w 188595"/>
                    <a:gd name="connsiteY0" fmla="*/ 8573 h 178117"/>
                    <a:gd name="connsiteX1" fmla="*/ 0 w 188595"/>
                    <a:gd name="connsiteY1" fmla="*/ 178118 h 178117"/>
                    <a:gd name="connsiteX2" fmla="*/ 188595 w 188595"/>
                    <a:gd name="connsiteY2" fmla="*/ 147638 h 178117"/>
                    <a:gd name="connsiteX3" fmla="*/ 140018 w 188595"/>
                    <a:gd name="connsiteY3" fmla="*/ 0 h 178117"/>
                    <a:gd name="connsiteX4" fmla="*/ 33338 w 188595"/>
                    <a:gd name="connsiteY4" fmla="*/ 8573 h 178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8595" h="178117">
                      <a:moveTo>
                        <a:pt x="33338" y="8573"/>
                      </a:moveTo>
                      <a:cubicBezTo>
                        <a:pt x="5715" y="50483"/>
                        <a:pt x="8573" y="95250"/>
                        <a:pt x="0" y="178118"/>
                      </a:cubicBezTo>
                      <a:cubicBezTo>
                        <a:pt x="0" y="178118"/>
                        <a:pt x="133350" y="166688"/>
                        <a:pt x="188595" y="147638"/>
                      </a:cubicBezTo>
                      <a:cubicBezTo>
                        <a:pt x="188595" y="147638"/>
                        <a:pt x="144780" y="32385"/>
                        <a:pt x="140018" y="0"/>
                      </a:cubicBezTo>
                      <a:lnTo>
                        <a:pt x="33338" y="857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10341" name="图形 5101"/>
                <p:cNvGrpSpPr/>
                <p:nvPr>
                  <p:custDataLst>
                    <p:tags r:id="rId103"/>
                  </p:custDataLst>
                </p:nvPr>
              </p:nvGrpSpPr>
              <p:grpSpPr>
                <a:xfrm>
                  <a:off x="4241482" y="4170044"/>
                  <a:ext cx="170497" cy="138112"/>
                  <a:chOff x="4241482" y="4170044"/>
                  <a:chExt cx="170497" cy="138112"/>
                </a:xfrm>
              </p:grpSpPr>
              <p:sp>
                <p:nvSpPr>
                  <p:cNvPr id="10342" name="图形 5101"/>
                  <p:cNvSpPr/>
                  <p:nvPr>
                    <p:custDataLst>
                      <p:tags r:id="rId104"/>
                    </p:custDataLst>
                  </p:nvPr>
                </p:nvSpPr>
                <p:spPr>
                  <a:xfrm>
                    <a:off x="4241482" y="4285297"/>
                    <a:ext cx="166687" cy="22860"/>
                  </a:xfrm>
                  <a:custGeom>
                    <a:avLst/>
                    <a:gdLst>
                      <a:gd name="connsiteX0" fmla="*/ 166688 w 166687"/>
                      <a:gd name="connsiteY0" fmla="*/ 0 h 22860"/>
                      <a:gd name="connsiteX1" fmla="*/ 0 w 166687"/>
                      <a:gd name="connsiteY1" fmla="*/ 22860 h 228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6687" h="22860">
                        <a:moveTo>
                          <a:pt x="166688" y="0"/>
                        </a:moveTo>
                        <a:lnTo>
                          <a:pt x="0" y="2286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43" name="图形 5101"/>
                  <p:cNvSpPr/>
                  <p:nvPr>
                    <p:custDataLst>
                      <p:tags r:id="rId105"/>
                    </p:custDataLst>
                  </p:nvPr>
                </p:nvSpPr>
                <p:spPr>
                  <a:xfrm>
                    <a:off x="4241482" y="4270057"/>
                    <a:ext cx="164782" cy="20002"/>
                  </a:xfrm>
                  <a:custGeom>
                    <a:avLst/>
                    <a:gdLst>
                      <a:gd name="connsiteX0" fmla="*/ 164782 w 164782"/>
                      <a:gd name="connsiteY0" fmla="*/ 0 h 20002"/>
                      <a:gd name="connsiteX1" fmla="*/ 0 w 164782"/>
                      <a:gd name="connsiteY1" fmla="*/ 20002 h 20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4782" h="20002">
                        <a:moveTo>
                          <a:pt x="164782" y="0"/>
                        </a:moveTo>
                        <a:lnTo>
                          <a:pt x="0" y="20002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44" name="图形 5101"/>
                  <p:cNvSpPr/>
                  <p:nvPr>
                    <p:custDataLst>
                      <p:tags r:id="rId106"/>
                    </p:custDataLst>
                  </p:nvPr>
                </p:nvSpPr>
                <p:spPr>
                  <a:xfrm>
                    <a:off x="4244340" y="4253864"/>
                    <a:ext cx="164782" cy="11430"/>
                  </a:xfrm>
                  <a:custGeom>
                    <a:avLst/>
                    <a:gdLst>
                      <a:gd name="connsiteX0" fmla="*/ 164783 w 164782"/>
                      <a:gd name="connsiteY0" fmla="*/ 0 h 11430"/>
                      <a:gd name="connsiteX1" fmla="*/ 0 w 164782"/>
                      <a:gd name="connsiteY1" fmla="*/ 11430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4782" h="11430">
                        <a:moveTo>
                          <a:pt x="164783" y="0"/>
                        </a:moveTo>
                        <a:lnTo>
                          <a:pt x="0" y="1143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45" name="图形 5101"/>
                  <p:cNvSpPr/>
                  <p:nvPr>
                    <p:custDataLst>
                      <p:tags r:id="rId107"/>
                    </p:custDataLst>
                  </p:nvPr>
                </p:nvSpPr>
                <p:spPr>
                  <a:xfrm>
                    <a:off x="4247197" y="4231957"/>
                    <a:ext cx="164782" cy="11429"/>
                  </a:xfrm>
                  <a:custGeom>
                    <a:avLst/>
                    <a:gdLst>
                      <a:gd name="connsiteX0" fmla="*/ 164782 w 164782"/>
                      <a:gd name="connsiteY0" fmla="*/ 0 h 11429"/>
                      <a:gd name="connsiteX1" fmla="*/ 0 w 164782"/>
                      <a:gd name="connsiteY1" fmla="*/ 11430 h 11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4782" h="11429">
                        <a:moveTo>
                          <a:pt x="164782" y="0"/>
                        </a:moveTo>
                        <a:lnTo>
                          <a:pt x="0" y="1143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46" name="图形 5101"/>
                  <p:cNvSpPr/>
                  <p:nvPr>
                    <p:custDataLst>
                      <p:tags r:id="rId108"/>
                    </p:custDataLst>
                  </p:nvPr>
                </p:nvSpPr>
                <p:spPr>
                  <a:xfrm>
                    <a:off x="4249102" y="4206239"/>
                    <a:ext cx="151447" cy="11430"/>
                  </a:xfrm>
                  <a:custGeom>
                    <a:avLst/>
                    <a:gdLst>
                      <a:gd name="connsiteX0" fmla="*/ 151448 w 151447"/>
                      <a:gd name="connsiteY0" fmla="*/ 0 h 11430"/>
                      <a:gd name="connsiteX1" fmla="*/ 0 w 151447"/>
                      <a:gd name="connsiteY1" fmla="*/ 11430 h 11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51447" h="11430">
                        <a:moveTo>
                          <a:pt x="151448" y="0"/>
                        </a:moveTo>
                        <a:lnTo>
                          <a:pt x="0" y="1143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47" name="图形 5101"/>
                  <p:cNvSpPr/>
                  <p:nvPr>
                    <p:custDataLst>
                      <p:tags r:id="rId109"/>
                    </p:custDataLst>
                  </p:nvPr>
                </p:nvSpPr>
                <p:spPr>
                  <a:xfrm>
                    <a:off x="4259580" y="4186237"/>
                    <a:ext cx="140017" cy="2857"/>
                  </a:xfrm>
                  <a:custGeom>
                    <a:avLst/>
                    <a:gdLst>
                      <a:gd name="connsiteX0" fmla="*/ 140018 w 140017"/>
                      <a:gd name="connsiteY0" fmla="*/ 0 h 2857"/>
                      <a:gd name="connsiteX1" fmla="*/ 0 w 140017"/>
                      <a:gd name="connsiteY1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40017" h="2857">
                        <a:moveTo>
                          <a:pt x="140018" y="0"/>
                        </a:moveTo>
                        <a:lnTo>
                          <a:pt x="0" y="2858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48" name="图形 5101"/>
                  <p:cNvSpPr/>
                  <p:nvPr>
                    <p:custDataLst>
                      <p:tags r:id="rId110"/>
                    </p:custDataLst>
                  </p:nvPr>
                </p:nvSpPr>
                <p:spPr>
                  <a:xfrm>
                    <a:off x="4259580" y="4170044"/>
                    <a:ext cx="131444" cy="1904"/>
                  </a:xfrm>
                  <a:custGeom>
                    <a:avLst/>
                    <a:gdLst>
                      <a:gd name="connsiteX0" fmla="*/ 131445 w 131444"/>
                      <a:gd name="connsiteY0" fmla="*/ 0 h 1904"/>
                      <a:gd name="connsiteX1" fmla="*/ 0 w 131444"/>
                      <a:gd name="connsiteY1" fmla="*/ 1905 h 1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1444" h="1904">
                        <a:moveTo>
                          <a:pt x="131445" y="0"/>
                        </a:moveTo>
                        <a:lnTo>
                          <a:pt x="0" y="1905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10349" name="图形 5101"/>
                <p:cNvSpPr/>
                <p:nvPr>
                  <p:custDataLst>
                    <p:tags r:id="rId111"/>
                  </p:custDataLst>
                </p:nvPr>
              </p:nvSpPr>
              <p:spPr>
                <a:xfrm>
                  <a:off x="4409122" y="4100937"/>
                  <a:ext cx="316361" cy="288322"/>
                </a:xfrm>
                <a:custGeom>
                  <a:avLst/>
                  <a:gdLst>
                    <a:gd name="connsiteX0" fmla="*/ 0 w 316361"/>
                    <a:gd name="connsiteY0" fmla="*/ 154832 h 288322"/>
                    <a:gd name="connsiteX1" fmla="*/ 112395 w 316361"/>
                    <a:gd name="connsiteY1" fmla="*/ 6242 h 288322"/>
                    <a:gd name="connsiteX2" fmla="*/ 308610 w 316361"/>
                    <a:gd name="connsiteY2" fmla="*/ 99587 h 288322"/>
                    <a:gd name="connsiteX3" fmla="*/ 169545 w 316361"/>
                    <a:gd name="connsiteY3" fmla="*/ 288182 h 288322"/>
                    <a:gd name="connsiteX4" fmla="*/ 0 w 316361"/>
                    <a:gd name="connsiteY4" fmla="*/ 154832 h 288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6361" h="288322">
                      <a:moveTo>
                        <a:pt x="0" y="154832"/>
                      </a:moveTo>
                      <a:cubicBezTo>
                        <a:pt x="0" y="112922"/>
                        <a:pt x="20955" y="29102"/>
                        <a:pt x="112395" y="6242"/>
                      </a:cubicBezTo>
                      <a:cubicBezTo>
                        <a:pt x="202882" y="-16618"/>
                        <a:pt x="283845" y="25292"/>
                        <a:pt x="308610" y="99587"/>
                      </a:cubicBezTo>
                      <a:cubicBezTo>
                        <a:pt x="327660" y="156737"/>
                        <a:pt x="321945" y="285325"/>
                        <a:pt x="169545" y="288182"/>
                      </a:cubicBezTo>
                      <a:cubicBezTo>
                        <a:pt x="38100" y="291992"/>
                        <a:pt x="0" y="217697"/>
                        <a:pt x="0" y="154832"/>
                      </a:cubicBezTo>
                      <a:close/>
                    </a:path>
                  </a:pathLst>
                </a:custGeom>
                <a:solidFill>
                  <a:srgbClr val="D65D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50" name="图形 5101"/>
                <p:cNvSpPr/>
                <p:nvPr>
                  <p:custDataLst>
                    <p:tags r:id="rId112"/>
                  </p:custDataLst>
                </p:nvPr>
              </p:nvSpPr>
              <p:spPr>
                <a:xfrm>
                  <a:off x="4583429" y="4106227"/>
                  <a:ext cx="40957" cy="9525"/>
                </a:xfrm>
                <a:custGeom>
                  <a:avLst/>
                  <a:gdLst>
                    <a:gd name="connsiteX0" fmla="*/ 28575 w 40957"/>
                    <a:gd name="connsiteY0" fmla="*/ 0 h 9525"/>
                    <a:gd name="connsiteX1" fmla="*/ 0 w 40957"/>
                    <a:gd name="connsiteY1" fmla="*/ 4763 h 9525"/>
                    <a:gd name="connsiteX2" fmla="*/ 8573 w 40957"/>
                    <a:gd name="connsiteY2" fmla="*/ 9525 h 9525"/>
                    <a:gd name="connsiteX3" fmla="*/ 40958 w 40957"/>
                    <a:gd name="connsiteY3" fmla="*/ 3810 h 9525"/>
                    <a:gd name="connsiteX4" fmla="*/ 28575 w 40957"/>
                    <a:gd name="connsiteY4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957" h="9525">
                      <a:moveTo>
                        <a:pt x="28575" y="0"/>
                      </a:moveTo>
                      <a:lnTo>
                        <a:pt x="0" y="4763"/>
                      </a:lnTo>
                      <a:lnTo>
                        <a:pt x="8573" y="9525"/>
                      </a:lnTo>
                      <a:lnTo>
                        <a:pt x="40958" y="3810"/>
                      </a:lnTo>
                      <a:cubicBezTo>
                        <a:pt x="40958" y="3810"/>
                        <a:pt x="36195" y="2857"/>
                        <a:pt x="28575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51" name="图形 5101"/>
                <p:cNvSpPr/>
                <p:nvPr>
                  <p:custDataLst>
                    <p:tags r:id="rId113"/>
                  </p:custDataLst>
                </p:nvPr>
              </p:nvSpPr>
              <p:spPr>
                <a:xfrm>
                  <a:off x="4657725" y="4158614"/>
                  <a:ext cx="43814" cy="15239"/>
                </a:xfrm>
                <a:custGeom>
                  <a:avLst/>
                  <a:gdLst>
                    <a:gd name="connsiteX0" fmla="*/ 37148 w 43814"/>
                    <a:gd name="connsiteY0" fmla="*/ 0 h 15239"/>
                    <a:gd name="connsiteX1" fmla="*/ 0 w 43814"/>
                    <a:gd name="connsiteY1" fmla="*/ 3810 h 15239"/>
                    <a:gd name="connsiteX2" fmla="*/ 8573 w 43814"/>
                    <a:gd name="connsiteY2" fmla="*/ 15240 h 15239"/>
                    <a:gd name="connsiteX3" fmla="*/ 43815 w 43814"/>
                    <a:gd name="connsiteY3" fmla="*/ 7620 h 15239"/>
                    <a:gd name="connsiteX4" fmla="*/ 37148 w 43814"/>
                    <a:gd name="connsiteY4" fmla="*/ 0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814" h="15239">
                      <a:moveTo>
                        <a:pt x="37148" y="0"/>
                      </a:moveTo>
                      <a:lnTo>
                        <a:pt x="0" y="3810"/>
                      </a:lnTo>
                      <a:lnTo>
                        <a:pt x="8573" y="15240"/>
                      </a:lnTo>
                      <a:lnTo>
                        <a:pt x="43815" y="7620"/>
                      </a:lnTo>
                      <a:cubicBezTo>
                        <a:pt x="42863" y="8572"/>
                        <a:pt x="40958" y="3810"/>
                        <a:pt x="37148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52" name="图形 5101"/>
                <p:cNvSpPr/>
                <p:nvPr>
                  <p:custDataLst>
                    <p:tags r:id="rId114"/>
                  </p:custDataLst>
                </p:nvPr>
              </p:nvSpPr>
              <p:spPr>
                <a:xfrm>
                  <a:off x="4618672" y="4124324"/>
                  <a:ext cx="47625" cy="14287"/>
                </a:xfrm>
                <a:custGeom>
                  <a:avLst/>
                  <a:gdLst>
                    <a:gd name="connsiteX0" fmla="*/ 38100 w 47625"/>
                    <a:gd name="connsiteY0" fmla="*/ 0 h 14287"/>
                    <a:gd name="connsiteX1" fmla="*/ 0 w 47625"/>
                    <a:gd name="connsiteY1" fmla="*/ 5715 h 14287"/>
                    <a:gd name="connsiteX2" fmla="*/ 10477 w 47625"/>
                    <a:gd name="connsiteY2" fmla="*/ 14288 h 14287"/>
                    <a:gd name="connsiteX3" fmla="*/ 47625 w 47625"/>
                    <a:gd name="connsiteY3" fmla="*/ 5715 h 14287"/>
                    <a:gd name="connsiteX4" fmla="*/ 38100 w 47625"/>
                    <a:gd name="connsiteY4" fmla="*/ 0 h 14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14287">
                      <a:moveTo>
                        <a:pt x="38100" y="0"/>
                      </a:moveTo>
                      <a:lnTo>
                        <a:pt x="0" y="5715"/>
                      </a:lnTo>
                      <a:lnTo>
                        <a:pt x="10477" y="14288"/>
                      </a:lnTo>
                      <a:lnTo>
                        <a:pt x="47625" y="5715"/>
                      </a:lnTo>
                      <a:cubicBezTo>
                        <a:pt x="47625" y="6667"/>
                        <a:pt x="41910" y="2858"/>
                        <a:pt x="38100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53" name="图形 5101"/>
                <p:cNvSpPr/>
                <p:nvPr>
                  <p:custDataLst>
                    <p:tags r:id="rId115"/>
                  </p:custDataLst>
                </p:nvPr>
              </p:nvSpPr>
              <p:spPr>
                <a:xfrm>
                  <a:off x="4673917" y="4312919"/>
                  <a:ext cx="38100" cy="13334"/>
                </a:xfrm>
                <a:custGeom>
                  <a:avLst/>
                  <a:gdLst>
                    <a:gd name="connsiteX0" fmla="*/ 38100 w 38100"/>
                    <a:gd name="connsiteY0" fmla="*/ 2858 h 13334"/>
                    <a:gd name="connsiteX1" fmla="*/ 4763 w 38100"/>
                    <a:gd name="connsiteY1" fmla="*/ 0 h 13334"/>
                    <a:gd name="connsiteX2" fmla="*/ 0 w 38100"/>
                    <a:gd name="connsiteY2" fmla="*/ 11430 h 13334"/>
                    <a:gd name="connsiteX3" fmla="*/ 32385 w 38100"/>
                    <a:gd name="connsiteY3" fmla="*/ 13335 h 13334"/>
                    <a:gd name="connsiteX4" fmla="*/ 38100 w 38100"/>
                    <a:gd name="connsiteY4" fmla="*/ 2858 h 13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13333">
                      <a:moveTo>
                        <a:pt x="38100" y="2858"/>
                      </a:moveTo>
                      <a:lnTo>
                        <a:pt x="4763" y="0"/>
                      </a:lnTo>
                      <a:lnTo>
                        <a:pt x="0" y="11430"/>
                      </a:lnTo>
                      <a:lnTo>
                        <a:pt x="32385" y="13335"/>
                      </a:lnTo>
                      <a:cubicBezTo>
                        <a:pt x="33338" y="13335"/>
                        <a:pt x="37148" y="6667"/>
                        <a:pt x="38100" y="2858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54" name="图形 5101"/>
                <p:cNvSpPr/>
                <p:nvPr>
                  <p:custDataLst>
                    <p:tags r:id="rId116"/>
                  </p:custDataLst>
                </p:nvPr>
              </p:nvSpPr>
              <p:spPr>
                <a:xfrm>
                  <a:off x="4639627" y="4357687"/>
                  <a:ext cx="38100" cy="9525"/>
                </a:xfrm>
                <a:custGeom>
                  <a:avLst/>
                  <a:gdLst>
                    <a:gd name="connsiteX0" fmla="*/ 38100 w 38100"/>
                    <a:gd name="connsiteY0" fmla="*/ 1905 h 9525"/>
                    <a:gd name="connsiteX1" fmla="*/ 10477 w 38100"/>
                    <a:gd name="connsiteY1" fmla="*/ 0 h 9525"/>
                    <a:gd name="connsiteX2" fmla="*/ 0 w 38100"/>
                    <a:gd name="connsiteY2" fmla="*/ 8572 h 9525"/>
                    <a:gd name="connsiteX3" fmla="*/ 26670 w 38100"/>
                    <a:gd name="connsiteY3" fmla="*/ 9525 h 9525"/>
                    <a:gd name="connsiteX4" fmla="*/ 38100 w 38100"/>
                    <a:gd name="connsiteY4" fmla="*/ 190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9525">
                      <a:moveTo>
                        <a:pt x="38100" y="1905"/>
                      </a:moveTo>
                      <a:lnTo>
                        <a:pt x="10477" y="0"/>
                      </a:lnTo>
                      <a:lnTo>
                        <a:pt x="0" y="8572"/>
                      </a:lnTo>
                      <a:lnTo>
                        <a:pt x="26670" y="9525"/>
                      </a:lnTo>
                      <a:cubicBezTo>
                        <a:pt x="26670" y="9525"/>
                        <a:pt x="33338" y="5715"/>
                        <a:pt x="38100" y="1905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55" name="图形 5101"/>
                <p:cNvSpPr/>
                <p:nvPr>
                  <p:custDataLst>
                    <p:tags r:id="rId117"/>
                  </p:custDataLst>
                </p:nvPr>
              </p:nvSpPr>
              <p:spPr>
                <a:xfrm>
                  <a:off x="4681537" y="4203382"/>
                  <a:ext cx="40004" cy="20954"/>
                </a:xfrm>
                <a:custGeom>
                  <a:avLst/>
                  <a:gdLst>
                    <a:gd name="connsiteX0" fmla="*/ 37148 w 40004"/>
                    <a:gd name="connsiteY0" fmla="*/ 0 h 20954"/>
                    <a:gd name="connsiteX1" fmla="*/ 0 w 40004"/>
                    <a:gd name="connsiteY1" fmla="*/ 7620 h 20954"/>
                    <a:gd name="connsiteX2" fmla="*/ 3810 w 40004"/>
                    <a:gd name="connsiteY2" fmla="*/ 20955 h 20954"/>
                    <a:gd name="connsiteX3" fmla="*/ 40005 w 40004"/>
                    <a:gd name="connsiteY3" fmla="*/ 11430 h 20954"/>
                    <a:gd name="connsiteX4" fmla="*/ 37148 w 40004"/>
                    <a:gd name="connsiteY4" fmla="*/ 0 h 20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004" h="20954">
                      <a:moveTo>
                        <a:pt x="37148" y="0"/>
                      </a:moveTo>
                      <a:lnTo>
                        <a:pt x="0" y="7620"/>
                      </a:lnTo>
                      <a:lnTo>
                        <a:pt x="3810" y="20955"/>
                      </a:lnTo>
                      <a:lnTo>
                        <a:pt x="40005" y="11430"/>
                      </a:lnTo>
                      <a:cubicBezTo>
                        <a:pt x="40005" y="10477"/>
                        <a:pt x="39052" y="4763"/>
                        <a:pt x="37148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56" name="图形 5101"/>
                <p:cNvSpPr/>
                <p:nvPr>
                  <p:custDataLst>
                    <p:tags r:id="rId118"/>
                  </p:custDataLst>
                </p:nvPr>
              </p:nvSpPr>
              <p:spPr>
                <a:xfrm>
                  <a:off x="4686300" y="4260532"/>
                  <a:ext cx="39052" cy="16192"/>
                </a:xfrm>
                <a:custGeom>
                  <a:avLst/>
                  <a:gdLst>
                    <a:gd name="connsiteX0" fmla="*/ 39052 w 39052"/>
                    <a:gd name="connsiteY0" fmla="*/ 0 h 16192"/>
                    <a:gd name="connsiteX1" fmla="*/ 952 w 39052"/>
                    <a:gd name="connsiteY1" fmla="*/ 3810 h 16192"/>
                    <a:gd name="connsiteX2" fmla="*/ 0 w 39052"/>
                    <a:gd name="connsiteY2" fmla="*/ 16192 h 16192"/>
                    <a:gd name="connsiteX3" fmla="*/ 37148 w 39052"/>
                    <a:gd name="connsiteY3" fmla="*/ 12383 h 16192"/>
                    <a:gd name="connsiteX4" fmla="*/ 39052 w 39052"/>
                    <a:gd name="connsiteY4" fmla="*/ 0 h 16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052" h="16192">
                      <a:moveTo>
                        <a:pt x="39052" y="0"/>
                      </a:moveTo>
                      <a:lnTo>
                        <a:pt x="952" y="3810"/>
                      </a:lnTo>
                      <a:lnTo>
                        <a:pt x="0" y="16192"/>
                      </a:lnTo>
                      <a:lnTo>
                        <a:pt x="37148" y="12383"/>
                      </a:lnTo>
                      <a:cubicBezTo>
                        <a:pt x="37148" y="11430"/>
                        <a:pt x="39052" y="5715"/>
                        <a:pt x="39052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57" name="图形 5101"/>
                <p:cNvSpPr/>
                <p:nvPr>
                  <p:custDataLst>
                    <p:tags r:id="rId119"/>
                  </p:custDataLst>
                </p:nvPr>
              </p:nvSpPr>
              <p:spPr>
                <a:xfrm>
                  <a:off x="4406264" y="4101543"/>
                  <a:ext cx="282215" cy="287716"/>
                </a:xfrm>
                <a:custGeom>
                  <a:avLst/>
                  <a:gdLst>
                    <a:gd name="connsiteX0" fmla="*/ 0 w 282215"/>
                    <a:gd name="connsiteY0" fmla="*/ 154226 h 287716"/>
                    <a:gd name="connsiteX1" fmla="*/ 100965 w 282215"/>
                    <a:gd name="connsiteY1" fmla="*/ 5636 h 287716"/>
                    <a:gd name="connsiteX2" fmla="*/ 273368 w 282215"/>
                    <a:gd name="connsiteY2" fmla="*/ 102791 h 287716"/>
                    <a:gd name="connsiteX3" fmla="*/ 152400 w 282215"/>
                    <a:gd name="connsiteY3" fmla="*/ 287576 h 287716"/>
                    <a:gd name="connsiteX4" fmla="*/ 0 w 282215"/>
                    <a:gd name="connsiteY4" fmla="*/ 154226 h 28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2215" h="287716">
                      <a:moveTo>
                        <a:pt x="0" y="154226"/>
                      </a:moveTo>
                      <a:cubicBezTo>
                        <a:pt x="0" y="112316"/>
                        <a:pt x="19050" y="28496"/>
                        <a:pt x="100965" y="5636"/>
                      </a:cubicBezTo>
                      <a:cubicBezTo>
                        <a:pt x="182880" y="-17224"/>
                        <a:pt x="248602" y="32306"/>
                        <a:pt x="273368" y="102791"/>
                      </a:cubicBezTo>
                      <a:cubicBezTo>
                        <a:pt x="293370" y="158036"/>
                        <a:pt x="289560" y="284718"/>
                        <a:pt x="152400" y="287576"/>
                      </a:cubicBezTo>
                      <a:cubicBezTo>
                        <a:pt x="33338" y="291386"/>
                        <a:pt x="0" y="217091"/>
                        <a:pt x="0" y="154226"/>
                      </a:cubicBezTo>
                      <a:close/>
                    </a:path>
                  </a:pathLst>
                </a:custGeom>
                <a:solidFill>
                  <a:srgbClr val="BF441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58" name="图形 5101"/>
                <p:cNvSpPr/>
                <p:nvPr>
                  <p:custDataLst>
                    <p:tags r:id="rId120"/>
                  </p:custDataLst>
                </p:nvPr>
              </p:nvSpPr>
              <p:spPr>
                <a:xfrm>
                  <a:off x="4418647" y="4114415"/>
                  <a:ext cx="257487" cy="263313"/>
                </a:xfrm>
                <a:custGeom>
                  <a:avLst/>
                  <a:gdLst>
                    <a:gd name="connsiteX0" fmla="*/ 0 w 257487"/>
                    <a:gd name="connsiteY0" fmla="*/ 140401 h 263313"/>
                    <a:gd name="connsiteX1" fmla="*/ 92392 w 257487"/>
                    <a:gd name="connsiteY1" fmla="*/ 5146 h 263313"/>
                    <a:gd name="connsiteX2" fmla="*/ 249555 w 257487"/>
                    <a:gd name="connsiteY2" fmla="*/ 93729 h 263313"/>
                    <a:gd name="connsiteX3" fmla="*/ 139065 w 257487"/>
                    <a:gd name="connsiteY3" fmla="*/ 263274 h 263313"/>
                    <a:gd name="connsiteX4" fmla="*/ 0 w 257487"/>
                    <a:gd name="connsiteY4" fmla="*/ 140401 h 263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487" h="263313">
                      <a:moveTo>
                        <a:pt x="0" y="140401"/>
                      </a:moveTo>
                      <a:cubicBezTo>
                        <a:pt x="0" y="101349"/>
                        <a:pt x="17145" y="26101"/>
                        <a:pt x="92392" y="5146"/>
                      </a:cubicBezTo>
                      <a:cubicBezTo>
                        <a:pt x="167640" y="-15809"/>
                        <a:pt x="227648" y="29911"/>
                        <a:pt x="249555" y="93729"/>
                      </a:cubicBezTo>
                      <a:cubicBezTo>
                        <a:pt x="267653" y="144211"/>
                        <a:pt x="263842" y="259464"/>
                        <a:pt x="139065" y="263274"/>
                      </a:cubicBezTo>
                      <a:cubicBezTo>
                        <a:pt x="30480" y="265179"/>
                        <a:pt x="0" y="197551"/>
                        <a:pt x="0" y="1404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10359" name="图形 5101"/>
                <p:cNvGrpSpPr/>
                <p:nvPr>
                  <p:custDataLst>
                    <p:tags r:id="rId121"/>
                  </p:custDataLst>
                </p:nvPr>
              </p:nvGrpSpPr>
              <p:grpSpPr>
                <a:xfrm>
                  <a:off x="4464367" y="4195744"/>
                  <a:ext cx="96428" cy="149560"/>
                  <a:chOff x="4464367" y="4195744"/>
                  <a:chExt cx="96428" cy="149560"/>
                </a:xfrm>
              </p:grpSpPr>
              <p:sp>
                <p:nvSpPr>
                  <p:cNvPr id="10360" name="图形 5101"/>
                  <p:cNvSpPr/>
                  <p:nvPr>
                    <p:custDataLst>
                      <p:tags r:id="rId122"/>
                    </p:custDataLst>
                  </p:nvPr>
                </p:nvSpPr>
                <p:spPr>
                  <a:xfrm>
                    <a:off x="4464367" y="4207191"/>
                    <a:ext cx="80962" cy="138112"/>
                  </a:xfrm>
                  <a:custGeom>
                    <a:avLst/>
                    <a:gdLst>
                      <a:gd name="connsiteX0" fmla="*/ 80963 w 80962"/>
                      <a:gd name="connsiteY0" fmla="*/ 0 h 138112"/>
                      <a:gd name="connsiteX1" fmla="*/ 0 w 80962"/>
                      <a:gd name="connsiteY1" fmla="*/ 138113 h 138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0962" h="138112">
                        <a:moveTo>
                          <a:pt x="80963" y="0"/>
                        </a:moveTo>
                        <a:cubicBezTo>
                          <a:pt x="80010" y="2858"/>
                          <a:pt x="0" y="138113"/>
                          <a:pt x="0" y="138113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9724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61" name="图形 5101"/>
                  <p:cNvSpPr/>
                  <p:nvPr>
                    <p:custDataLst>
                      <p:tags r:id="rId123"/>
                    </p:custDataLst>
                  </p:nvPr>
                </p:nvSpPr>
                <p:spPr>
                  <a:xfrm>
                    <a:off x="4526981" y="4195744"/>
                    <a:ext cx="33813" cy="33749"/>
                  </a:xfrm>
                  <a:custGeom>
                    <a:avLst/>
                    <a:gdLst>
                      <a:gd name="connsiteX0" fmla="*/ 3108 w 33813"/>
                      <a:gd name="connsiteY0" fmla="*/ 6685 h 33749"/>
                      <a:gd name="connsiteX1" fmla="*/ 31683 w 33813"/>
                      <a:gd name="connsiteY1" fmla="*/ 7638 h 33749"/>
                      <a:gd name="connsiteX2" fmla="*/ 22158 w 33813"/>
                      <a:gd name="connsiteY2" fmla="*/ 33355 h 33749"/>
                      <a:gd name="connsiteX3" fmla="*/ 10728 w 33813"/>
                      <a:gd name="connsiteY3" fmla="*/ 32403 h 33749"/>
                      <a:gd name="connsiteX4" fmla="*/ 3108 w 33813"/>
                      <a:gd name="connsiteY4" fmla="*/ 6685 h 337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13" h="33749">
                        <a:moveTo>
                          <a:pt x="3108" y="6685"/>
                        </a:moveTo>
                        <a:cubicBezTo>
                          <a:pt x="9776" y="-2840"/>
                          <a:pt x="25016" y="-1887"/>
                          <a:pt x="31683" y="7638"/>
                        </a:cubicBezTo>
                        <a:cubicBezTo>
                          <a:pt x="37398" y="17163"/>
                          <a:pt x="30731" y="30498"/>
                          <a:pt x="22158" y="33355"/>
                        </a:cubicBezTo>
                        <a:cubicBezTo>
                          <a:pt x="19301" y="34308"/>
                          <a:pt x="13586" y="33355"/>
                          <a:pt x="10728" y="32403"/>
                        </a:cubicBezTo>
                        <a:cubicBezTo>
                          <a:pt x="1203" y="29545"/>
                          <a:pt x="-3559" y="15258"/>
                          <a:pt x="3108" y="6685"/>
                        </a:cubicBezTo>
                        <a:close/>
                      </a:path>
                    </a:pathLst>
                  </a:custGeom>
                  <a:solidFill>
                    <a:srgbClr val="62996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62" name="图形 5101"/>
                  <p:cNvSpPr/>
                  <p:nvPr>
                    <p:custDataLst>
                      <p:tags r:id="rId124"/>
                    </p:custDataLst>
                  </p:nvPr>
                </p:nvSpPr>
                <p:spPr>
                  <a:xfrm>
                    <a:off x="4522470" y="4222432"/>
                    <a:ext cx="19050" cy="12488"/>
                  </a:xfrm>
                  <a:custGeom>
                    <a:avLst/>
                    <a:gdLst>
                      <a:gd name="connsiteX0" fmla="*/ 18097 w 19050"/>
                      <a:gd name="connsiteY0" fmla="*/ 4763 h 12488"/>
                      <a:gd name="connsiteX1" fmla="*/ 19050 w 19050"/>
                      <a:gd name="connsiteY1" fmla="*/ 12383 h 12488"/>
                      <a:gd name="connsiteX2" fmla="*/ 7620 w 19050"/>
                      <a:gd name="connsiteY2" fmla="*/ 9525 h 12488"/>
                      <a:gd name="connsiteX3" fmla="*/ 0 w 19050"/>
                      <a:gd name="connsiteY3" fmla="*/ 1905 h 12488"/>
                      <a:gd name="connsiteX4" fmla="*/ 9525 w 19050"/>
                      <a:gd name="connsiteY4" fmla="*/ 0 h 12488"/>
                      <a:gd name="connsiteX5" fmla="*/ 18097 w 19050"/>
                      <a:gd name="connsiteY5" fmla="*/ 4763 h 12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050" h="12488">
                        <a:moveTo>
                          <a:pt x="18097" y="4763"/>
                        </a:moveTo>
                        <a:lnTo>
                          <a:pt x="19050" y="12383"/>
                        </a:lnTo>
                        <a:cubicBezTo>
                          <a:pt x="19050" y="12383"/>
                          <a:pt x="15240" y="13335"/>
                          <a:pt x="7620" y="9525"/>
                        </a:cubicBezTo>
                        <a:cubicBezTo>
                          <a:pt x="952" y="5715"/>
                          <a:pt x="0" y="1905"/>
                          <a:pt x="0" y="1905"/>
                        </a:cubicBezTo>
                        <a:lnTo>
                          <a:pt x="9525" y="0"/>
                        </a:lnTo>
                        <a:lnTo>
                          <a:pt x="18097" y="4763"/>
                        </a:lnTo>
                        <a:close/>
                      </a:path>
                    </a:pathLst>
                  </a:custGeom>
                  <a:solidFill>
                    <a:srgbClr val="62996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10363" name="图形 5101"/>
                <p:cNvSpPr/>
                <p:nvPr>
                  <p:custDataLst>
                    <p:tags r:id="rId125"/>
                  </p:custDataLst>
                </p:nvPr>
              </p:nvSpPr>
              <p:spPr>
                <a:xfrm>
                  <a:off x="4457700" y="4276189"/>
                  <a:ext cx="55721" cy="59027"/>
                </a:xfrm>
                <a:custGeom>
                  <a:avLst/>
                  <a:gdLst>
                    <a:gd name="connsiteX0" fmla="*/ 14288 w 55721"/>
                    <a:gd name="connsiteY0" fmla="*/ 7202 h 59027"/>
                    <a:gd name="connsiteX1" fmla="*/ 30480 w 55721"/>
                    <a:gd name="connsiteY1" fmla="*/ 535 h 59027"/>
                    <a:gd name="connsiteX2" fmla="*/ 30480 w 55721"/>
                    <a:gd name="connsiteY2" fmla="*/ 8155 h 59027"/>
                    <a:gd name="connsiteX3" fmla="*/ 29527 w 55721"/>
                    <a:gd name="connsiteY3" fmla="*/ 11965 h 59027"/>
                    <a:gd name="connsiteX4" fmla="*/ 49530 w 55721"/>
                    <a:gd name="connsiteY4" fmla="*/ 16727 h 59027"/>
                    <a:gd name="connsiteX5" fmla="*/ 50483 w 55721"/>
                    <a:gd name="connsiteY5" fmla="*/ 26252 h 59027"/>
                    <a:gd name="connsiteX6" fmla="*/ 46673 w 55721"/>
                    <a:gd name="connsiteY6" fmla="*/ 32920 h 59027"/>
                    <a:gd name="connsiteX7" fmla="*/ 42863 w 55721"/>
                    <a:gd name="connsiteY7" fmla="*/ 42445 h 59027"/>
                    <a:gd name="connsiteX8" fmla="*/ 40958 w 55721"/>
                    <a:gd name="connsiteY8" fmla="*/ 48160 h 59027"/>
                    <a:gd name="connsiteX9" fmla="*/ 33338 w 55721"/>
                    <a:gd name="connsiteY9" fmla="*/ 53875 h 59027"/>
                    <a:gd name="connsiteX10" fmla="*/ 21908 w 55721"/>
                    <a:gd name="connsiteY10" fmla="*/ 46255 h 59027"/>
                    <a:gd name="connsiteX11" fmla="*/ 23813 w 55721"/>
                    <a:gd name="connsiteY11" fmla="*/ 57685 h 59027"/>
                    <a:gd name="connsiteX12" fmla="*/ 12383 w 55721"/>
                    <a:gd name="connsiteY12" fmla="*/ 53875 h 59027"/>
                    <a:gd name="connsiteX13" fmla="*/ 0 w 55721"/>
                    <a:gd name="connsiteY13" fmla="*/ 43397 h 59027"/>
                    <a:gd name="connsiteX14" fmla="*/ 14288 w 55721"/>
                    <a:gd name="connsiteY14" fmla="*/ 7202 h 590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5721" h="59027">
                      <a:moveTo>
                        <a:pt x="14288" y="7202"/>
                      </a:moveTo>
                      <a:cubicBezTo>
                        <a:pt x="14288" y="7202"/>
                        <a:pt x="24765" y="-2323"/>
                        <a:pt x="30480" y="535"/>
                      </a:cubicBezTo>
                      <a:cubicBezTo>
                        <a:pt x="33338" y="2440"/>
                        <a:pt x="32385" y="4345"/>
                        <a:pt x="30480" y="8155"/>
                      </a:cubicBezTo>
                      <a:cubicBezTo>
                        <a:pt x="29527" y="10060"/>
                        <a:pt x="28575" y="11965"/>
                        <a:pt x="29527" y="11965"/>
                      </a:cubicBezTo>
                      <a:cubicBezTo>
                        <a:pt x="29527" y="11965"/>
                        <a:pt x="37148" y="13870"/>
                        <a:pt x="49530" y="16727"/>
                      </a:cubicBezTo>
                      <a:cubicBezTo>
                        <a:pt x="58102" y="18632"/>
                        <a:pt x="57150" y="27205"/>
                        <a:pt x="50483" y="26252"/>
                      </a:cubicBezTo>
                      <a:cubicBezTo>
                        <a:pt x="42863" y="26252"/>
                        <a:pt x="40005" y="29110"/>
                        <a:pt x="46673" y="32920"/>
                      </a:cubicBezTo>
                      <a:cubicBezTo>
                        <a:pt x="54292" y="36730"/>
                        <a:pt x="50483" y="45302"/>
                        <a:pt x="42863" y="42445"/>
                      </a:cubicBezTo>
                      <a:cubicBezTo>
                        <a:pt x="35242" y="39587"/>
                        <a:pt x="37148" y="44350"/>
                        <a:pt x="40958" y="48160"/>
                      </a:cubicBezTo>
                      <a:cubicBezTo>
                        <a:pt x="43815" y="51017"/>
                        <a:pt x="40005" y="57685"/>
                        <a:pt x="33338" y="53875"/>
                      </a:cubicBezTo>
                      <a:cubicBezTo>
                        <a:pt x="26670" y="50065"/>
                        <a:pt x="21908" y="46255"/>
                        <a:pt x="21908" y="46255"/>
                      </a:cubicBezTo>
                      <a:cubicBezTo>
                        <a:pt x="21908" y="46255"/>
                        <a:pt x="24765" y="55780"/>
                        <a:pt x="23813" y="57685"/>
                      </a:cubicBezTo>
                      <a:cubicBezTo>
                        <a:pt x="21908" y="60542"/>
                        <a:pt x="18098" y="58637"/>
                        <a:pt x="12383" y="53875"/>
                      </a:cubicBezTo>
                      <a:cubicBezTo>
                        <a:pt x="7620" y="50065"/>
                        <a:pt x="5715" y="48160"/>
                        <a:pt x="0" y="43397"/>
                      </a:cubicBezTo>
                      <a:lnTo>
                        <a:pt x="14288" y="7202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64" name="图形 5101"/>
                <p:cNvSpPr/>
                <p:nvPr>
                  <p:custDataLst>
                    <p:tags r:id="rId126"/>
                  </p:custDataLst>
                </p:nvPr>
              </p:nvSpPr>
              <p:spPr>
                <a:xfrm>
                  <a:off x="4289107" y="4180521"/>
                  <a:ext cx="184784" cy="140017"/>
                </a:xfrm>
                <a:custGeom>
                  <a:avLst/>
                  <a:gdLst>
                    <a:gd name="connsiteX0" fmla="*/ 166688 w 184784"/>
                    <a:gd name="connsiteY0" fmla="*/ 140018 h 140017"/>
                    <a:gd name="connsiteX1" fmla="*/ 76200 w 184784"/>
                    <a:gd name="connsiteY1" fmla="*/ 101918 h 140017"/>
                    <a:gd name="connsiteX2" fmla="*/ 0 w 184784"/>
                    <a:gd name="connsiteY2" fmla="*/ 64770 h 140017"/>
                    <a:gd name="connsiteX3" fmla="*/ 34290 w 184784"/>
                    <a:gd name="connsiteY3" fmla="*/ 0 h 140017"/>
                    <a:gd name="connsiteX4" fmla="*/ 100965 w 184784"/>
                    <a:gd name="connsiteY4" fmla="*/ 51435 h 140017"/>
                    <a:gd name="connsiteX5" fmla="*/ 184785 w 184784"/>
                    <a:gd name="connsiteY5" fmla="*/ 102870 h 140017"/>
                    <a:gd name="connsiteX6" fmla="*/ 166688 w 184784"/>
                    <a:gd name="connsiteY6" fmla="*/ 140018 h 14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4784" h="140017">
                      <a:moveTo>
                        <a:pt x="166688" y="140018"/>
                      </a:moveTo>
                      <a:cubicBezTo>
                        <a:pt x="166688" y="140018"/>
                        <a:pt x="137160" y="129540"/>
                        <a:pt x="76200" y="101918"/>
                      </a:cubicBezTo>
                      <a:cubicBezTo>
                        <a:pt x="51435" y="90488"/>
                        <a:pt x="0" y="64770"/>
                        <a:pt x="0" y="64770"/>
                      </a:cubicBezTo>
                      <a:lnTo>
                        <a:pt x="34290" y="0"/>
                      </a:lnTo>
                      <a:cubicBezTo>
                        <a:pt x="34290" y="0"/>
                        <a:pt x="80963" y="39053"/>
                        <a:pt x="100965" y="51435"/>
                      </a:cubicBezTo>
                      <a:cubicBezTo>
                        <a:pt x="139065" y="75248"/>
                        <a:pt x="184785" y="102870"/>
                        <a:pt x="184785" y="102870"/>
                      </a:cubicBezTo>
                      <a:lnTo>
                        <a:pt x="166688" y="140018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65" name="图形 5101"/>
                <p:cNvSpPr/>
                <p:nvPr>
                  <p:custDataLst>
                    <p:tags r:id="rId127"/>
                  </p:custDataLst>
                </p:nvPr>
              </p:nvSpPr>
              <p:spPr>
                <a:xfrm>
                  <a:off x="4263440" y="4178082"/>
                  <a:ext cx="136156" cy="119596"/>
                </a:xfrm>
                <a:custGeom>
                  <a:avLst/>
                  <a:gdLst>
                    <a:gd name="connsiteX0" fmla="*/ 59957 w 136156"/>
                    <a:gd name="connsiteY0" fmla="*/ 2439 h 119596"/>
                    <a:gd name="connsiteX1" fmla="*/ 136157 w 136156"/>
                    <a:gd name="connsiteY1" fmla="*/ 51017 h 119596"/>
                    <a:gd name="connsiteX2" fmla="*/ 96151 w 136156"/>
                    <a:gd name="connsiteY2" fmla="*/ 119597 h 119596"/>
                    <a:gd name="connsiteX3" fmla="*/ 5664 w 136156"/>
                    <a:gd name="connsiteY3" fmla="*/ 53874 h 119596"/>
                    <a:gd name="connsiteX4" fmla="*/ 59957 w 136156"/>
                    <a:gd name="connsiteY4" fmla="*/ 2439 h 119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6156" h="119596">
                      <a:moveTo>
                        <a:pt x="59957" y="2439"/>
                      </a:moveTo>
                      <a:cubicBezTo>
                        <a:pt x="90437" y="15774"/>
                        <a:pt x="136157" y="51017"/>
                        <a:pt x="136157" y="51017"/>
                      </a:cubicBezTo>
                      <a:lnTo>
                        <a:pt x="96151" y="119597"/>
                      </a:lnTo>
                      <a:cubicBezTo>
                        <a:pt x="96151" y="119597"/>
                        <a:pt x="26619" y="73877"/>
                        <a:pt x="5664" y="53874"/>
                      </a:cubicBezTo>
                      <a:cubicBezTo>
                        <a:pt x="-16243" y="33872"/>
                        <a:pt x="30429" y="-10896"/>
                        <a:pt x="59957" y="243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10366" name="图形 5101"/>
                <p:cNvGrpSpPr/>
                <p:nvPr>
                  <p:custDataLst>
                    <p:tags r:id="rId128"/>
                  </p:custDataLst>
                </p:nvPr>
              </p:nvGrpSpPr>
              <p:grpSpPr>
                <a:xfrm>
                  <a:off x="4281487" y="4182427"/>
                  <a:ext cx="100964" cy="100012"/>
                  <a:chOff x="4281487" y="4182427"/>
                  <a:chExt cx="100964" cy="100012"/>
                </a:xfrm>
              </p:grpSpPr>
              <p:sp>
                <p:nvSpPr>
                  <p:cNvPr id="10367" name="图形 5101"/>
                  <p:cNvSpPr/>
                  <p:nvPr>
                    <p:custDataLst>
                      <p:tags r:id="rId129"/>
                    </p:custDataLst>
                  </p:nvPr>
                </p:nvSpPr>
                <p:spPr>
                  <a:xfrm>
                    <a:off x="4337685" y="4217669"/>
                    <a:ext cx="44767" cy="64769"/>
                  </a:xfrm>
                  <a:custGeom>
                    <a:avLst/>
                    <a:gdLst>
                      <a:gd name="connsiteX0" fmla="*/ 44767 w 44767"/>
                      <a:gd name="connsiteY0" fmla="*/ 0 h 64769"/>
                      <a:gd name="connsiteX1" fmla="*/ 0 w 44767"/>
                      <a:gd name="connsiteY1" fmla="*/ 64770 h 647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767" h="64769">
                        <a:moveTo>
                          <a:pt x="44767" y="0"/>
                        </a:moveTo>
                        <a:lnTo>
                          <a:pt x="0" y="6477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68" name="图形 5101"/>
                  <p:cNvSpPr/>
                  <p:nvPr>
                    <p:custDataLst>
                      <p:tags r:id="rId130"/>
                    </p:custDataLst>
                  </p:nvPr>
                </p:nvSpPr>
                <p:spPr>
                  <a:xfrm>
                    <a:off x="4322445" y="4212907"/>
                    <a:ext cx="44767" cy="59054"/>
                  </a:xfrm>
                  <a:custGeom>
                    <a:avLst/>
                    <a:gdLst>
                      <a:gd name="connsiteX0" fmla="*/ 44768 w 44767"/>
                      <a:gd name="connsiteY0" fmla="*/ 0 h 59054"/>
                      <a:gd name="connsiteX1" fmla="*/ 0 w 44767"/>
                      <a:gd name="connsiteY1" fmla="*/ 59055 h 590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4767" h="59054">
                        <a:moveTo>
                          <a:pt x="44768" y="0"/>
                        </a:moveTo>
                        <a:lnTo>
                          <a:pt x="0" y="59055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69" name="图形 5101"/>
                  <p:cNvSpPr/>
                  <p:nvPr>
                    <p:custDataLst>
                      <p:tags r:id="rId131"/>
                    </p:custDataLst>
                  </p:nvPr>
                </p:nvSpPr>
                <p:spPr>
                  <a:xfrm>
                    <a:off x="4293870" y="4192904"/>
                    <a:ext cx="41910" cy="59055"/>
                  </a:xfrm>
                  <a:custGeom>
                    <a:avLst/>
                    <a:gdLst>
                      <a:gd name="connsiteX0" fmla="*/ 41910 w 41910"/>
                      <a:gd name="connsiteY0" fmla="*/ 0 h 59055"/>
                      <a:gd name="connsiteX1" fmla="*/ 0 w 41910"/>
                      <a:gd name="connsiteY1" fmla="*/ 59055 h 59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10" h="59055">
                        <a:moveTo>
                          <a:pt x="41910" y="0"/>
                        </a:moveTo>
                        <a:lnTo>
                          <a:pt x="0" y="59055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70" name="图形 5101"/>
                  <p:cNvSpPr/>
                  <p:nvPr>
                    <p:custDataLst>
                      <p:tags r:id="rId132"/>
                    </p:custDataLst>
                  </p:nvPr>
                </p:nvSpPr>
                <p:spPr>
                  <a:xfrm>
                    <a:off x="4281487" y="4182427"/>
                    <a:ext cx="36194" cy="60960"/>
                  </a:xfrm>
                  <a:custGeom>
                    <a:avLst/>
                    <a:gdLst>
                      <a:gd name="connsiteX0" fmla="*/ 36195 w 36194"/>
                      <a:gd name="connsiteY0" fmla="*/ 0 h 60960"/>
                      <a:gd name="connsiteX1" fmla="*/ 0 w 36194"/>
                      <a:gd name="connsiteY1" fmla="*/ 60960 h 609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6194" h="60960">
                        <a:moveTo>
                          <a:pt x="36195" y="0"/>
                        </a:moveTo>
                        <a:lnTo>
                          <a:pt x="0" y="60960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71" name="图形 5101"/>
                  <p:cNvSpPr/>
                  <p:nvPr>
                    <p:custDataLst>
                      <p:tags r:id="rId133"/>
                    </p:custDataLst>
                  </p:nvPr>
                </p:nvSpPr>
                <p:spPr>
                  <a:xfrm>
                    <a:off x="4309110" y="4203382"/>
                    <a:ext cx="41909" cy="60007"/>
                  </a:xfrm>
                  <a:custGeom>
                    <a:avLst/>
                    <a:gdLst>
                      <a:gd name="connsiteX0" fmla="*/ 41910 w 41909"/>
                      <a:gd name="connsiteY0" fmla="*/ 0 h 60007"/>
                      <a:gd name="connsiteX1" fmla="*/ 0 w 41909"/>
                      <a:gd name="connsiteY1" fmla="*/ 60008 h 600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1909" h="60006">
                        <a:moveTo>
                          <a:pt x="41910" y="0"/>
                        </a:moveTo>
                        <a:lnTo>
                          <a:pt x="0" y="60008"/>
                        </a:lnTo>
                      </a:path>
                    </a:pathLst>
                  </a:custGeom>
                  <a:ln w="7144" cap="flat">
                    <a:solidFill>
                      <a:srgbClr val="D65D38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10372" name="图形 5101"/>
                <p:cNvSpPr/>
                <p:nvPr>
                  <p:custDataLst>
                    <p:tags r:id="rId134"/>
                  </p:custDataLst>
                </p:nvPr>
              </p:nvSpPr>
              <p:spPr>
                <a:xfrm>
                  <a:off x="4251007" y="4163610"/>
                  <a:ext cx="160972" cy="77871"/>
                </a:xfrm>
                <a:custGeom>
                  <a:avLst/>
                  <a:gdLst>
                    <a:gd name="connsiteX0" fmla="*/ 160972 w 160972"/>
                    <a:gd name="connsiteY0" fmla="*/ 47391 h 77871"/>
                    <a:gd name="connsiteX1" fmla="*/ 48578 w 160972"/>
                    <a:gd name="connsiteY1" fmla="*/ 1671 h 77871"/>
                    <a:gd name="connsiteX2" fmla="*/ 10478 w 160972"/>
                    <a:gd name="connsiteY2" fmla="*/ 23579 h 77871"/>
                    <a:gd name="connsiteX3" fmla="*/ 0 w 160972"/>
                    <a:gd name="connsiteY3" fmla="*/ 77871 h 77871"/>
                    <a:gd name="connsiteX4" fmla="*/ 56198 w 160972"/>
                    <a:gd name="connsiteY4" fmla="*/ 28341 h 77871"/>
                    <a:gd name="connsiteX5" fmla="*/ 156210 w 160972"/>
                    <a:gd name="connsiteY5" fmla="*/ 77871 h 77871"/>
                    <a:gd name="connsiteX6" fmla="*/ 160972 w 160972"/>
                    <a:gd name="connsiteY6" fmla="*/ 47391 h 77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0972" h="77871">
                      <a:moveTo>
                        <a:pt x="160972" y="47391"/>
                      </a:moveTo>
                      <a:cubicBezTo>
                        <a:pt x="133350" y="25484"/>
                        <a:pt x="87630" y="-7854"/>
                        <a:pt x="48578" y="1671"/>
                      </a:cubicBezTo>
                      <a:cubicBezTo>
                        <a:pt x="26670" y="7386"/>
                        <a:pt x="12382" y="18816"/>
                        <a:pt x="10478" y="23579"/>
                      </a:cubicBezTo>
                      <a:cubicBezTo>
                        <a:pt x="1905" y="47391"/>
                        <a:pt x="0" y="77871"/>
                        <a:pt x="0" y="77871"/>
                      </a:cubicBezTo>
                      <a:cubicBezTo>
                        <a:pt x="0" y="77871"/>
                        <a:pt x="24765" y="31199"/>
                        <a:pt x="56198" y="28341"/>
                      </a:cubicBezTo>
                      <a:cubicBezTo>
                        <a:pt x="92393" y="24531"/>
                        <a:pt x="140018" y="71204"/>
                        <a:pt x="156210" y="77871"/>
                      </a:cubicBezTo>
                      <a:cubicBezTo>
                        <a:pt x="157163" y="63584"/>
                        <a:pt x="159068" y="55964"/>
                        <a:pt x="160972" y="47391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73" name="图形 5101"/>
                <p:cNvSpPr/>
                <p:nvPr>
                  <p:custDataLst>
                    <p:tags r:id="rId135"/>
                  </p:custDataLst>
                </p:nvPr>
              </p:nvSpPr>
              <p:spPr>
                <a:xfrm>
                  <a:off x="4227225" y="3978765"/>
                  <a:ext cx="186475" cy="186822"/>
                </a:xfrm>
                <a:custGeom>
                  <a:avLst/>
                  <a:gdLst>
                    <a:gd name="connsiteX0" fmla="*/ 57119 w 186475"/>
                    <a:gd name="connsiteY0" fmla="*/ 5542 h 186822"/>
                    <a:gd name="connsiteX1" fmla="*/ 168562 w 186475"/>
                    <a:gd name="connsiteY1" fmla="*/ 41737 h 186822"/>
                    <a:gd name="connsiteX2" fmla="*/ 150464 w 186475"/>
                    <a:gd name="connsiteY2" fmla="*/ 173182 h 186822"/>
                    <a:gd name="connsiteX3" fmla="*/ 31402 w 186475"/>
                    <a:gd name="connsiteY3" fmla="*/ 165562 h 186822"/>
                    <a:gd name="connsiteX4" fmla="*/ 1874 w 186475"/>
                    <a:gd name="connsiteY4" fmla="*/ 68407 h 186822"/>
                    <a:gd name="connsiteX5" fmla="*/ 57119 w 186475"/>
                    <a:gd name="connsiteY5" fmla="*/ 5542 h 186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6475" h="186822">
                      <a:moveTo>
                        <a:pt x="57119" y="5542"/>
                      </a:moveTo>
                      <a:cubicBezTo>
                        <a:pt x="75217" y="-1125"/>
                        <a:pt x="139035" y="-11603"/>
                        <a:pt x="168562" y="41737"/>
                      </a:cubicBezTo>
                      <a:cubicBezTo>
                        <a:pt x="198089" y="95077"/>
                        <a:pt x="190470" y="149369"/>
                        <a:pt x="150464" y="173182"/>
                      </a:cubicBezTo>
                      <a:cubicBezTo>
                        <a:pt x="110460" y="196994"/>
                        <a:pt x="55214" y="186517"/>
                        <a:pt x="31402" y="165562"/>
                      </a:cubicBezTo>
                      <a:cubicBezTo>
                        <a:pt x="2827" y="140797"/>
                        <a:pt x="-3840" y="99839"/>
                        <a:pt x="1874" y="68407"/>
                      </a:cubicBezTo>
                      <a:cubicBezTo>
                        <a:pt x="8542" y="37927"/>
                        <a:pt x="33307" y="15067"/>
                        <a:pt x="57119" y="5542"/>
                      </a:cubicBez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pic>
              <p:nvPicPr>
                <p:cNvPr id="10374" name="图形 5101"/>
                <p:cNvPicPr>
                  <a:picLocks noGrp="1" noChangeAspect="1"/>
                </p:cNvPicPr>
                <p:nvPr>
                  <p:custDataLst>
                    <p:tags r:id="rId136"/>
                  </p:custDataLst>
                </p:nvPr>
              </p:nvPicPr>
              <p:blipFill>
                <a:blip r:embed="rId137" cstate="email"/>
                <a:stretch>
                  <a:fillRect/>
                </a:stretch>
              </p:blipFill>
              <p:spPr>
                <a:xfrm>
                  <a:off x="4268059" y="3970789"/>
                  <a:ext cx="95764" cy="252713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</p:pic>
            <p:sp>
              <p:nvSpPr>
                <p:cNvPr id="10375" name="图形 5101"/>
                <p:cNvSpPr/>
                <p:nvPr>
                  <p:custDataLst>
                    <p:tags r:id="rId138"/>
                  </p:custDataLst>
                </p:nvPr>
              </p:nvSpPr>
              <p:spPr>
                <a:xfrm>
                  <a:off x="4373834" y="4031486"/>
                  <a:ext cx="15708" cy="14733"/>
                </a:xfrm>
                <a:custGeom>
                  <a:avLst/>
                  <a:gdLst>
                    <a:gd name="connsiteX0" fmla="*/ 998 w 15708"/>
                    <a:gd name="connsiteY0" fmla="*/ 4256 h 14733"/>
                    <a:gd name="connsiteX1" fmla="*/ 14333 w 15708"/>
                    <a:gd name="connsiteY1" fmla="*/ 2351 h 14733"/>
                    <a:gd name="connsiteX2" fmla="*/ 11475 w 15708"/>
                    <a:gd name="connsiteY2" fmla="*/ 13781 h 14733"/>
                    <a:gd name="connsiteX3" fmla="*/ 5760 w 15708"/>
                    <a:gd name="connsiteY3" fmla="*/ 14733 h 14733"/>
                    <a:gd name="connsiteX4" fmla="*/ 998 w 15708"/>
                    <a:gd name="connsiteY4" fmla="*/ 4256 h 14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707" h="14733">
                      <a:moveTo>
                        <a:pt x="998" y="4256"/>
                      </a:moveTo>
                      <a:cubicBezTo>
                        <a:pt x="3855" y="-507"/>
                        <a:pt x="10523" y="-1459"/>
                        <a:pt x="14333" y="2351"/>
                      </a:cubicBezTo>
                      <a:cubicBezTo>
                        <a:pt x="17190" y="6161"/>
                        <a:pt x="15285" y="11876"/>
                        <a:pt x="11475" y="13781"/>
                      </a:cubicBezTo>
                      <a:cubicBezTo>
                        <a:pt x="10523" y="14733"/>
                        <a:pt x="7665" y="14733"/>
                        <a:pt x="5760" y="14733"/>
                      </a:cubicBezTo>
                      <a:cubicBezTo>
                        <a:pt x="1950" y="13781"/>
                        <a:pt x="-1860" y="8066"/>
                        <a:pt x="998" y="4256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76" name="图形 5101"/>
                <p:cNvSpPr/>
                <p:nvPr>
                  <p:custDataLst>
                    <p:tags r:id="rId139"/>
                  </p:custDataLst>
                </p:nvPr>
              </p:nvSpPr>
              <p:spPr>
                <a:xfrm>
                  <a:off x="4303363" y="4049583"/>
                  <a:ext cx="17070" cy="15685"/>
                </a:xfrm>
                <a:custGeom>
                  <a:avLst/>
                  <a:gdLst>
                    <a:gd name="connsiteX0" fmla="*/ 984 w 17070"/>
                    <a:gd name="connsiteY0" fmla="*/ 4256 h 15685"/>
                    <a:gd name="connsiteX1" fmla="*/ 15272 w 17070"/>
                    <a:gd name="connsiteY1" fmla="*/ 2351 h 15685"/>
                    <a:gd name="connsiteX2" fmla="*/ 12414 w 17070"/>
                    <a:gd name="connsiteY2" fmla="*/ 14733 h 15685"/>
                    <a:gd name="connsiteX3" fmla="*/ 6699 w 17070"/>
                    <a:gd name="connsiteY3" fmla="*/ 15686 h 15685"/>
                    <a:gd name="connsiteX4" fmla="*/ 984 w 17070"/>
                    <a:gd name="connsiteY4" fmla="*/ 4256 h 15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070" h="15685">
                      <a:moveTo>
                        <a:pt x="984" y="4256"/>
                      </a:moveTo>
                      <a:cubicBezTo>
                        <a:pt x="3842" y="-507"/>
                        <a:pt x="11462" y="-1459"/>
                        <a:pt x="15272" y="2351"/>
                      </a:cubicBezTo>
                      <a:cubicBezTo>
                        <a:pt x="19082" y="6161"/>
                        <a:pt x="16224" y="12828"/>
                        <a:pt x="12414" y="14733"/>
                      </a:cubicBezTo>
                      <a:cubicBezTo>
                        <a:pt x="10509" y="15686"/>
                        <a:pt x="8604" y="15686"/>
                        <a:pt x="6699" y="15686"/>
                      </a:cubicBezTo>
                      <a:cubicBezTo>
                        <a:pt x="1937" y="14733"/>
                        <a:pt x="-1873" y="8066"/>
                        <a:pt x="984" y="4256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77" name="图形 5101"/>
                <p:cNvSpPr/>
                <p:nvPr>
                  <p:custDataLst>
                    <p:tags r:id="rId140"/>
                  </p:custDataLst>
                </p:nvPr>
              </p:nvSpPr>
              <p:spPr>
                <a:xfrm>
                  <a:off x="4351346" y="4045266"/>
                  <a:ext cx="13756" cy="22030"/>
                </a:xfrm>
                <a:custGeom>
                  <a:avLst/>
                  <a:gdLst>
                    <a:gd name="connsiteX0" fmla="*/ 626 w 13756"/>
                    <a:gd name="connsiteY0" fmla="*/ 1905 h 22030"/>
                    <a:gd name="connsiteX1" fmla="*/ 4436 w 13756"/>
                    <a:gd name="connsiteY1" fmla="*/ 0 h 22030"/>
                    <a:gd name="connsiteX2" fmla="*/ 11103 w 13756"/>
                    <a:gd name="connsiteY2" fmla="*/ 7620 h 22030"/>
                    <a:gd name="connsiteX3" fmla="*/ 9198 w 13756"/>
                    <a:gd name="connsiteY3" fmla="*/ 21908 h 22030"/>
                    <a:gd name="connsiteX4" fmla="*/ 1578 w 13756"/>
                    <a:gd name="connsiteY4" fmla="*/ 14288 h 22030"/>
                    <a:gd name="connsiteX5" fmla="*/ 626 w 13756"/>
                    <a:gd name="connsiteY5" fmla="*/ 1905 h 22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3756" h="22030">
                      <a:moveTo>
                        <a:pt x="626" y="1905"/>
                      </a:moveTo>
                      <a:cubicBezTo>
                        <a:pt x="626" y="0"/>
                        <a:pt x="2531" y="0"/>
                        <a:pt x="4436" y="0"/>
                      </a:cubicBezTo>
                      <a:cubicBezTo>
                        <a:pt x="7293" y="953"/>
                        <a:pt x="9198" y="4763"/>
                        <a:pt x="11103" y="7620"/>
                      </a:cubicBezTo>
                      <a:cubicBezTo>
                        <a:pt x="13008" y="10478"/>
                        <a:pt x="16818" y="20955"/>
                        <a:pt x="9198" y="21908"/>
                      </a:cubicBezTo>
                      <a:cubicBezTo>
                        <a:pt x="5388" y="22860"/>
                        <a:pt x="2531" y="18098"/>
                        <a:pt x="1578" y="14288"/>
                      </a:cubicBezTo>
                      <a:cubicBezTo>
                        <a:pt x="-327" y="11430"/>
                        <a:pt x="-327" y="6667"/>
                        <a:pt x="626" y="1905"/>
                      </a:cubicBezTo>
                      <a:close/>
                    </a:path>
                  </a:pathLst>
                </a:custGeom>
                <a:solidFill>
                  <a:srgbClr val="E370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78" name="图形 5101"/>
                <p:cNvSpPr/>
                <p:nvPr>
                  <p:custDataLst>
                    <p:tags r:id="rId141"/>
                  </p:custDataLst>
                </p:nvPr>
              </p:nvSpPr>
              <p:spPr>
                <a:xfrm>
                  <a:off x="4341186" y="4074701"/>
                  <a:ext cx="36604" cy="26207"/>
                </a:xfrm>
                <a:custGeom>
                  <a:avLst/>
                  <a:gdLst>
                    <a:gd name="connsiteX0" fmla="*/ 36504 w 36604"/>
                    <a:gd name="connsiteY0" fmla="*/ 1045 h 26207"/>
                    <a:gd name="connsiteX1" fmla="*/ 3166 w 36604"/>
                    <a:gd name="connsiteY1" fmla="*/ 7713 h 26207"/>
                    <a:gd name="connsiteX2" fmla="*/ 17454 w 36604"/>
                    <a:gd name="connsiteY2" fmla="*/ 25810 h 26207"/>
                    <a:gd name="connsiteX3" fmla="*/ 36504 w 36604"/>
                    <a:gd name="connsiteY3" fmla="*/ 1045 h 26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604" h="26207">
                      <a:moveTo>
                        <a:pt x="36504" y="1045"/>
                      </a:moveTo>
                      <a:cubicBezTo>
                        <a:pt x="35551" y="-2765"/>
                        <a:pt x="28884" y="4855"/>
                        <a:pt x="3166" y="7713"/>
                      </a:cubicBezTo>
                      <a:cubicBezTo>
                        <a:pt x="-4454" y="8665"/>
                        <a:pt x="2214" y="22953"/>
                        <a:pt x="17454" y="25810"/>
                      </a:cubicBezTo>
                      <a:cubicBezTo>
                        <a:pt x="31741" y="29620"/>
                        <a:pt x="37456" y="4855"/>
                        <a:pt x="36504" y="1045"/>
                      </a:cubicBezTo>
                      <a:close/>
                    </a:path>
                  </a:pathLst>
                </a:custGeom>
                <a:solidFill>
                  <a:srgbClr val="E370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10379" name="图形 5101"/>
                <p:cNvGrpSpPr/>
                <p:nvPr>
                  <p:custDataLst>
                    <p:tags r:id="rId142"/>
                  </p:custDataLst>
                </p:nvPr>
              </p:nvGrpSpPr>
              <p:grpSpPr>
                <a:xfrm>
                  <a:off x="4360545" y="4345304"/>
                  <a:ext cx="121919" cy="112395"/>
                  <a:chOff x="4360545" y="4345304"/>
                  <a:chExt cx="121919" cy="112395"/>
                </a:xfrm>
              </p:grpSpPr>
              <p:sp>
                <p:nvSpPr>
                  <p:cNvPr id="10380" name="图形 5101"/>
                  <p:cNvSpPr/>
                  <p:nvPr>
                    <p:custDataLst>
                      <p:tags r:id="rId143"/>
                    </p:custDataLst>
                  </p:nvPr>
                </p:nvSpPr>
                <p:spPr>
                  <a:xfrm>
                    <a:off x="4360545" y="4345304"/>
                    <a:ext cx="2857" cy="2857"/>
                  </a:xfrm>
                  <a:custGeom>
                    <a:avLst/>
                    <a:gdLst>
                      <a:gd name="connsiteX0" fmla="*/ 0 w 2857"/>
                      <a:gd name="connsiteY0" fmla="*/ 0 h 2857"/>
                      <a:gd name="connsiteX1" fmla="*/ 2857 w 2857"/>
                      <a:gd name="connsiteY1" fmla="*/ 2858 h 28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" h="2857">
                        <a:moveTo>
                          <a:pt x="0" y="0"/>
                        </a:moveTo>
                        <a:lnTo>
                          <a:pt x="2857" y="2858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81" name="图形 5101"/>
                  <p:cNvSpPr/>
                  <p:nvPr>
                    <p:custDataLst>
                      <p:tags r:id="rId144"/>
                    </p:custDataLst>
                  </p:nvPr>
                </p:nvSpPr>
                <p:spPr>
                  <a:xfrm>
                    <a:off x="4374832" y="4358639"/>
                    <a:ext cx="99060" cy="91439"/>
                  </a:xfrm>
                  <a:custGeom>
                    <a:avLst/>
                    <a:gdLst>
                      <a:gd name="connsiteX0" fmla="*/ 0 w 99060"/>
                      <a:gd name="connsiteY0" fmla="*/ 0 h 91439"/>
                      <a:gd name="connsiteX1" fmla="*/ 99060 w 99060"/>
                      <a:gd name="connsiteY1" fmla="*/ 91440 h 91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9060" h="91439">
                        <a:moveTo>
                          <a:pt x="0" y="0"/>
                        </a:moveTo>
                        <a:lnTo>
                          <a:pt x="99060" y="91440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custDash>
                      <a:ds d="75638" sp="151275"/>
                    </a:custDash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82" name="图形 5101"/>
                  <p:cNvSpPr/>
                  <p:nvPr>
                    <p:custDataLst>
                      <p:tags r:id="rId145"/>
                    </p:custDataLst>
                  </p:nvPr>
                </p:nvSpPr>
                <p:spPr>
                  <a:xfrm>
                    <a:off x="4479607" y="4455794"/>
                    <a:ext cx="2857" cy="1904"/>
                  </a:xfrm>
                  <a:custGeom>
                    <a:avLst/>
                    <a:gdLst>
                      <a:gd name="connsiteX0" fmla="*/ 0 w 2857"/>
                      <a:gd name="connsiteY0" fmla="*/ 0 h 1904"/>
                      <a:gd name="connsiteX1" fmla="*/ 2857 w 2857"/>
                      <a:gd name="connsiteY1" fmla="*/ 1905 h 1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857" h="1904">
                        <a:moveTo>
                          <a:pt x="0" y="0"/>
                        </a:moveTo>
                        <a:lnTo>
                          <a:pt x="2857" y="1905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grpSp>
              <p:nvGrpSpPr>
                <p:cNvPr id="10383" name="图形 5101"/>
                <p:cNvGrpSpPr/>
                <p:nvPr>
                  <p:custDataLst>
                    <p:tags r:id="rId146"/>
                  </p:custDataLst>
                </p:nvPr>
              </p:nvGrpSpPr>
              <p:grpSpPr>
                <a:xfrm>
                  <a:off x="4272915" y="4322444"/>
                  <a:ext cx="8572" cy="205739"/>
                  <a:chOff x="4272915" y="4322444"/>
                  <a:chExt cx="8572" cy="205739"/>
                </a:xfrm>
              </p:grpSpPr>
              <p:sp>
                <p:nvSpPr>
                  <p:cNvPr id="10384" name="图形 5101"/>
                  <p:cNvSpPr/>
                  <p:nvPr>
                    <p:custDataLst>
                      <p:tags r:id="rId147"/>
                    </p:custDataLst>
                  </p:nvPr>
                </p:nvSpPr>
                <p:spPr>
                  <a:xfrm>
                    <a:off x="4281487" y="4524374"/>
                    <a:ext cx="9525" cy="3810"/>
                  </a:xfrm>
                  <a:custGeom>
                    <a:avLst/>
                    <a:gdLst>
                      <a:gd name="connsiteX0" fmla="*/ 0 w 9525"/>
                      <a:gd name="connsiteY0" fmla="*/ 3810 h 3810"/>
                      <a:gd name="connsiteX1" fmla="*/ 0 w 9525"/>
                      <a:gd name="connsiteY1" fmla="*/ 0 h 3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3810">
                        <a:moveTo>
                          <a:pt x="0" y="3810"/>
                        </a:moveTo>
                        <a:lnTo>
                          <a:pt x="0" y="0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85" name="图形 5101"/>
                  <p:cNvSpPr/>
                  <p:nvPr>
                    <p:custDataLst>
                      <p:tags r:id="rId148"/>
                    </p:custDataLst>
                  </p:nvPr>
                </p:nvSpPr>
                <p:spPr>
                  <a:xfrm>
                    <a:off x="4272915" y="4333874"/>
                    <a:ext cx="7619" cy="175260"/>
                  </a:xfrm>
                  <a:custGeom>
                    <a:avLst/>
                    <a:gdLst>
                      <a:gd name="connsiteX0" fmla="*/ 7620 w 7619"/>
                      <a:gd name="connsiteY0" fmla="*/ 175260 h 175260"/>
                      <a:gd name="connsiteX1" fmla="*/ 0 w 7619"/>
                      <a:gd name="connsiteY1" fmla="*/ 0 h 1752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619" h="175260">
                        <a:moveTo>
                          <a:pt x="7620" y="175260"/>
                        </a:moveTo>
                        <a:lnTo>
                          <a:pt x="0" y="0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custDash>
                      <a:ds d="72720" sp="145440"/>
                    </a:custDash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386" name="图形 5101"/>
                  <p:cNvSpPr/>
                  <p:nvPr>
                    <p:custDataLst>
                      <p:tags r:id="rId149"/>
                    </p:custDataLst>
                  </p:nvPr>
                </p:nvSpPr>
                <p:spPr>
                  <a:xfrm>
                    <a:off x="4272915" y="4322444"/>
                    <a:ext cx="9525" cy="3809"/>
                  </a:xfrm>
                  <a:custGeom>
                    <a:avLst/>
                    <a:gdLst>
                      <a:gd name="connsiteX0" fmla="*/ 0 w 9525"/>
                      <a:gd name="connsiteY0" fmla="*/ 3810 h 3809"/>
                      <a:gd name="connsiteX1" fmla="*/ 0 w 9525"/>
                      <a:gd name="connsiteY1" fmla="*/ 0 h 38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525" h="3808">
                        <a:moveTo>
                          <a:pt x="0" y="3810"/>
                        </a:moveTo>
                        <a:lnTo>
                          <a:pt x="0" y="0"/>
                        </a:lnTo>
                      </a:path>
                    </a:pathLst>
                  </a:custGeom>
                  <a:ln w="4763" cap="rnd">
                    <a:solidFill>
                      <a:srgbClr val="8FCFBE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10387" name="图形 5101"/>
                <p:cNvSpPr/>
                <p:nvPr>
                  <p:custDataLst>
                    <p:tags r:id="rId150"/>
                  </p:custDataLst>
                </p:nvPr>
              </p:nvSpPr>
              <p:spPr>
                <a:xfrm>
                  <a:off x="4201082" y="4054474"/>
                  <a:ext cx="37542" cy="48141"/>
                </a:xfrm>
                <a:custGeom>
                  <a:avLst/>
                  <a:gdLst>
                    <a:gd name="connsiteX0" fmla="*/ 28970 w 37542"/>
                    <a:gd name="connsiteY0" fmla="*/ 3175 h 48141"/>
                    <a:gd name="connsiteX1" fmla="*/ 2300 w 37542"/>
                    <a:gd name="connsiteY1" fmla="*/ 8890 h 48141"/>
                    <a:gd name="connsiteX2" fmla="*/ 37543 w 37542"/>
                    <a:gd name="connsiteY2" fmla="*/ 47942 h 48141"/>
                    <a:gd name="connsiteX3" fmla="*/ 28970 w 37542"/>
                    <a:gd name="connsiteY3" fmla="*/ 3175 h 48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7542" h="48141">
                      <a:moveTo>
                        <a:pt x="28970" y="3175"/>
                      </a:moveTo>
                      <a:cubicBezTo>
                        <a:pt x="16588" y="-3492"/>
                        <a:pt x="6110" y="1270"/>
                        <a:pt x="2300" y="8890"/>
                      </a:cubicBezTo>
                      <a:cubicBezTo>
                        <a:pt x="-6272" y="22225"/>
                        <a:pt x="9920" y="50800"/>
                        <a:pt x="37543" y="47942"/>
                      </a:cubicBezTo>
                      <a:lnTo>
                        <a:pt x="28970" y="3175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388" name="图形 5101"/>
                <p:cNvSpPr/>
                <p:nvPr>
                  <p:custDataLst>
                    <p:tags r:id="rId151"/>
                  </p:custDataLst>
                </p:nvPr>
              </p:nvSpPr>
              <p:spPr>
                <a:xfrm>
                  <a:off x="4213584" y="4064422"/>
                  <a:ext cx="22183" cy="27663"/>
                </a:xfrm>
                <a:custGeom>
                  <a:avLst/>
                  <a:gdLst>
                    <a:gd name="connsiteX0" fmla="*/ 16468 w 22183"/>
                    <a:gd name="connsiteY0" fmla="*/ 1799 h 27663"/>
                    <a:gd name="connsiteX1" fmla="*/ 1228 w 22183"/>
                    <a:gd name="connsiteY1" fmla="*/ 4657 h 27663"/>
                    <a:gd name="connsiteX2" fmla="*/ 22183 w 22183"/>
                    <a:gd name="connsiteY2" fmla="*/ 27517 h 27663"/>
                    <a:gd name="connsiteX3" fmla="*/ 16468 w 22183"/>
                    <a:gd name="connsiteY3" fmla="*/ 1799 h 276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183" h="27663">
                      <a:moveTo>
                        <a:pt x="16468" y="1799"/>
                      </a:moveTo>
                      <a:cubicBezTo>
                        <a:pt x="8848" y="-2011"/>
                        <a:pt x="3133" y="847"/>
                        <a:pt x="1228" y="4657"/>
                      </a:cubicBezTo>
                      <a:cubicBezTo>
                        <a:pt x="-3534" y="12277"/>
                        <a:pt x="5991" y="29422"/>
                        <a:pt x="22183" y="27517"/>
                      </a:cubicBezTo>
                      <a:lnTo>
                        <a:pt x="16468" y="1799"/>
                      </a:lnTo>
                      <a:close/>
                    </a:path>
                  </a:pathLst>
                </a:custGeom>
                <a:solidFill>
                  <a:srgbClr val="F5AD8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10389" name="图形 5101"/>
                <p:cNvGrpSpPr/>
                <p:nvPr>
                  <p:custDataLst>
                    <p:tags r:id="rId152"/>
                  </p:custDataLst>
                </p:nvPr>
              </p:nvGrpSpPr>
              <p:grpSpPr>
                <a:xfrm>
                  <a:off x="4201477" y="3909059"/>
                  <a:ext cx="224789" cy="156570"/>
                  <a:chOff x="4201477" y="3909059"/>
                  <a:chExt cx="224789" cy="156570"/>
                </a:xfrm>
              </p:grpSpPr>
              <p:sp>
                <p:nvSpPr>
                  <p:cNvPr id="10390" name="图形 5101"/>
                  <p:cNvSpPr/>
                  <p:nvPr>
                    <p:custDataLst>
                      <p:tags r:id="rId153"/>
                    </p:custDataLst>
                  </p:nvPr>
                </p:nvSpPr>
                <p:spPr>
                  <a:xfrm>
                    <a:off x="4206891" y="3910237"/>
                    <a:ext cx="216806" cy="155392"/>
                  </a:xfrm>
                  <a:custGeom>
                    <a:avLst/>
                    <a:gdLst>
                      <a:gd name="connsiteX0" fmla="*/ 152701 w 216806"/>
                      <a:gd name="connsiteY0" fmla="*/ 102644 h 155392"/>
                      <a:gd name="connsiteX1" fmla="*/ 207946 w 216806"/>
                      <a:gd name="connsiteY1" fmla="*/ 100740 h 155392"/>
                      <a:gd name="connsiteX2" fmla="*/ 189849 w 216806"/>
                      <a:gd name="connsiteY2" fmla="*/ 62640 h 155392"/>
                      <a:gd name="connsiteX3" fmla="*/ 146986 w 216806"/>
                      <a:gd name="connsiteY3" fmla="*/ 2632 h 155392"/>
                      <a:gd name="connsiteX4" fmla="*/ 106981 w 216806"/>
                      <a:gd name="connsiteY4" fmla="*/ 25492 h 155392"/>
                      <a:gd name="connsiteX5" fmla="*/ 73644 w 216806"/>
                      <a:gd name="connsiteY5" fmla="*/ 15015 h 155392"/>
                      <a:gd name="connsiteX6" fmla="*/ 58404 w 216806"/>
                      <a:gd name="connsiteY6" fmla="*/ 38827 h 155392"/>
                      <a:gd name="connsiteX7" fmla="*/ 50784 w 216806"/>
                      <a:gd name="connsiteY7" fmla="*/ 61687 h 155392"/>
                      <a:gd name="connsiteX8" fmla="*/ 4111 w 216806"/>
                      <a:gd name="connsiteY8" fmla="*/ 71212 h 155392"/>
                      <a:gd name="connsiteX9" fmla="*/ 11731 w 216806"/>
                      <a:gd name="connsiteY9" fmla="*/ 109312 h 155392"/>
                      <a:gd name="connsiteX10" fmla="*/ 63166 w 216806"/>
                      <a:gd name="connsiteY10" fmla="*/ 136934 h 155392"/>
                      <a:gd name="connsiteX11" fmla="*/ 109839 w 216806"/>
                      <a:gd name="connsiteY11" fmla="*/ 118837 h 155392"/>
                      <a:gd name="connsiteX12" fmla="*/ 126984 w 216806"/>
                      <a:gd name="connsiteY12" fmla="*/ 108359 h 155392"/>
                      <a:gd name="connsiteX13" fmla="*/ 147939 w 216806"/>
                      <a:gd name="connsiteY13" fmla="*/ 116932 h 155392"/>
                      <a:gd name="connsiteX14" fmla="*/ 152701 w 216806"/>
                      <a:gd name="connsiteY14" fmla="*/ 102644 h 155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16801" h="155392">
                        <a:moveTo>
                          <a:pt x="152701" y="102644"/>
                        </a:moveTo>
                        <a:cubicBezTo>
                          <a:pt x="171751" y="105502"/>
                          <a:pt x="191754" y="115979"/>
                          <a:pt x="207946" y="100740"/>
                        </a:cubicBezTo>
                        <a:cubicBezTo>
                          <a:pt x="226996" y="83594"/>
                          <a:pt x="212709" y="64544"/>
                          <a:pt x="189849" y="62640"/>
                        </a:cubicBezTo>
                        <a:cubicBezTo>
                          <a:pt x="205089" y="29302"/>
                          <a:pt x="184134" y="-10703"/>
                          <a:pt x="146986" y="2632"/>
                        </a:cubicBezTo>
                        <a:cubicBezTo>
                          <a:pt x="127936" y="9299"/>
                          <a:pt x="126984" y="33112"/>
                          <a:pt x="106981" y="25492"/>
                        </a:cubicBezTo>
                        <a:cubicBezTo>
                          <a:pt x="92694" y="19777"/>
                          <a:pt x="86026" y="14062"/>
                          <a:pt x="73644" y="15015"/>
                        </a:cubicBezTo>
                        <a:cubicBezTo>
                          <a:pt x="60309" y="16919"/>
                          <a:pt x="59356" y="32159"/>
                          <a:pt x="58404" y="38827"/>
                        </a:cubicBezTo>
                        <a:cubicBezTo>
                          <a:pt x="57451" y="48352"/>
                          <a:pt x="58404" y="58829"/>
                          <a:pt x="50784" y="61687"/>
                        </a:cubicBezTo>
                        <a:cubicBezTo>
                          <a:pt x="32686" y="68354"/>
                          <a:pt x="18399" y="52162"/>
                          <a:pt x="4111" y="71212"/>
                        </a:cubicBezTo>
                        <a:cubicBezTo>
                          <a:pt x="-3509" y="80737"/>
                          <a:pt x="6969" y="98834"/>
                          <a:pt x="11731" y="109312"/>
                        </a:cubicBezTo>
                        <a:cubicBezTo>
                          <a:pt x="-26369" y="134077"/>
                          <a:pt x="38401" y="181702"/>
                          <a:pt x="63166" y="136934"/>
                        </a:cubicBezTo>
                        <a:cubicBezTo>
                          <a:pt x="81264" y="156937"/>
                          <a:pt x="99361" y="131219"/>
                          <a:pt x="109839" y="118837"/>
                        </a:cubicBezTo>
                        <a:cubicBezTo>
                          <a:pt x="116506" y="111217"/>
                          <a:pt x="120316" y="109312"/>
                          <a:pt x="126984" y="108359"/>
                        </a:cubicBezTo>
                        <a:cubicBezTo>
                          <a:pt x="136509" y="107407"/>
                          <a:pt x="139366" y="115027"/>
                          <a:pt x="147939" y="116932"/>
                        </a:cubicBezTo>
                        <a:cubicBezTo>
                          <a:pt x="158416" y="117884"/>
                          <a:pt x="164131" y="110265"/>
                          <a:pt x="152701" y="102644"/>
                        </a:cubicBezTo>
                        <a:close/>
                      </a:path>
                    </a:pathLst>
                  </a:custGeom>
                  <a:solidFill>
                    <a:srgbClr val="F3AE1D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grpSp>
                <p:nvGrpSpPr>
                  <p:cNvPr id="10391" name="图形 5101"/>
                  <p:cNvGrpSpPr/>
                  <p:nvPr>
                    <p:custDataLst>
                      <p:tags r:id="rId154"/>
                    </p:custDataLst>
                  </p:nvPr>
                </p:nvGrpSpPr>
                <p:grpSpPr>
                  <a:xfrm>
                    <a:off x="4201477" y="3909059"/>
                    <a:ext cx="224789" cy="156210"/>
                    <a:chOff x="4201477" y="3909059"/>
                    <a:chExt cx="224789" cy="156210"/>
                  </a:xfrm>
                </p:grpSpPr>
                <p:sp>
                  <p:nvSpPr>
                    <p:cNvPr id="10392" name="图形 5101"/>
                    <p:cNvSpPr/>
                    <p:nvPr>
                      <p:custDataLst>
                        <p:tags r:id="rId155"/>
                      </p:custDataLst>
                    </p:nvPr>
                  </p:nvSpPr>
                  <p:spPr>
                    <a:xfrm>
                      <a:off x="4263389" y="3964028"/>
                      <a:ext cx="162877" cy="39968"/>
                    </a:xfrm>
                    <a:custGeom>
                      <a:avLst/>
                      <a:gdLst>
                        <a:gd name="connsiteX0" fmla="*/ 0 w 162877"/>
                        <a:gd name="connsiteY0" fmla="*/ 276 h 39968"/>
                        <a:gd name="connsiteX1" fmla="*/ 93345 w 162877"/>
                        <a:gd name="connsiteY1" fmla="*/ 27899 h 39968"/>
                        <a:gd name="connsiteX2" fmla="*/ 162877 w 162877"/>
                        <a:gd name="connsiteY2" fmla="*/ 33614 h 399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62877" h="39968">
                          <a:moveTo>
                            <a:pt x="0" y="276"/>
                          </a:moveTo>
                          <a:cubicBezTo>
                            <a:pt x="23813" y="-2581"/>
                            <a:pt x="68580" y="17421"/>
                            <a:pt x="93345" y="27899"/>
                          </a:cubicBezTo>
                          <a:cubicBezTo>
                            <a:pt x="112395" y="36471"/>
                            <a:pt x="142875" y="46949"/>
                            <a:pt x="162877" y="33614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393" name="图形 5101"/>
                    <p:cNvSpPr/>
                    <p:nvPr>
                      <p:custDataLst>
                        <p:tags r:id="rId156"/>
                      </p:custDataLst>
                    </p:nvPr>
                  </p:nvSpPr>
                  <p:spPr>
                    <a:xfrm>
                      <a:off x="4257675" y="3962035"/>
                      <a:ext cx="155257" cy="21205"/>
                    </a:xfrm>
                    <a:custGeom>
                      <a:avLst/>
                      <a:gdLst>
                        <a:gd name="connsiteX0" fmla="*/ 0 w 155257"/>
                        <a:gd name="connsiteY0" fmla="*/ 5127 h 21205"/>
                        <a:gd name="connsiteX1" fmla="*/ 56198 w 155257"/>
                        <a:gd name="connsiteY1" fmla="*/ 4174 h 21205"/>
                        <a:gd name="connsiteX2" fmla="*/ 103823 w 155257"/>
                        <a:gd name="connsiteY2" fmla="*/ 17509 h 21205"/>
                        <a:gd name="connsiteX3" fmla="*/ 155258 w 155257"/>
                        <a:gd name="connsiteY3" fmla="*/ 12747 h 212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5257" h="21205">
                          <a:moveTo>
                            <a:pt x="0" y="5127"/>
                          </a:moveTo>
                          <a:cubicBezTo>
                            <a:pt x="14288" y="-2493"/>
                            <a:pt x="33338" y="-589"/>
                            <a:pt x="56198" y="4174"/>
                          </a:cubicBezTo>
                          <a:cubicBezTo>
                            <a:pt x="70485" y="7032"/>
                            <a:pt x="92392" y="14652"/>
                            <a:pt x="103823" y="17509"/>
                          </a:cubicBezTo>
                          <a:cubicBezTo>
                            <a:pt x="116205" y="20367"/>
                            <a:pt x="142875" y="26082"/>
                            <a:pt x="155258" y="12747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394" name="图形 5101"/>
                    <p:cNvSpPr/>
                    <p:nvPr>
                      <p:custDataLst>
                        <p:tags r:id="rId157"/>
                      </p:custDataLst>
                    </p:nvPr>
                  </p:nvSpPr>
                  <p:spPr>
                    <a:xfrm>
                      <a:off x="4263389" y="3936682"/>
                      <a:ext cx="139064" cy="27622"/>
                    </a:xfrm>
                    <a:custGeom>
                      <a:avLst/>
                      <a:gdLst>
                        <a:gd name="connsiteX0" fmla="*/ 0 w 139064"/>
                        <a:gd name="connsiteY0" fmla="*/ 27622 h 27622"/>
                        <a:gd name="connsiteX1" fmla="*/ 103823 w 139064"/>
                        <a:gd name="connsiteY1" fmla="*/ 23813 h 27622"/>
                        <a:gd name="connsiteX2" fmla="*/ 139065 w 139064"/>
                        <a:gd name="connsiteY2" fmla="*/ 0 h 276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39064" h="27622">
                          <a:moveTo>
                            <a:pt x="0" y="27622"/>
                          </a:moveTo>
                          <a:cubicBezTo>
                            <a:pt x="24765" y="10477"/>
                            <a:pt x="79058" y="27622"/>
                            <a:pt x="103823" y="23813"/>
                          </a:cubicBezTo>
                          <a:cubicBezTo>
                            <a:pt x="112395" y="22860"/>
                            <a:pt x="139065" y="14288"/>
                            <a:pt x="139065" y="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395" name="图形 5101"/>
                    <p:cNvSpPr/>
                    <p:nvPr>
                      <p:custDataLst>
                        <p:tags r:id="rId158"/>
                      </p:custDataLst>
                    </p:nvPr>
                  </p:nvSpPr>
                  <p:spPr>
                    <a:xfrm>
                      <a:off x="4266247" y="3915727"/>
                      <a:ext cx="120014" cy="46672"/>
                    </a:xfrm>
                    <a:custGeom>
                      <a:avLst/>
                      <a:gdLst>
                        <a:gd name="connsiteX0" fmla="*/ 120015 w 120014"/>
                        <a:gd name="connsiteY0" fmla="*/ 0 h 46672"/>
                        <a:gd name="connsiteX1" fmla="*/ 65723 w 120014"/>
                        <a:gd name="connsiteY1" fmla="*/ 34290 h 46672"/>
                        <a:gd name="connsiteX2" fmla="*/ 0 w 120014"/>
                        <a:gd name="connsiteY2" fmla="*/ 46672 h 466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20013" h="46672">
                          <a:moveTo>
                            <a:pt x="120015" y="0"/>
                          </a:moveTo>
                          <a:cubicBezTo>
                            <a:pt x="119063" y="25717"/>
                            <a:pt x="95250" y="34290"/>
                            <a:pt x="65723" y="34290"/>
                          </a:cubicBezTo>
                          <a:cubicBezTo>
                            <a:pt x="36195" y="34290"/>
                            <a:pt x="16192" y="18097"/>
                            <a:pt x="0" y="46672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396" name="图形 5101"/>
                    <p:cNvSpPr/>
                    <p:nvPr>
                      <p:custDataLst>
                        <p:tags r:id="rId159"/>
                      </p:custDataLst>
                    </p:nvPr>
                  </p:nvSpPr>
                  <p:spPr>
                    <a:xfrm>
                      <a:off x="4263389" y="3909059"/>
                      <a:ext cx="101917" cy="56197"/>
                    </a:xfrm>
                    <a:custGeom>
                      <a:avLst/>
                      <a:gdLst>
                        <a:gd name="connsiteX0" fmla="*/ 101918 w 101917"/>
                        <a:gd name="connsiteY0" fmla="*/ 0 h 56197"/>
                        <a:gd name="connsiteX1" fmla="*/ 25718 w 101917"/>
                        <a:gd name="connsiteY1" fmla="*/ 25718 h 56197"/>
                        <a:gd name="connsiteX2" fmla="*/ 0 w 101917"/>
                        <a:gd name="connsiteY2" fmla="*/ 56198 h 561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1917" h="56197">
                          <a:moveTo>
                            <a:pt x="101918" y="0"/>
                          </a:moveTo>
                          <a:cubicBezTo>
                            <a:pt x="78105" y="56198"/>
                            <a:pt x="48578" y="24765"/>
                            <a:pt x="25718" y="25718"/>
                          </a:cubicBezTo>
                          <a:cubicBezTo>
                            <a:pt x="7620" y="26670"/>
                            <a:pt x="4763" y="44768"/>
                            <a:pt x="0" y="56198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397" name="图形 5101"/>
                    <p:cNvSpPr/>
                    <p:nvPr>
                      <p:custDataLst>
                        <p:tags r:id="rId160"/>
                      </p:custDataLst>
                    </p:nvPr>
                  </p:nvSpPr>
                  <p:spPr>
                    <a:xfrm>
                      <a:off x="4263389" y="3964304"/>
                      <a:ext cx="99060" cy="60960"/>
                    </a:xfrm>
                    <a:custGeom>
                      <a:avLst/>
                      <a:gdLst>
                        <a:gd name="connsiteX0" fmla="*/ 0 w 99060"/>
                        <a:gd name="connsiteY0" fmla="*/ 0 h 60960"/>
                        <a:gd name="connsiteX1" fmla="*/ 67627 w 99060"/>
                        <a:gd name="connsiteY1" fmla="*/ 31433 h 60960"/>
                        <a:gd name="connsiteX2" fmla="*/ 99060 w 99060"/>
                        <a:gd name="connsiteY2" fmla="*/ 60960 h 609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99060" h="60960">
                          <a:moveTo>
                            <a:pt x="0" y="0"/>
                          </a:moveTo>
                          <a:cubicBezTo>
                            <a:pt x="20955" y="1905"/>
                            <a:pt x="48578" y="16192"/>
                            <a:pt x="67627" y="31433"/>
                          </a:cubicBezTo>
                          <a:cubicBezTo>
                            <a:pt x="79058" y="40958"/>
                            <a:pt x="99060" y="60960"/>
                            <a:pt x="99060" y="6096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398" name="图形 5101"/>
                    <p:cNvSpPr/>
                    <p:nvPr>
                      <p:custDataLst>
                        <p:tags r:id="rId161"/>
                      </p:custDataLst>
                    </p:nvPr>
                  </p:nvSpPr>
                  <p:spPr>
                    <a:xfrm>
                      <a:off x="4257675" y="3964304"/>
                      <a:ext cx="50775" cy="76200"/>
                    </a:xfrm>
                    <a:custGeom>
                      <a:avLst/>
                      <a:gdLst>
                        <a:gd name="connsiteX0" fmla="*/ 0 w 50775"/>
                        <a:gd name="connsiteY0" fmla="*/ 0 h 76200"/>
                        <a:gd name="connsiteX1" fmla="*/ 50482 w 50775"/>
                        <a:gd name="connsiteY1" fmla="*/ 76200 h 76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0775" h="76200">
                          <a:moveTo>
                            <a:pt x="0" y="0"/>
                          </a:moveTo>
                          <a:cubicBezTo>
                            <a:pt x="20002" y="8573"/>
                            <a:pt x="54293" y="51435"/>
                            <a:pt x="50482" y="7620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399" name="图形 5101"/>
                    <p:cNvSpPr/>
                    <p:nvPr>
                      <p:custDataLst>
                        <p:tags r:id="rId162"/>
                      </p:custDataLst>
                    </p:nvPr>
                  </p:nvSpPr>
                  <p:spPr>
                    <a:xfrm>
                      <a:off x="4260532" y="3969066"/>
                      <a:ext cx="25995" cy="85725"/>
                    </a:xfrm>
                    <a:custGeom>
                      <a:avLst/>
                      <a:gdLst>
                        <a:gd name="connsiteX0" fmla="*/ 0 w 25995"/>
                        <a:gd name="connsiteY0" fmla="*/ 0 h 85725"/>
                        <a:gd name="connsiteX1" fmla="*/ 20003 w 25995"/>
                        <a:gd name="connsiteY1" fmla="*/ 85725 h 857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25995" h="85725">
                          <a:moveTo>
                            <a:pt x="0" y="0"/>
                          </a:moveTo>
                          <a:cubicBezTo>
                            <a:pt x="16193" y="9525"/>
                            <a:pt x="36195" y="60960"/>
                            <a:pt x="20003" y="85725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400" name="图形 5101"/>
                    <p:cNvSpPr/>
                    <p:nvPr>
                      <p:custDataLst>
                        <p:tags r:id="rId163"/>
                      </p:custDataLst>
                    </p:nvPr>
                  </p:nvSpPr>
                  <p:spPr>
                    <a:xfrm>
                      <a:off x="4201477" y="3972877"/>
                      <a:ext cx="58102" cy="8643"/>
                    </a:xfrm>
                    <a:custGeom>
                      <a:avLst/>
                      <a:gdLst>
                        <a:gd name="connsiteX0" fmla="*/ 58103 w 58102"/>
                        <a:gd name="connsiteY0" fmla="*/ 0 h 8643"/>
                        <a:gd name="connsiteX1" fmla="*/ 0 w 58102"/>
                        <a:gd name="connsiteY1" fmla="*/ 2857 h 86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58102" h="8643">
                          <a:moveTo>
                            <a:pt x="58103" y="0"/>
                          </a:moveTo>
                          <a:cubicBezTo>
                            <a:pt x="40958" y="10477"/>
                            <a:pt x="16193" y="11430"/>
                            <a:pt x="0" y="2857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401" name="图形 5101"/>
                    <p:cNvSpPr/>
                    <p:nvPr>
                      <p:custDataLst>
                        <p:tags r:id="rId164"/>
                      </p:custDataLst>
                    </p:nvPr>
                  </p:nvSpPr>
                  <p:spPr>
                    <a:xfrm>
                      <a:off x="4201477" y="3969066"/>
                      <a:ext cx="60960" cy="30130"/>
                    </a:xfrm>
                    <a:custGeom>
                      <a:avLst/>
                      <a:gdLst>
                        <a:gd name="connsiteX0" fmla="*/ 60960 w 60960"/>
                        <a:gd name="connsiteY0" fmla="*/ 0 h 30130"/>
                        <a:gd name="connsiteX1" fmla="*/ 30480 w 60960"/>
                        <a:gd name="connsiteY1" fmla="*/ 26670 h 30130"/>
                        <a:gd name="connsiteX2" fmla="*/ 0 w 60960"/>
                        <a:gd name="connsiteY2" fmla="*/ 25717 h 30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60960" h="30130">
                          <a:moveTo>
                            <a:pt x="60960" y="0"/>
                          </a:moveTo>
                          <a:cubicBezTo>
                            <a:pt x="60008" y="3810"/>
                            <a:pt x="46673" y="19050"/>
                            <a:pt x="30480" y="26670"/>
                          </a:cubicBezTo>
                          <a:cubicBezTo>
                            <a:pt x="21908" y="30480"/>
                            <a:pt x="12383" y="32385"/>
                            <a:pt x="0" y="25717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402" name="图形 5101"/>
                    <p:cNvSpPr/>
                    <p:nvPr>
                      <p:custDataLst>
                        <p:tags r:id="rId165"/>
                      </p:custDataLst>
                    </p:nvPr>
                  </p:nvSpPr>
                  <p:spPr>
                    <a:xfrm>
                      <a:off x="4210897" y="3962399"/>
                      <a:ext cx="49634" cy="89534"/>
                    </a:xfrm>
                    <a:custGeom>
                      <a:avLst/>
                      <a:gdLst>
                        <a:gd name="connsiteX0" fmla="*/ 105 w 49634"/>
                        <a:gd name="connsiteY0" fmla="*/ 89535 h 89534"/>
                        <a:gd name="connsiteX1" fmla="*/ 10582 w 49634"/>
                        <a:gd name="connsiteY1" fmla="*/ 67628 h 89534"/>
                        <a:gd name="connsiteX2" fmla="*/ 34395 w 49634"/>
                        <a:gd name="connsiteY2" fmla="*/ 50483 h 89534"/>
                        <a:gd name="connsiteX3" fmla="*/ 49635 w 49634"/>
                        <a:gd name="connsiteY3" fmla="*/ 0 h 895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9634" h="89534">
                          <a:moveTo>
                            <a:pt x="105" y="89535"/>
                          </a:moveTo>
                          <a:cubicBezTo>
                            <a:pt x="-848" y="81915"/>
                            <a:pt x="4867" y="73342"/>
                            <a:pt x="10582" y="67628"/>
                          </a:cubicBezTo>
                          <a:cubicBezTo>
                            <a:pt x="19155" y="60008"/>
                            <a:pt x="26775" y="56197"/>
                            <a:pt x="34395" y="50483"/>
                          </a:cubicBezTo>
                          <a:cubicBezTo>
                            <a:pt x="47730" y="40005"/>
                            <a:pt x="49635" y="0"/>
                            <a:pt x="49635" y="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403" name="图形 5101"/>
                    <p:cNvSpPr/>
                    <p:nvPr>
                      <p:custDataLst>
                        <p:tags r:id="rId166"/>
                      </p:custDataLst>
                    </p:nvPr>
                  </p:nvSpPr>
                  <p:spPr>
                    <a:xfrm>
                      <a:off x="4221480" y="3969066"/>
                      <a:ext cx="50669" cy="96202"/>
                    </a:xfrm>
                    <a:custGeom>
                      <a:avLst/>
                      <a:gdLst>
                        <a:gd name="connsiteX0" fmla="*/ 0 w 50669"/>
                        <a:gd name="connsiteY0" fmla="*/ 94298 h 96202"/>
                        <a:gd name="connsiteX1" fmla="*/ 10477 w 50669"/>
                        <a:gd name="connsiteY1" fmla="*/ 72390 h 96202"/>
                        <a:gd name="connsiteX2" fmla="*/ 37147 w 50669"/>
                        <a:gd name="connsiteY2" fmla="*/ 52388 h 96202"/>
                        <a:gd name="connsiteX3" fmla="*/ 40005 w 50669"/>
                        <a:gd name="connsiteY3" fmla="*/ 0 h 96202"/>
                        <a:gd name="connsiteX4" fmla="*/ 45720 w 50669"/>
                        <a:gd name="connsiteY4" fmla="*/ 66675 h 96202"/>
                        <a:gd name="connsiteX5" fmla="*/ 16193 w 50669"/>
                        <a:gd name="connsiteY5" fmla="*/ 96203 h 962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0669" h="96202">
                          <a:moveTo>
                            <a:pt x="0" y="94298"/>
                          </a:moveTo>
                          <a:cubicBezTo>
                            <a:pt x="952" y="85725"/>
                            <a:pt x="4763" y="78105"/>
                            <a:pt x="10477" y="72390"/>
                          </a:cubicBezTo>
                          <a:cubicBezTo>
                            <a:pt x="20955" y="60960"/>
                            <a:pt x="28575" y="62865"/>
                            <a:pt x="37147" y="52388"/>
                          </a:cubicBezTo>
                          <a:cubicBezTo>
                            <a:pt x="50482" y="35242"/>
                            <a:pt x="40005" y="0"/>
                            <a:pt x="40005" y="0"/>
                          </a:cubicBezTo>
                          <a:cubicBezTo>
                            <a:pt x="43815" y="8573"/>
                            <a:pt x="58102" y="43815"/>
                            <a:pt x="45720" y="66675"/>
                          </a:cubicBezTo>
                          <a:cubicBezTo>
                            <a:pt x="40005" y="78105"/>
                            <a:pt x="26670" y="91440"/>
                            <a:pt x="16193" y="96203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404" name="图形 5101"/>
                    <p:cNvSpPr/>
                    <p:nvPr>
                      <p:custDataLst>
                        <p:tags r:id="rId167"/>
                      </p:custDataLst>
                    </p:nvPr>
                  </p:nvSpPr>
                  <p:spPr>
                    <a:xfrm>
                      <a:off x="4257675" y="3963352"/>
                      <a:ext cx="70485" cy="57150"/>
                    </a:xfrm>
                    <a:custGeom>
                      <a:avLst/>
                      <a:gdLst>
                        <a:gd name="connsiteX0" fmla="*/ 70485 w 70485"/>
                        <a:gd name="connsiteY0" fmla="*/ 57150 h 57150"/>
                        <a:gd name="connsiteX1" fmla="*/ 0 w 70485"/>
                        <a:gd name="connsiteY1" fmla="*/ 0 h 57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0485" h="57150">
                          <a:moveTo>
                            <a:pt x="70485" y="57150"/>
                          </a:moveTo>
                          <a:cubicBezTo>
                            <a:pt x="60960" y="36195"/>
                            <a:pt x="20955" y="3810"/>
                            <a:pt x="0" y="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405" name="图形 5101"/>
                    <p:cNvSpPr/>
                    <p:nvPr>
                      <p:custDataLst>
                        <p:tags r:id="rId168"/>
                      </p:custDataLst>
                    </p:nvPr>
                  </p:nvSpPr>
                  <p:spPr>
                    <a:xfrm>
                      <a:off x="4210050" y="3970971"/>
                      <a:ext cx="49530" cy="43887"/>
                    </a:xfrm>
                    <a:custGeom>
                      <a:avLst/>
                      <a:gdLst>
                        <a:gd name="connsiteX0" fmla="*/ 49530 w 49530"/>
                        <a:gd name="connsiteY0" fmla="*/ 0 h 43887"/>
                        <a:gd name="connsiteX1" fmla="*/ 0 w 49530"/>
                        <a:gd name="connsiteY1" fmla="*/ 43815 h 438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9530" h="43887">
                          <a:moveTo>
                            <a:pt x="49530" y="0"/>
                          </a:moveTo>
                          <a:cubicBezTo>
                            <a:pt x="47625" y="9525"/>
                            <a:pt x="28575" y="45720"/>
                            <a:pt x="0" y="43815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406" name="图形 5101"/>
                    <p:cNvSpPr/>
                    <p:nvPr>
                      <p:custDataLst>
                        <p:tags r:id="rId169"/>
                      </p:custDataLst>
                    </p:nvPr>
                  </p:nvSpPr>
                  <p:spPr>
                    <a:xfrm>
                      <a:off x="4255236" y="3910012"/>
                      <a:ext cx="12915" cy="54292"/>
                    </a:xfrm>
                    <a:custGeom>
                      <a:avLst/>
                      <a:gdLst>
                        <a:gd name="connsiteX0" fmla="*/ 12916 w 12915"/>
                        <a:gd name="connsiteY0" fmla="*/ 0 h 54292"/>
                        <a:gd name="connsiteX1" fmla="*/ 533 w 12915"/>
                        <a:gd name="connsiteY1" fmla="*/ 36195 h 54292"/>
                        <a:gd name="connsiteX2" fmla="*/ 2438 w 12915"/>
                        <a:gd name="connsiteY2" fmla="*/ 54292 h 542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2915" h="54292">
                          <a:moveTo>
                            <a:pt x="12916" y="0"/>
                          </a:moveTo>
                          <a:cubicBezTo>
                            <a:pt x="12916" y="9525"/>
                            <a:pt x="3391" y="20955"/>
                            <a:pt x="533" y="36195"/>
                          </a:cubicBezTo>
                          <a:cubicBezTo>
                            <a:pt x="-1372" y="48578"/>
                            <a:pt x="2438" y="54292"/>
                            <a:pt x="2438" y="54292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  <p:sp>
                  <p:nvSpPr>
                    <p:cNvPr id="10407" name="图形 5101"/>
                    <p:cNvSpPr/>
                    <p:nvPr>
                      <p:custDataLst>
                        <p:tags r:id="rId170"/>
                      </p:custDataLst>
                    </p:nvPr>
                  </p:nvSpPr>
                  <p:spPr>
                    <a:xfrm>
                      <a:off x="4242486" y="3931919"/>
                      <a:ext cx="14235" cy="34289"/>
                    </a:xfrm>
                    <a:custGeom>
                      <a:avLst/>
                      <a:gdLst>
                        <a:gd name="connsiteX0" fmla="*/ 901 w 14235"/>
                        <a:gd name="connsiteY0" fmla="*/ 0 h 34289"/>
                        <a:gd name="connsiteX1" fmla="*/ 14236 w 14235"/>
                        <a:gd name="connsiteY1" fmla="*/ 34290 h 342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14234" h="34289">
                          <a:moveTo>
                            <a:pt x="901" y="0"/>
                          </a:moveTo>
                          <a:cubicBezTo>
                            <a:pt x="-1957" y="11430"/>
                            <a:pt x="1853" y="31433"/>
                            <a:pt x="14236" y="34290"/>
                          </a:cubicBezTo>
                        </a:path>
                      </a:pathLst>
                    </a:custGeom>
                    <a:noFill/>
                    <a:ln w="4763" cap="rnd">
                      <a:solidFill>
                        <a:srgbClr val="DC8800"/>
                      </a:solidFill>
                      <a:prstDash val="solid"/>
                      <a:round/>
                    </a:ln>
                  </p:spPr>
                  <p:txBody>
                    <a:bodyPr rtlCol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lang="zh-CN" altLang="en-US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lvl="0" fontAlgn="base"/>
                      <a:endParaRPr lang="zh-CN" altLang="en-US" sz="1800">
                        <a:solidFill>
                          <a:srgbClr val="000000"/>
                        </a:solidFill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p:txBody>
                </p:sp>
              </p:grpSp>
            </p:grpSp>
            <p:sp>
              <p:nvSpPr>
                <p:cNvPr id="10408" name="图形 5101"/>
                <p:cNvSpPr/>
                <p:nvPr>
                  <p:custDataLst>
                    <p:tags r:id="rId171"/>
                  </p:custDataLst>
                </p:nvPr>
              </p:nvSpPr>
              <p:spPr>
                <a:xfrm>
                  <a:off x="4312919" y="4532946"/>
                  <a:ext cx="8572" cy="5715"/>
                </a:xfrm>
                <a:custGeom>
                  <a:avLst/>
                  <a:gdLst>
                    <a:gd name="connsiteX0" fmla="*/ 8572 w 8572"/>
                    <a:gd name="connsiteY0" fmla="*/ 0 h 5715"/>
                    <a:gd name="connsiteX1" fmla="*/ 0 w 8572"/>
                    <a:gd name="connsiteY1" fmla="*/ 5715 h 57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572" h="5715">
                      <a:moveTo>
                        <a:pt x="8572" y="0"/>
                      </a:moveTo>
                      <a:cubicBezTo>
                        <a:pt x="8572" y="0"/>
                        <a:pt x="7620" y="5715"/>
                        <a:pt x="0" y="5715"/>
                      </a:cubicBezTo>
                    </a:path>
                  </a:pathLst>
                </a:custGeom>
                <a:noFill/>
                <a:ln w="4763" cap="rnd">
                  <a:solidFill>
                    <a:srgbClr val="3A88C4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09" name="图形 5101"/>
                <p:cNvSpPr/>
                <p:nvPr>
                  <p:custDataLst>
                    <p:tags r:id="rId172"/>
                  </p:custDataLst>
                </p:nvPr>
              </p:nvSpPr>
              <p:spPr>
                <a:xfrm>
                  <a:off x="4319587" y="4536757"/>
                  <a:ext cx="9525" cy="6667"/>
                </a:xfrm>
                <a:custGeom>
                  <a:avLst/>
                  <a:gdLst>
                    <a:gd name="connsiteX0" fmla="*/ 9525 w 9525"/>
                    <a:gd name="connsiteY0" fmla="*/ 0 h 6667"/>
                    <a:gd name="connsiteX1" fmla="*/ 0 w 9525"/>
                    <a:gd name="connsiteY1" fmla="*/ 666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6665">
                      <a:moveTo>
                        <a:pt x="9525" y="0"/>
                      </a:moveTo>
                      <a:cubicBezTo>
                        <a:pt x="9525" y="0"/>
                        <a:pt x="7620" y="6667"/>
                        <a:pt x="0" y="6667"/>
                      </a:cubicBezTo>
                    </a:path>
                  </a:pathLst>
                </a:custGeom>
                <a:noFill/>
                <a:ln w="4763" cap="rnd">
                  <a:solidFill>
                    <a:srgbClr val="3A88C4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10" name="图形 5101"/>
                <p:cNvSpPr/>
                <p:nvPr>
                  <p:custDataLst>
                    <p:tags r:id="rId173"/>
                  </p:custDataLst>
                </p:nvPr>
              </p:nvSpPr>
              <p:spPr>
                <a:xfrm>
                  <a:off x="4512945" y="4443412"/>
                  <a:ext cx="5014" cy="9525"/>
                </a:xfrm>
                <a:custGeom>
                  <a:avLst/>
                  <a:gdLst>
                    <a:gd name="connsiteX0" fmla="*/ 4763 w 5014"/>
                    <a:gd name="connsiteY0" fmla="*/ 0 h 9525"/>
                    <a:gd name="connsiteX1" fmla="*/ 0 w 5014"/>
                    <a:gd name="connsiteY1" fmla="*/ 9525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5014" h="9525">
                      <a:moveTo>
                        <a:pt x="4763" y="0"/>
                      </a:moveTo>
                      <a:cubicBezTo>
                        <a:pt x="4763" y="0"/>
                        <a:pt x="6667" y="4763"/>
                        <a:pt x="0" y="9525"/>
                      </a:cubicBezTo>
                    </a:path>
                  </a:pathLst>
                </a:custGeom>
                <a:noFill/>
                <a:ln w="4763" cap="rnd">
                  <a:solidFill>
                    <a:srgbClr val="3A88C4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11" name="图形 5101"/>
                <p:cNvSpPr/>
                <p:nvPr>
                  <p:custDataLst>
                    <p:tags r:id="rId174"/>
                  </p:custDataLst>
                </p:nvPr>
              </p:nvSpPr>
              <p:spPr>
                <a:xfrm>
                  <a:off x="4522470" y="4441507"/>
                  <a:ext cx="4822" cy="11429"/>
                </a:xfrm>
                <a:custGeom>
                  <a:avLst/>
                  <a:gdLst>
                    <a:gd name="connsiteX0" fmla="*/ 4763 w 4822"/>
                    <a:gd name="connsiteY0" fmla="*/ 0 h 11429"/>
                    <a:gd name="connsiteX1" fmla="*/ 0 w 4822"/>
                    <a:gd name="connsiteY1" fmla="*/ 11430 h 11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822" h="11429">
                      <a:moveTo>
                        <a:pt x="4763" y="0"/>
                      </a:moveTo>
                      <a:cubicBezTo>
                        <a:pt x="4763" y="0"/>
                        <a:pt x="5715" y="7620"/>
                        <a:pt x="0" y="11430"/>
                      </a:cubicBezTo>
                    </a:path>
                  </a:pathLst>
                </a:custGeom>
                <a:noFill/>
                <a:ln w="4763" cap="rnd">
                  <a:solidFill>
                    <a:srgbClr val="3A88C4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grpSp>
            <p:nvGrpSpPr>
              <p:cNvPr id="10412" name="图形 5101"/>
              <p:cNvGrpSpPr/>
              <p:nvPr>
                <p:custDataLst>
                  <p:tags r:id="rId175"/>
                </p:custDataLst>
              </p:nvPr>
            </p:nvGrpSpPr>
            <p:grpSpPr>
              <a:xfrm>
                <a:off x="3704272" y="3941444"/>
                <a:ext cx="648738" cy="559117"/>
                <a:chOff x="3704272" y="3941444"/>
                <a:chExt cx="648738" cy="559117"/>
              </a:xfrm>
            </p:grpSpPr>
            <p:sp>
              <p:nvSpPr>
                <p:cNvPr id="10413" name="图形 5101"/>
                <p:cNvSpPr/>
                <p:nvPr>
                  <p:custDataLst>
                    <p:tags r:id="rId176"/>
                  </p:custDataLst>
                </p:nvPr>
              </p:nvSpPr>
              <p:spPr>
                <a:xfrm>
                  <a:off x="4033837" y="4127182"/>
                  <a:ext cx="122872" cy="58102"/>
                </a:xfrm>
                <a:custGeom>
                  <a:avLst/>
                  <a:gdLst>
                    <a:gd name="connsiteX0" fmla="*/ 86677 w 122872"/>
                    <a:gd name="connsiteY0" fmla="*/ 0 h 58102"/>
                    <a:gd name="connsiteX1" fmla="*/ 0 w 122872"/>
                    <a:gd name="connsiteY1" fmla="*/ 15240 h 58102"/>
                    <a:gd name="connsiteX2" fmla="*/ 60960 w 122872"/>
                    <a:gd name="connsiteY2" fmla="*/ 58102 h 58102"/>
                    <a:gd name="connsiteX3" fmla="*/ 122873 w 122872"/>
                    <a:gd name="connsiteY3" fmla="*/ 29527 h 58102"/>
                    <a:gd name="connsiteX4" fmla="*/ 86677 w 122872"/>
                    <a:gd name="connsiteY4" fmla="*/ 0 h 581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872" h="58102">
                      <a:moveTo>
                        <a:pt x="86677" y="0"/>
                      </a:moveTo>
                      <a:cubicBezTo>
                        <a:pt x="75248" y="4763"/>
                        <a:pt x="22860" y="18097"/>
                        <a:pt x="0" y="15240"/>
                      </a:cubicBezTo>
                      <a:lnTo>
                        <a:pt x="60960" y="58102"/>
                      </a:lnTo>
                      <a:lnTo>
                        <a:pt x="122873" y="29527"/>
                      </a:lnTo>
                      <a:lnTo>
                        <a:pt x="86677" y="0"/>
                      </a:lnTo>
                      <a:close/>
                    </a:path>
                  </a:pathLst>
                </a:custGeom>
                <a:solidFill>
                  <a:srgbClr val="DF9B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14" name="图形 5101"/>
                <p:cNvSpPr/>
                <p:nvPr>
                  <p:custDataLst>
                    <p:tags r:id="rId177"/>
                  </p:custDataLst>
                </p:nvPr>
              </p:nvSpPr>
              <p:spPr>
                <a:xfrm>
                  <a:off x="4116070" y="4103440"/>
                  <a:ext cx="62980" cy="58031"/>
                </a:xfrm>
                <a:custGeom>
                  <a:avLst/>
                  <a:gdLst>
                    <a:gd name="connsiteX0" fmla="*/ 2540 w 62980"/>
                    <a:gd name="connsiteY0" fmla="*/ 25646 h 58031"/>
                    <a:gd name="connsiteX1" fmla="*/ 2540 w 62980"/>
                    <a:gd name="connsiteY1" fmla="*/ 6596 h 58031"/>
                    <a:gd name="connsiteX2" fmla="*/ 12065 w 62980"/>
                    <a:gd name="connsiteY2" fmla="*/ 9454 h 58031"/>
                    <a:gd name="connsiteX3" fmla="*/ 17780 w 62980"/>
                    <a:gd name="connsiteY3" fmla="*/ 15169 h 58031"/>
                    <a:gd name="connsiteX4" fmla="*/ 31115 w 62980"/>
                    <a:gd name="connsiteY4" fmla="*/ 2786 h 58031"/>
                    <a:gd name="connsiteX5" fmla="*/ 39687 w 62980"/>
                    <a:gd name="connsiteY5" fmla="*/ 8501 h 58031"/>
                    <a:gd name="connsiteX6" fmla="*/ 35878 w 62980"/>
                    <a:gd name="connsiteY6" fmla="*/ 17074 h 58031"/>
                    <a:gd name="connsiteX7" fmla="*/ 44450 w 62980"/>
                    <a:gd name="connsiteY7" fmla="*/ 12311 h 58031"/>
                    <a:gd name="connsiteX8" fmla="*/ 52070 w 62980"/>
                    <a:gd name="connsiteY8" fmla="*/ 20884 h 58031"/>
                    <a:gd name="connsiteX9" fmla="*/ 47307 w 62980"/>
                    <a:gd name="connsiteY9" fmla="*/ 24694 h 58031"/>
                    <a:gd name="connsiteX10" fmla="*/ 56832 w 62980"/>
                    <a:gd name="connsiteY10" fmla="*/ 23741 h 58031"/>
                    <a:gd name="connsiteX11" fmla="*/ 59690 w 62980"/>
                    <a:gd name="connsiteY11" fmla="*/ 32314 h 58031"/>
                    <a:gd name="connsiteX12" fmla="*/ 52070 w 62980"/>
                    <a:gd name="connsiteY12" fmla="*/ 38029 h 58031"/>
                    <a:gd name="connsiteX13" fmla="*/ 62548 w 62980"/>
                    <a:gd name="connsiteY13" fmla="*/ 40886 h 58031"/>
                    <a:gd name="connsiteX14" fmla="*/ 53023 w 62980"/>
                    <a:gd name="connsiteY14" fmla="*/ 49459 h 58031"/>
                    <a:gd name="connsiteX15" fmla="*/ 28257 w 62980"/>
                    <a:gd name="connsiteY15" fmla="*/ 58031 h 58031"/>
                    <a:gd name="connsiteX16" fmla="*/ 2540 w 62980"/>
                    <a:gd name="connsiteY16" fmla="*/ 25646 h 58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980" h="58031">
                      <a:moveTo>
                        <a:pt x="2540" y="25646"/>
                      </a:moveTo>
                      <a:cubicBezTo>
                        <a:pt x="2540" y="25646"/>
                        <a:pt x="-3175" y="9454"/>
                        <a:pt x="2540" y="6596"/>
                      </a:cubicBezTo>
                      <a:cubicBezTo>
                        <a:pt x="7303" y="3739"/>
                        <a:pt x="10160" y="5644"/>
                        <a:pt x="12065" y="9454"/>
                      </a:cubicBezTo>
                      <a:cubicBezTo>
                        <a:pt x="14923" y="14216"/>
                        <a:pt x="17780" y="16121"/>
                        <a:pt x="17780" y="15169"/>
                      </a:cubicBezTo>
                      <a:cubicBezTo>
                        <a:pt x="17780" y="15169"/>
                        <a:pt x="24448" y="10406"/>
                        <a:pt x="31115" y="2786"/>
                      </a:cubicBezTo>
                      <a:cubicBezTo>
                        <a:pt x="36830" y="-3881"/>
                        <a:pt x="42545" y="2786"/>
                        <a:pt x="39687" y="8501"/>
                      </a:cubicBezTo>
                      <a:cubicBezTo>
                        <a:pt x="35878" y="15169"/>
                        <a:pt x="35878" y="17074"/>
                        <a:pt x="35878" y="17074"/>
                      </a:cubicBezTo>
                      <a:cubicBezTo>
                        <a:pt x="35878" y="17074"/>
                        <a:pt x="37782" y="17074"/>
                        <a:pt x="44450" y="12311"/>
                      </a:cubicBezTo>
                      <a:cubicBezTo>
                        <a:pt x="52070" y="6596"/>
                        <a:pt x="59690" y="15169"/>
                        <a:pt x="52070" y="20884"/>
                      </a:cubicBezTo>
                      <a:cubicBezTo>
                        <a:pt x="45403" y="26599"/>
                        <a:pt x="47307" y="24694"/>
                        <a:pt x="47307" y="24694"/>
                      </a:cubicBezTo>
                      <a:cubicBezTo>
                        <a:pt x="47307" y="24694"/>
                        <a:pt x="50165" y="25646"/>
                        <a:pt x="56832" y="23741"/>
                      </a:cubicBezTo>
                      <a:cubicBezTo>
                        <a:pt x="61595" y="22789"/>
                        <a:pt x="66357" y="26599"/>
                        <a:pt x="59690" y="32314"/>
                      </a:cubicBezTo>
                      <a:cubicBezTo>
                        <a:pt x="55880" y="36124"/>
                        <a:pt x="52070" y="38029"/>
                        <a:pt x="52070" y="38029"/>
                      </a:cubicBezTo>
                      <a:cubicBezTo>
                        <a:pt x="52070" y="38029"/>
                        <a:pt x="61595" y="37076"/>
                        <a:pt x="62548" y="40886"/>
                      </a:cubicBezTo>
                      <a:cubicBezTo>
                        <a:pt x="63500" y="43744"/>
                        <a:pt x="60642" y="45649"/>
                        <a:pt x="53023" y="49459"/>
                      </a:cubicBezTo>
                      <a:cubicBezTo>
                        <a:pt x="47307" y="51364"/>
                        <a:pt x="33973" y="56126"/>
                        <a:pt x="28257" y="58031"/>
                      </a:cubicBezTo>
                      <a:lnTo>
                        <a:pt x="2540" y="25646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15" name="图形 5101"/>
                <p:cNvSpPr/>
                <p:nvPr>
                  <p:custDataLst>
                    <p:tags r:id="rId178"/>
                  </p:custDataLst>
                </p:nvPr>
              </p:nvSpPr>
              <p:spPr>
                <a:xfrm>
                  <a:off x="3709722" y="4159047"/>
                  <a:ext cx="186002" cy="149122"/>
                </a:xfrm>
                <a:custGeom>
                  <a:avLst/>
                  <a:gdLst>
                    <a:gd name="connsiteX0" fmla="*/ 146950 w 186002"/>
                    <a:gd name="connsiteY0" fmla="*/ 65289 h 149122"/>
                    <a:gd name="connsiteX1" fmla="*/ 103135 w 186002"/>
                    <a:gd name="connsiteY1" fmla="*/ 66242 h 149122"/>
                    <a:gd name="connsiteX2" fmla="*/ 84085 w 186002"/>
                    <a:gd name="connsiteY2" fmla="*/ 21474 h 149122"/>
                    <a:gd name="connsiteX3" fmla="*/ 65988 w 186002"/>
                    <a:gd name="connsiteY3" fmla="*/ 4329 h 149122"/>
                    <a:gd name="connsiteX4" fmla="*/ 265 w 186002"/>
                    <a:gd name="connsiteY4" fmla="*/ 519 h 149122"/>
                    <a:gd name="connsiteX5" fmla="*/ 19315 w 186002"/>
                    <a:gd name="connsiteY5" fmla="*/ 13854 h 149122"/>
                    <a:gd name="connsiteX6" fmla="*/ 38365 w 186002"/>
                    <a:gd name="connsiteY6" fmla="*/ 36714 h 149122"/>
                    <a:gd name="connsiteX7" fmla="*/ 83133 w 186002"/>
                    <a:gd name="connsiteY7" fmla="*/ 135774 h 149122"/>
                    <a:gd name="connsiteX8" fmla="*/ 186003 w 186002"/>
                    <a:gd name="connsiteY8" fmla="*/ 139584 h 149122"/>
                    <a:gd name="connsiteX9" fmla="*/ 146950 w 186002"/>
                    <a:gd name="connsiteY9" fmla="*/ 65289 h 149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6002" h="149122">
                      <a:moveTo>
                        <a:pt x="146950" y="65289"/>
                      </a:moveTo>
                      <a:cubicBezTo>
                        <a:pt x="146950" y="65289"/>
                        <a:pt x="124090" y="76719"/>
                        <a:pt x="103135" y="66242"/>
                      </a:cubicBezTo>
                      <a:cubicBezTo>
                        <a:pt x="83133" y="55764"/>
                        <a:pt x="84085" y="21474"/>
                        <a:pt x="84085" y="21474"/>
                      </a:cubicBezTo>
                      <a:cubicBezTo>
                        <a:pt x="84085" y="21474"/>
                        <a:pt x="86943" y="6234"/>
                        <a:pt x="65988" y="4329"/>
                      </a:cubicBezTo>
                      <a:cubicBezTo>
                        <a:pt x="45985" y="2424"/>
                        <a:pt x="3123" y="-1386"/>
                        <a:pt x="265" y="519"/>
                      </a:cubicBezTo>
                      <a:cubicBezTo>
                        <a:pt x="-1640" y="2424"/>
                        <a:pt x="6933" y="11949"/>
                        <a:pt x="19315" y="13854"/>
                      </a:cubicBezTo>
                      <a:cubicBezTo>
                        <a:pt x="31698" y="15759"/>
                        <a:pt x="38365" y="17664"/>
                        <a:pt x="38365" y="36714"/>
                      </a:cubicBezTo>
                      <a:cubicBezTo>
                        <a:pt x="38365" y="53859"/>
                        <a:pt x="42175" y="114819"/>
                        <a:pt x="83133" y="135774"/>
                      </a:cubicBezTo>
                      <a:cubicBezTo>
                        <a:pt x="136473" y="163397"/>
                        <a:pt x="186003" y="139584"/>
                        <a:pt x="186003" y="139584"/>
                      </a:cubicBezTo>
                      <a:lnTo>
                        <a:pt x="146950" y="65289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16" name="图形 5101"/>
                <p:cNvSpPr/>
                <p:nvPr>
                  <p:custDataLst>
                    <p:tags r:id="rId179"/>
                  </p:custDataLst>
                </p:nvPr>
              </p:nvSpPr>
              <p:spPr>
                <a:xfrm>
                  <a:off x="3950017" y="4361496"/>
                  <a:ext cx="105734" cy="125894"/>
                </a:xfrm>
                <a:custGeom>
                  <a:avLst/>
                  <a:gdLst>
                    <a:gd name="connsiteX0" fmla="*/ 86677 w 105734"/>
                    <a:gd name="connsiteY0" fmla="*/ 9525 h 125894"/>
                    <a:gd name="connsiteX1" fmla="*/ 100965 w 105734"/>
                    <a:gd name="connsiteY1" fmla="*/ 105728 h 125894"/>
                    <a:gd name="connsiteX2" fmla="*/ 105727 w 105734"/>
                    <a:gd name="connsiteY2" fmla="*/ 112395 h 125894"/>
                    <a:gd name="connsiteX3" fmla="*/ 86677 w 105734"/>
                    <a:gd name="connsiteY3" fmla="*/ 125730 h 125894"/>
                    <a:gd name="connsiteX4" fmla="*/ 54292 w 105734"/>
                    <a:gd name="connsiteY4" fmla="*/ 112395 h 125894"/>
                    <a:gd name="connsiteX5" fmla="*/ 0 w 105734"/>
                    <a:gd name="connsiteY5" fmla="*/ 0 h 125894"/>
                    <a:gd name="connsiteX6" fmla="*/ 86677 w 105734"/>
                    <a:gd name="connsiteY6" fmla="*/ 9525 h 125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5734" h="125891">
                      <a:moveTo>
                        <a:pt x="86677" y="9525"/>
                      </a:moveTo>
                      <a:cubicBezTo>
                        <a:pt x="86677" y="9525"/>
                        <a:pt x="96202" y="96203"/>
                        <a:pt x="100965" y="105728"/>
                      </a:cubicBezTo>
                      <a:cubicBezTo>
                        <a:pt x="104775" y="114300"/>
                        <a:pt x="105727" y="112395"/>
                        <a:pt x="105727" y="112395"/>
                      </a:cubicBezTo>
                      <a:cubicBezTo>
                        <a:pt x="105727" y="112395"/>
                        <a:pt x="106680" y="124778"/>
                        <a:pt x="86677" y="125730"/>
                      </a:cubicBezTo>
                      <a:cubicBezTo>
                        <a:pt x="66675" y="127635"/>
                        <a:pt x="54292" y="112395"/>
                        <a:pt x="54292" y="112395"/>
                      </a:cubicBezTo>
                      <a:lnTo>
                        <a:pt x="0" y="0"/>
                      </a:lnTo>
                      <a:lnTo>
                        <a:pt x="86677" y="9525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17" name="图形 5101"/>
                <p:cNvSpPr/>
                <p:nvPr>
                  <p:custDataLst>
                    <p:tags r:id="rId180"/>
                  </p:custDataLst>
                </p:nvPr>
              </p:nvSpPr>
              <p:spPr>
                <a:xfrm>
                  <a:off x="3836524" y="4175759"/>
                  <a:ext cx="208742" cy="199673"/>
                </a:xfrm>
                <a:custGeom>
                  <a:avLst/>
                  <a:gdLst>
                    <a:gd name="connsiteX0" fmla="*/ 208743 w 208742"/>
                    <a:gd name="connsiteY0" fmla="*/ 100965 h 199673"/>
                    <a:gd name="connsiteX1" fmla="*/ 208743 w 208742"/>
                    <a:gd name="connsiteY1" fmla="*/ 195263 h 199673"/>
                    <a:gd name="connsiteX2" fmla="*/ 59200 w 208742"/>
                    <a:gd name="connsiteY2" fmla="*/ 162878 h 199673"/>
                    <a:gd name="connsiteX3" fmla="*/ 1098 w 208742"/>
                    <a:gd name="connsiteY3" fmla="*/ 43815 h 199673"/>
                    <a:gd name="connsiteX4" fmla="*/ 79203 w 208742"/>
                    <a:gd name="connsiteY4" fmla="*/ 0 h 199673"/>
                    <a:gd name="connsiteX5" fmla="*/ 208743 w 208742"/>
                    <a:gd name="connsiteY5" fmla="*/ 100965 h 199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08742" h="199673">
                      <a:moveTo>
                        <a:pt x="208743" y="100965"/>
                      </a:moveTo>
                      <a:cubicBezTo>
                        <a:pt x="208743" y="100965"/>
                        <a:pt x="205885" y="168593"/>
                        <a:pt x="208743" y="195263"/>
                      </a:cubicBezTo>
                      <a:cubicBezTo>
                        <a:pt x="187788" y="204788"/>
                        <a:pt x="106825" y="200978"/>
                        <a:pt x="59200" y="162878"/>
                      </a:cubicBezTo>
                      <a:cubicBezTo>
                        <a:pt x="11575" y="124778"/>
                        <a:pt x="-4617" y="81915"/>
                        <a:pt x="1098" y="43815"/>
                      </a:cubicBezTo>
                      <a:lnTo>
                        <a:pt x="79203" y="0"/>
                      </a:lnTo>
                      <a:lnTo>
                        <a:pt x="208743" y="100965"/>
                      </a:lnTo>
                      <a:close/>
                    </a:path>
                  </a:pathLst>
                </a:custGeom>
                <a:solidFill>
                  <a:srgbClr val="D65D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pic>
              <p:nvPicPr>
                <p:cNvPr id="10418" name="图形 5101"/>
                <p:cNvPicPr>
                  <a:picLocks noGrp="1" noChangeAspect="1"/>
                </p:cNvPicPr>
                <p:nvPr>
                  <p:custDataLst>
                    <p:tags r:id="rId181"/>
                  </p:custDataLst>
                </p:nvPr>
              </p:nvPicPr>
              <p:blipFill>
                <a:blip r:embed="rId182" cstate="email"/>
                <a:stretch>
                  <a:fillRect/>
                </a:stretch>
              </p:blipFill>
              <p:spPr>
                <a:xfrm>
                  <a:off x="3836509" y="4100128"/>
                  <a:ext cx="267658" cy="377844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</p:pic>
            <p:sp>
              <p:nvSpPr>
                <p:cNvPr id="10419" name="图形 5101"/>
                <p:cNvSpPr/>
                <p:nvPr>
                  <p:custDataLst>
                    <p:tags r:id="rId183"/>
                  </p:custDataLst>
                </p:nvPr>
              </p:nvSpPr>
              <p:spPr>
                <a:xfrm>
                  <a:off x="3985259" y="4149089"/>
                  <a:ext cx="77152" cy="9738"/>
                </a:xfrm>
                <a:custGeom>
                  <a:avLst/>
                  <a:gdLst>
                    <a:gd name="connsiteX0" fmla="*/ 77153 w 77152"/>
                    <a:gd name="connsiteY0" fmla="*/ 0 h 9738"/>
                    <a:gd name="connsiteX1" fmla="*/ 0 w 77152"/>
                    <a:gd name="connsiteY1" fmla="*/ 0 h 9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7152" h="9738">
                      <a:moveTo>
                        <a:pt x="77153" y="0"/>
                      </a:moveTo>
                      <a:cubicBezTo>
                        <a:pt x="71438" y="6667"/>
                        <a:pt x="37147" y="18097"/>
                        <a:pt x="0" y="0"/>
                      </a:cubicBezTo>
                    </a:path>
                  </a:pathLst>
                </a:custGeom>
                <a:noFill/>
                <a:ln w="7144" cap="flat">
                  <a:solidFill>
                    <a:srgbClr val="D65D38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20" name="图形 5101"/>
                <p:cNvSpPr/>
                <p:nvPr>
                  <p:custDataLst>
                    <p:tags r:id="rId184"/>
                  </p:custDataLst>
                </p:nvPr>
              </p:nvSpPr>
              <p:spPr>
                <a:xfrm>
                  <a:off x="4004309" y="4472939"/>
                  <a:ext cx="94297" cy="27622"/>
                </a:xfrm>
                <a:custGeom>
                  <a:avLst/>
                  <a:gdLst>
                    <a:gd name="connsiteX0" fmla="*/ 51435 w 94297"/>
                    <a:gd name="connsiteY0" fmla="*/ 952 h 27622"/>
                    <a:gd name="connsiteX1" fmla="*/ 83820 w 94297"/>
                    <a:gd name="connsiteY1" fmla="*/ 16192 h 27622"/>
                    <a:gd name="connsiteX2" fmla="*/ 94298 w 94297"/>
                    <a:gd name="connsiteY2" fmla="*/ 27622 h 27622"/>
                    <a:gd name="connsiteX3" fmla="*/ 15240 w 94297"/>
                    <a:gd name="connsiteY3" fmla="*/ 25717 h 27622"/>
                    <a:gd name="connsiteX4" fmla="*/ 5715 w 94297"/>
                    <a:gd name="connsiteY4" fmla="*/ 17145 h 27622"/>
                    <a:gd name="connsiteX5" fmla="*/ 0 w 94297"/>
                    <a:gd name="connsiteY5" fmla="*/ 0 h 27622"/>
                    <a:gd name="connsiteX6" fmla="*/ 36195 w 94297"/>
                    <a:gd name="connsiteY6" fmla="*/ 8572 h 27622"/>
                    <a:gd name="connsiteX7" fmla="*/ 51435 w 94297"/>
                    <a:gd name="connsiteY7" fmla="*/ 95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4297" h="27622">
                      <a:moveTo>
                        <a:pt x="51435" y="952"/>
                      </a:moveTo>
                      <a:cubicBezTo>
                        <a:pt x="53340" y="6667"/>
                        <a:pt x="79058" y="14288"/>
                        <a:pt x="83820" y="16192"/>
                      </a:cubicBezTo>
                      <a:cubicBezTo>
                        <a:pt x="91440" y="19050"/>
                        <a:pt x="94298" y="27622"/>
                        <a:pt x="94298" y="27622"/>
                      </a:cubicBezTo>
                      <a:lnTo>
                        <a:pt x="15240" y="25717"/>
                      </a:lnTo>
                      <a:cubicBezTo>
                        <a:pt x="10478" y="25717"/>
                        <a:pt x="5715" y="21907"/>
                        <a:pt x="5715" y="17145"/>
                      </a:cubicBezTo>
                      <a:lnTo>
                        <a:pt x="0" y="0"/>
                      </a:lnTo>
                      <a:cubicBezTo>
                        <a:pt x="0" y="0"/>
                        <a:pt x="18097" y="10477"/>
                        <a:pt x="36195" y="8572"/>
                      </a:cubicBezTo>
                      <a:cubicBezTo>
                        <a:pt x="50483" y="8572"/>
                        <a:pt x="51435" y="952"/>
                        <a:pt x="51435" y="952"/>
                      </a:cubicBezTo>
                      <a:close/>
                    </a:path>
                  </a:pathLst>
                </a:custGeom>
                <a:solidFill>
                  <a:srgbClr val="E08C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21" name="图形 5101"/>
                <p:cNvSpPr/>
                <p:nvPr>
                  <p:custDataLst>
                    <p:tags r:id="rId185"/>
                  </p:custDataLst>
                </p:nvPr>
              </p:nvSpPr>
              <p:spPr>
                <a:xfrm>
                  <a:off x="3704272" y="4155757"/>
                  <a:ext cx="91440" cy="27622"/>
                </a:xfrm>
                <a:custGeom>
                  <a:avLst/>
                  <a:gdLst>
                    <a:gd name="connsiteX0" fmla="*/ 43815 w 91440"/>
                    <a:gd name="connsiteY0" fmla="*/ 27622 h 27622"/>
                    <a:gd name="connsiteX1" fmla="*/ 10478 w 91440"/>
                    <a:gd name="connsiteY1" fmla="*/ 12383 h 27622"/>
                    <a:gd name="connsiteX2" fmla="*/ 0 w 91440"/>
                    <a:gd name="connsiteY2" fmla="*/ 952 h 27622"/>
                    <a:gd name="connsiteX3" fmla="*/ 81915 w 91440"/>
                    <a:gd name="connsiteY3" fmla="*/ 0 h 27622"/>
                    <a:gd name="connsiteX4" fmla="*/ 91440 w 91440"/>
                    <a:gd name="connsiteY4" fmla="*/ 8572 h 27622"/>
                    <a:gd name="connsiteX5" fmla="*/ 88583 w 91440"/>
                    <a:gd name="connsiteY5" fmla="*/ 25717 h 27622"/>
                    <a:gd name="connsiteX6" fmla="*/ 58103 w 91440"/>
                    <a:gd name="connsiteY6" fmla="*/ 19050 h 27622"/>
                    <a:gd name="connsiteX7" fmla="*/ 43815 w 91440"/>
                    <a:gd name="connsiteY7" fmla="*/ 27622 h 27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440" h="27622">
                      <a:moveTo>
                        <a:pt x="43815" y="27622"/>
                      </a:moveTo>
                      <a:cubicBezTo>
                        <a:pt x="40958" y="21908"/>
                        <a:pt x="16193" y="14288"/>
                        <a:pt x="10478" y="12383"/>
                      </a:cubicBezTo>
                      <a:cubicBezTo>
                        <a:pt x="2858" y="9525"/>
                        <a:pt x="0" y="952"/>
                        <a:pt x="0" y="952"/>
                      </a:cubicBezTo>
                      <a:lnTo>
                        <a:pt x="81915" y="0"/>
                      </a:lnTo>
                      <a:cubicBezTo>
                        <a:pt x="86678" y="0"/>
                        <a:pt x="91440" y="3810"/>
                        <a:pt x="91440" y="8572"/>
                      </a:cubicBezTo>
                      <a:lnTo>
                        <a:pt x="88583" y="25717"/>
                      </a:lnTo>
                      <a:cubicBezTo>
                        <a:pt x="88583" y="25717"/>
                        <a:pt x="76200" y="17145"/>
                        <a:pt x="58103" y="19050"/>
                      </a:cubicBezTo>
                      <a:cubicBezTo>
                        <a:pt x="45720" y="20002"/>
                        <a:pt x="43815" y="27622"/>
                        <a:pt x="43815" y="27622"/>
                      </a:cubicBezTo>
                      <a:close/>
                    </a:path>
                  </a:pathLst>
                </a:custGeom>
                <a:solidFill>
                  <a:srgbClr val="E08C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22" name="图形 5101"/>
                <p:cNvSpPr/>
                <p:nvPr>
                  <p:custDataLst>
                    <p:tags r:id="rId186"/>
                  </p:custDataLst>
                </p:nvPr>
              </p:nvSpPr>
              <p:spPr>
                <a:xfrm>
                  <a:off x="3929401" y="3955315"/>
                  <a:ext cx="187393" cy="189546"/>
                </a:xfrm>
                <a:custGeom>
                  <a:avLst/>
                  <a:gdLst>
                    <a:gd name="connsiteX0" fmla="*/ 169206 w 187393"/>
                    <a:gd name="connsiteY0" fmla="*/ 47089 h 189546"/>
                    <a:gd name="connsiteX1" fmla="*/ 147299 w 187393"/>
                    <a:gd name="connsiteY1" fmla="*/ 178534 h 189546"/>
                    <a:gd name="connsiteX2" fmla="*/ 38714 w 187393"/>
                    <a:gd name="connsiteY2" fmla="*/ 170914 h 189546"/>
                    <a:gd name="connsiteX3" fmla="*/ 3471 w 187393"/>
                    <a:gd name="connsiteY3" fmla="*/ 58519 h 189546"/>
                    <a:gd name="connsiteX4" fmla="*/ 79671 w 187393"/>
                    <a:gd name="connsiteY4" fmla="*/ 417 h 189546"/>
                    <a:gd name="connsiteX5" fmla="*/ 169206 w 187393"/>
                    <a:gd name="connsiteY5" fmla="*/ 47089 h 189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7393" h="189546">
                      <a:moveTo>
                        <a:pt x="169206" y="47089"/>
                      </a:moveTo>
                      <a:cubicBezTo>
                        <a:pt x="203496" y="108050"/>
                        <a:pt x="185399" y="153769"/>
                        <a:pt x="147299" y="178534"/>
                      </a:cubicBezTo>
                      <a:cubicBezTo>
                        <a:pt x="122534" y="194727"/>
                        <a:pt x="72051" y="193775"/>
                        <a:pt x="38714" y="170914"/>
                      </a:cubicBezTo>
                      <a:cubicBezTo>
                        <a:pt x="10139" y="151864"/>
                        <a:pt x="-7959" y="102334"/>
                        <a:pt x="3471" y="58519"/>
                      </a:cubicBezTo>
                      <a:cubicBezTo>
                        <a:pt x="12996" y="23277"/>
                        <a:pt x="43476" y="4227"/>
                        <a:pt x="79671" y="417"/>
                      </a:cubicBezTo>
                      <a:cubicBezTo>
                        <a:pt x="113009" y="-2441"/>
                        <a:pt x="148251" y="8989"/>
                        <a:pt x="169206" y="47089"/>
                      </a:cubicBez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pic>
              <p:nvPicPr>
                <p:cNvPr id="10423" name="图形 5101"/>
                <p:cNvPicPr>
                  <a:picLocks noGrp="1" noChangeAspect="1"/>
                </p:cNvPicPr>
                <p:nvPr>
                  <p:custDataLst>
                    <p:tags r:id="rId187"/>
                  </p:custDataLst>
                </p:nvPr>
              </p:nvPicPr>
              <p:blipFill>
                <a:blip r:embed="rId188" cstate="email"/>
                <a:stretch>
                  <a:fillRect/>
                </a:stretch>
              </p:blipFill>
              <p:spPr>
                <a:xfrm>
                  <a:off x="4016178" y="3954038"/>
                  <a:ext cx="97058" cy="251189"/>
                </a:xfrm>
                <a:prstGeom prst="rect">
                  <a:avLst/>
                </a:prstGeom>
                <a:noFill/>
                <a:ln>
                  <a:miter lim="800000"/>
                  <a:headEnd/>
                  <a:tailEnd/>
                </a:ln>
              </p:spPr>
            </p:pic>
            <p:sp>
              <p:nvSpPr>
                <p:cNvPr id="10424" name="图形 5101"/>
                <p:cNvSpPr/>
                <p:nvPr>
                  <p:custDataLst>
                    <p:tags r:id="rId189"/>
                  </p:custDataLst>
                </p:nvPr>
              </p:nvSpPr>
              <p:spPr>
                <a:xfrm>
                  <a:off x="4061520" y="4030605"/>
                  <a:ext cx="16236" cy="17067"/>
                </a:xfrm>
                <a:custGeom>
                  <a:avLst/>
                  <a:gdLst>
                    <a:gd name="connsiteX0" fmla="*/ 16132 w 16236"/>
                    <a:gd name="connsiteY0" fmla="*/ 9899 h 17067"/>
                    <a:gd name="connsiteX1" fmla="*/ 5654 w 16236"/>
                    <a:gd name="connsiteY1" fmla="*/ 374 h 17067"/>
                    <a:gd name="connsiteX2" fmla="*/ 892 w 16236"/>
                    <a:gd name="connsiteY2" fmla="*/ 12756 h 17067"/>
                    <a:gd name="connsiteX3" fmla="*/ 5654 w 16236"/>
                    <a:gd name="connsiteY3" fmla="*/ 16566 h 17067"/>
                    <a:gd name="connsiteX4" fmla="*/ 16132 w 16236"/>
                    <a:gd name="connsiteY4" fmla="*/ 9899 h 1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236" h="17067">
                      <a:moveTo>
                        <a:pt x="16132" y="9899"/>
                      </a:moveTo>
                      <a:cubicBezTo>
                        <a:pt x="17084" y="4184"/>
                        <a:pt x="11369" y="-1531"/>
                        <a:pt x="5654" y="374"/>
                      </a:cubicBezTo>
                      <a:cubicBezTo>
                        <a:pt x="-61" y="1326"/>
                        <a:pt x="-1013" y="7994"/>
                        <a:pt x="892" y="12756"/>
                      </a:cubicBezTo>
                      <a:cubicBezTo>
                        <a:pt x="1844" y="14661"/>
                        <a:pt x="3749" y="15614"/>
                        <a:pt x="5654" y="16566"/>
                      </a:cubicBezTo>
                      <a:cubicBezTo>
                        <a:pt x="8512" y="18471"/>
                        <a:pt x="15179" y="14661"/>
                        <a:pt x="16132" y="9899"/>
                      </a:cubicBezTo>
                      <a:close/>
                    </a:path>
                  </a:pathLst>
                </a:custGeom>
                <a:solidFill>
                  <a:srgbClr val="46361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25" name="图形 5101"/>
                <p:cNvSpPr/>
                <p:nvPr>
                  <p:custDataLst>
                    <p:tags r:id="rId190"/>
                  </p:custDataLst>
                </p:nvPr>
              </p:nvSpPr>
              <p:spPr>
                <a:xfrm>
                  <a:off x="4104322" y="4013834"/>
                  <a:ext cx="20461" cy="39052"/>
                </a:xfrm>
                <a:custGeom>
                  <a:avLst/>
                  <a:gdLst>
                    <a:gd name="connsiteX0" fmla="*/ 11430 w 20461"/>
                    <a:gd name="connsiteY0" fmla="*/ 39053 h 39052"/>
                    <a:gd name="connsiteX1" fmla="*/ 20002 w 20461"/>
                    <a:gd name="connsiteY1" fmla="*/ 15240 h 39052"/>
                    <a:gd name="connsiteX2" fmla="*/ 0 w 20461"/>
                    <a:gd name="connsiteY2" fmla="*/ 0 h 39052"/>
                    <a:gd name="connsiteX3" fmla="*/ 11430 w 20461"/>
                    <a:gd name="connsiteY3" fmla="*/ 39053 h 390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461" h="39052">
                      <a:moveTo>
                        <a:pt x="11430" y="39053"/>
                      </a:moveTo>
                      <a:cubicBezTo>
                        <a:pt x="11430" y="29528"/>
                        <a:pt x="22860" y="19050"/>
                        <a:pt x="20002" y="15240"/>
                      </a:cubicBezTo>
                      <a:cubicBezTo>
                        <a:pt x="17145" y="11430"/>
                        <a:pt x="9525" y="8573"/>
                        <a:pt x="0" y="0"/>
                      </a:cubicBezTo>
                      <a:lnTo>
                        <a:pt x="11430" y="39053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26" name="图形 5101"/>
                <p:cNvSpPr/>
                <p:nvPr>
                  <p:custDataLst>
                    <p:tags r:id="rId191"/>
                  </p:custDataLst>
                </p:nvPr>
              </p:nvSpPr>
              <p:spPr>
                <a:xfrm>
                  <a:off x="3865022" y="3943349"/>
                  <a:ext cx="224060" cy="226660"/>
                </a:xfrm>
                <a:custGeom>
                  <a:avLst/>
                  <a:gdLst>
                    <a:gd name="connsiteX0" fmla="*/ 186913 w 224060"/>
                    <a:gd name="connsiteY0" fmla="*/ 79058 h 226660"/>
                    <a:gd name="connsiteX1" fmla="*/ 127858 w 224060"/>
                    <a:gd name="connsiteY1" fmla="*/ 90488 h 226660"/>
                    <a:gd name="connsiteX2" fmla="*/ 138335 w 224060"/>
                    <a:gd name="connsiteY2" fmla="*/ 195263 h 226660"/>
                    <a:gd name="connsiteX3" fmla="*/ 48800 w 224060"/>
                    <a:gd name="connsiteY3" fmla="*/ 221933 h 226660"/>
                    <a:gd name="connsiteX4" fmla="*/ 16415 w 224060"/>
                    <a:gd name="connsiteY4" fmla="*/ 134303 h 226660"/>
                    <a:gd name="connsiteX5" fmla="*/ 47848 w 224060"/>
                    <a:gd name="connsiteY5" fmla="*/ 98108 h 226660"/>
                    <a:gd name="connsiteX6" fmla="*/ 67850 w 224060"/>
                    <a:gd name="connsiteY6" fmla="*/ 44767 h 226660"/>
                    <a:gd name="connsiteX7" fmla="*/ 148813 w 224060"/>
                    <a:gd name="connsiteY7" fmla="*/ 0 h 226660"/>
                    <a:gd name="connsiteX8" fmla="*/ 224060 w 224060"/>
                    <a:gd name="connsiteY8" fmla="*/ 34290 h 226660"/>
                    <a:gd name="connsiteX9" fmla="*/ 186913 w 224060"/>
                    <a:gd name="connsiteY9" fmla="*/ 79058 h 226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4060" h="226660">
                      <a:moveTo>
                        <a:pt x="186913" y="79058"/>
                      </a:moveTo>
                      <a:cubicBezTo>
                        <a:pt x="169768" y="86678"/>
                        <a:pt x="145003" y="88583"/>
                        <a:pt x="127858" y="90488"/>
                      </a:cubicBezTo>
                      <a:cubicBezTo>
                        <a:pt x="127858" y="121920"/>
                        <a:pt x="154528" y="164783"/>
                        <a:pt x="138335" y="195263"/>
                      </a:cubicBezTo>
                      <a:cubicBezTo>
                        <a:pt x="119285" y="230505"/>
                        <a:pt x="79280" y="230505"/>
                        <a:pt x="48800" y="221933"/>
                      </a:cubicBezTo>
                      <a:cubicBezTo>
                        <a:pt x="18320" y="213360"/>
                        <a:pt x="-23590" y="169545"/>
                        <a:pt x="16415" y="134303"/>
                      </a:cubicBezTo>
                      <a:cubicBezTo>
                        <a:pt x="29750" y="121920"/>
                        <a:pt x="42133" y="117158"/>
                        <a:pt x="47848" y="98108"/>
                      </a:cubicBezTo>
                      <a:cubicBezTo>
                        <a:pt x="54515" y="80010"/>
                        <a:pt x="56420" y="60960"/>
                        <a:pt x="67850" y="44767"/>
                      </a:cubicBezTo>
                      <a:cubicBezTo>
                        <a:pt x="87853" y="15240"/>
                        <a:pt x="118333" y="0"/>
                        <a:pt x="148813" y="0"/>
                      </a:cubicBezTo>
                      <a:cubicBezTo>
                        <a:pt x="202153" y="0"/>
                        <a:pt x="224060" y="33338"/>
                        <a:pt x="224060" y="34290"/>
                      </a:cubicBezTo>
                      <a:cubicBezTo>
                        <a:pt x="221203" y="45720"/>
                        <a:pt x="209773" y="68580"/>
                        <a:pt x="186913" y="79058"/>
                      </a:cubicBezTo>
                      <a:close/>
                    </a:path>
                  </a:pathLst>
                </a:custGeom>
                <a:solidFill>
                  <a:srgbClr val="773F1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27" name="图形 5101"/>
                <p:cNvSpPr/>
                <p:nvPr>
                  <p:custDataLst>
                    <p:tags r:id="rId192"/>
                  </p:custDataLst>
                </p:nvPr>
              </p:nvSpPr>
              <p:spPr>
                <a:xfrm>
                  <a:off x="4103608" y="4057231"/>
                  <a:ext cx="13096" cy="22391"/>
                </a:xfrm>
                <a:custGeom>
                  <a:avLst/>
                  <a:gdLst>
                    <a:gd name="connsiteX0" fmla="*/ 13097 w 13096"/>
                    <a:gd name="connsiteY0" fmla="*/ 5181 h 22391"/>
                    <a:gd name="connsiteX1" fmla="*/ 2619 w 13096"/>
                    <a:gd name="connsiteY1" fmla="*/ 4228 h 22391"/>
                    <a:gd name="connsiteX2" fmla="*/ 4524 w 13096"/>
                    <a:gd name="connsiteY2" fmla="*/ 22326 h 22391"/>
                    <a:gd name="connsiteX3" fmla="*/ 13097 w 13096"/>
                    <a:gd name="connsiteY3" fmla="*/ 5181 h 22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095" h="22391">
                      <a:moveTo>
                        <a:pt x="13097" y="5181"/>
                      </a:moveTo>
                      <a:cubicBezTo>
                        <a:pt x="13097" y="-534"/>
                        <a:pt x="6429" y="-2439"/>
                        <a:pt x="2619" y="4228"/>
                      </a:cubicBezTo>
                      <a:cubicBezTo>
                        <a:pt x="-238" y="8991"/>
                        <a:pt x="-2143" y="19468"/>
                        <a:pt x="4524" y="22326"/>
                      </a:cubicBezTo>
                      <a:cubicBezTo>
                        <a:pt x="8334" y="23278"/>
                        <a:pt x="13097" y="13753"/>
                        <a:pt x="13097" y="5181"/>
                      </a:cubicBezTo>
                      <a:close/>
                    </a:path>
                  </a:pathLst>
                </a:custGeom>
                <a:solidFill>
                  <a:srgbClr val="E3706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10428" name="图形 5101"/>
                <p:cNvGrpSpPr/>
                <p:nvPr>
                  <p:custDataLst>
                    <p:tags r:id="rId193"/>
                  </p:custDataLst>
                </p:nvPr>
              </p:nvGrpSpPr>
              <p:grpSpPr>
                <a:xfrm>
                  <a:off x="4108132" y="4060507"/>
                  <a:ext cx="244878" cy="254403"/>
                  <a:chOff x="4108132" y="4060507"/>
                  <a:chExt cx="244878" cy="254403"/>
                </a:xfrm>
              </p:grpSpPr>
              <p:sp>
                <p:nvSpPr>
                  <p:cNvPr id="10429" name="图形 5101"/>
                  <p:cNvSpPr/>
                  <p:nvPr>
                    <p:custDataLst>
                      <p:tags r:id="rId194"/>
                    </p:custDataLst>
                  </p:nvPr>
                </p:nvSpPr>
                <p:spPr>
                  <a:xfrm>
                    <a:off x="4128135" y="4092891"/>
                    <a:ext cx="223876" cy="219450"/>
                  </a:xfrm>
                  <a:custGeom>
                    <a:avLst/>
                    <a:gdLst>
                      <a:gd name="connsiteX0" fmla="*/ 17145 w 223876"/>
                      <a:gd name="connsiteY0" fmla="*/ 0 h 219450"/>
                      <a:gd name="connsiteX1" fmla="*/ 172402 w 223876"/>
                      <a:gd name="connsiteY1" fmla="*/ 152400 h 219450"/>
                      <a:gd name="connsiteX2" fmla="*/ 220980 w 223876"/>
                      <a:gd name="connsiteY2" fmla="*/ 176213 h 219450"/>
                      <a:gd name="connsiteX3" fmla="*/ 222885 w 223876"/>
                      <a:gd name="connsiteY3" fmla="*/ 181928 h 219450"/>
                      <a:gd name="connsiteX4" fmla="*/ 190500 w 223876"/>
                      <a:gd name="connsiteY4" fmla="*/ 218123 h 219450"/>
                      <a:gd name="connsiteX5" fmla="*/ 184785 w 223876"/>
                      <a:gd name="connsiteY5" fmla="*/ 217170 h 219450"/>
                      <a:gd name="connsiteX6" fmla="*/ 156210 w 223876"/>
                      <a:gd name="connsiteY6" fmla="*/ 170498 h 219450"/>
                      <a:gd name="connsiteX7" fmla="*/ 0 w 223876"/>
                      <a:gd name="connsiteY7" fmla="*/ 16192 h 219450"/>
                      <a:gd name="connsiteX8" fmla="*/ 17145 w 223876"/>
                      <a:gd name="connsiteY8" fmla="*/ 0 h 219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3876" h="219450">
                        <a:moveTo>
                          <a:pt x="17145" y="0"/>
                        </a:moveTo>
                        <a:cubicBezTo>
                          <a:pt x="17145" y="0"/>
                          <a:pt x="139065" y="122873"/>
                          <a:pt x="172402" y="152400"/>
                        </a:cubicBezTo>
                        <a:cubicBezTo>
                          <a:pt x="190500" y="168592"/>
                          <a:pt x="209550" y="174308"/>
                          <a:pt x="220980" y="176213"/>
                        </a:cubicBezTo>
                        <a:cubicBezTo>
                          <a:pt x="223838" y="177165"/>
                          <a:pt x="224790" y="180023"/>
                          <a:pt x="222885" y="181928"/>
                        </a:cubicBezTo>
                        <a:lnTo>
                          <a:pt x="190500" y="218123"/>
                        </a:lnTo>
                        <a:cubicBezTo>
                          <a:pt x="188595" y="220028"/>
                          <a:pt x="185738" y="220028"/>
                          <a:pt x="184785" y="217170"/>
                        </a:cubicBezTo>
                        <a:cubicBezTo>
                          <a:pt x="181927" y="206692"/>
                          <a:pt x="178117" y="191453"/>
                          <a:pt x="156210" y="170498"/>
                        </a:cubicBezTo>
                        <a:cubicBezTo>
                          <a:pt x="126682" y="141923"/>
                          <a:pt x="0" y="16192"/>
                          <a:pt x="0" y="16192"/>
                        </a:cubicBezTo>
                        <a:lnTo>
                          <a:pt x="17145" y="0"/>
                        </a:lnTo>
                        <a:close/>
                      </a:path>
                    </a:pathLst>
                  </a:custGeom>
                  <a:solidFill>
                    <a:srgbClr val="123371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pic>
                <p:nvPicPr>
                  <p:cNvPr id="10430" name="图形 5101"/>
                  <p:cNvPicPr>
                    <a:picLocks noGrp="1" noChangeAspect="1"/>
                  </p:cNvPicPr>
                  <p:nvPr>
                    <p:custDataLst>
                      <p:tags r:id="rId195"/>
                    </p:custDataLst>
                  </p:nvPr>
                </p:nvPicPr>
                <p:blipFill>
                  <a:blip r:embed="rId196" cstate="email"/>
                  <a:stretch>
                    <a:fillRect/>
                  </a:stretch>
                </p:blipFill>
                <p:spPr>
                  <a:xfrm>
                    <a:off x="4183022" y="4016840"/>
                    <a:ext cx="172282" cy="344314"/>
                  </a:xfrm>
                  <a:prstGeom prst="rect">
                    <a:avLst/>
                  </a:prstGeom>
                  <a:noFill/>
                  <a:ln>
                    <a:miter lim="800000"/>
                    <a:headEnd/>
                    <a:tailEnd/>
                  </a:ln>
                </p:spPr>
              </p:pic>
              <p:sp>
                <p:nvSpPr>
                  <p:cNvPr id="10431" name="图形 5101"/>
                  <p:cNvSpPr/>
                  <p:nvPr>
                    <p:custDataLst>
                      <p:tags r:id="rId197"/>
                    </p:custDataLst>
                  </p:nvPr>
                </p:nvSpPr>
                <p:spPr>
                  <a:xfrm>
                    <a:off x="4311014" y="4268152"/>
                    <a:ext cx="41995" cy="46758"/>
                  </a:xfrm>
                  <a:custGeom>
                    <a:avLst/>
                    <a:gdLst>
                      <a:gd name="connsiteX0" fmla="*/ 31433 w 41995"/>
                      <a:gd name="connsiteY0" fmla="*/ 0 h 46758"/>
                      <a:gd name="connsiteX1" fmla="*/ 40005 w 41995"/>
                      <a:gd name="connsiteY1" fmla="*/ 1905 h 46758"/>
                      <a:gd name="connsiteX2" fmla="*/ 40958 w 41995"/>
                      <a:gd name="connsiteY2" fmla="*/ 6667 h 46758"/>
                      <a:gd name="connsiteX3" fmla="*/ 6668 w 41995"/>
                      <a:gd name="connsiteY3" fmla="*/ 45720 h 46758"/>
                      <a:gd name="connsiteX4" fmla="*/ 1905 w 41995"/>
                      <a:gd name="connsiteY4" fmla="*/ 44767 h 46758"/>
                      <a:gd name="connsiteX5" fmla="*/ 0 w 41995"/>
                      <a:gd name="connsiteY5" fmla="*/ 38100 h 46758"/>
                      <a:gd name="connsiteX6" fmla="*/ 31433 w 41995"/>
                      <a:gd name="connsiteY6" fmla="*/ 0 h 467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995" h="46758">
                        <a:moveTo>
                          <a:pt x="31433" y="0"/>
                        </a:moveTo>
                        <a:lnTo>
                          <a:pt x="40005" y="1905"/>
                        </a:lnTo>
                        <a:cubicBezTo>
                          <a:pt x="41910" y="2857"/>
                          <a:pt x="42863" y="4763"/>
                          <a:pt x="40958" y="6667"/>
                        </a:cubicBezTo>
                        <a:lnTo>
                          <a:pt x="6668" y="45720"/>
                        </a:lnTo>
                        <a:cubicBezTo>
                          <a:pt x="4763" y="47625"/>
                          <a:pt x="2858" y="46672"/>
                          <a:pt x="1905" y="44767"/>
                        </a:cubicBezTo>
                        <a:lnTo>
                          <a:pt x="0" y="38100"/>
                        </a:lnTo>
                        <a:lnTo>
                          <a:pt x="31433" y="0"/>
                        </a:ln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32" name="图形 5101"/>
                  <p:cNvSpPr/>
                  <p:nvPr>
                    <p:custDataLst>
                      <p:tags r:id="rId198"/>
                    </p:custDataLst>
                  </p:nvPr>
                </p:nvSpPr>
                <p:spPr>
                  <a:xfrm>
                    <a:off x="4108132" y="4060507"/>
                    <a:ext cx="37147" cy="49529"/>
                  </a:xfrm>
                  <a:custGeom>
                    <a:avLst/>
                    <a:gdLst>
                      <a:gd name="connsiteX0" fmla="*/ 4763 w 37147"/>
                      <a:gd name="connsiteY0" fmla="*/ 0 h 49529"/>
                      <a:gd name="connsiteX1" fmla="*/ 37148 w 37147"/>
                      <a:gd name="connsiteY1" fmla="*/ 32385 h 49529"/>
                      <a:gd name="connsiteX2" fmla="*/ 20003 w 37147"/>
                      <a:gd name="connsiteY2" fmla="*/ 49530 h 49529"/>
                      <a:gd name="connsiteX3" fmla="*/ 7620 w 37147"/>
                      <a:gd name="connsiteY3" fmla="*/ 39052 h 49529"/>
                      <a:gd name="connsiteX4" fmla="*/ 6668 w 37147"/>
                      <a:gd name="connsiteY4" fmla="*/ 21908 h 49529"/>
                      <a:gd name="connsiteX5" fmla="*/ 0 w 37147"/>
                      <a:gd name="connsiteY5" fmla="*/ 10477 h 49529"/>
                      <a:gd name="connsiteX6" fmla="*/ 4763 w 37147"/>
                      <a:gd name="connsiteY6" fmla="*/ 0 h 495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7147" h="49529">
                        <a:moveTo>
                          <a:pt x="4763" y="0"/>
                        </a:moveTo>
                        <a:cubicBezTo>
                          <a:pt x="23813" y="6667"/>
                          <a:pt x="37148" y="32385"/>
                          <a:pt x="37148" y="32385"/>
                        </a:cubicBezTo>
                        <a:lnTo>
                          <a:pt x="20003" y="49530"/>
                        </a:lnTo>
                        <a:cubicBezTo>
                          <a:pt x="20003" y="49530"/>
                          <a:pt x="12382" y="44767"/>
                          <a:pt x="7620" y="39052"/>
                        </a:cubicBezTo>
                        <a:cubicBezTo>
                          <a:pt x="1905" y="33338"/>
                          <a:pt x="7620" y="27622"/>
                          <a:pt x="6668" y="21908"/>
                        </a:cubicBezTo>
                        <a:cubicBezTo>
                          <a:pt x="5715" y="17145"/>
                          <a:pt x="0" y="10477"/>
                          <a:pt x="0" y="10477"/>
                        </a:cubicBezTo>
                        <a:lnTo>
                          <a:pt x="4763" y="0"/>
                        </a:lnTo>
                        <a:close/>
                      </a:path>
                    </a:pathLst>
                  </a:custGeom>
                  <a:solidFill>
                    <a:srgbClr val="F8C700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33" name="图形 5101"/>
                  <p:cNvSpPr/>
                  <p:nvPr>
                    <p:custDataLst>
                      <p:tags r:id="rId199"/>
                    </p:custDataLst>
                  </p:nvPr>
                </p:nvSpPr>
                <p:spPr>
                  <a:xfrm>
                    <a:off x="4148137" y="4102416"/>
                    <a:ext cx="12382" cy="8784"/>
                  </a:xfrm>
                  <a:custGeom>
                    <a:avLst/>
                    <a:gdLst>
                      <a:gd name="connsiteX0" fmla="*/ 6668 w 12382"/>
                      <a:gd name="connsiteY0" fmla="*/ 0 h 8784"/>
                      <a:gd name="connsiteX1" fmla="*/ 0 w 12382"/>
                      <a:gd name="connsiteY1" fmla="*/ 6667 h 8784"/>
                      <a:gd name="connsiteX2" fmla="*/ 12382 w 12382"/>
                      <a:gd name="connsiteY2" fmla="*/ 6667 h 8784"/>
                      <a:gd name="connsiteX3" fmla="*/ 6668 w 12382"/>
                      <a:gd name="connsiteY3" fmla="*/ 0 h 87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382" h="8784">
                        <a:moveTo>
                          <a:pt x="6668" y="0"/>
                        </a:moveTo>
                        <a:lnTo>
                          <a:pt x="0" y="6667"/>
                        </a:lnTo>
                        <a:cubicBezTo>
                          <a:pt x="0" y="6667"/>
                          <a:pt x="2857" y="11430"/>
                          <a:pt x="12382" y="6667"/>
                        </a:cubicBezTo>
                        <a:lnTo>
                          <a:pt x="6668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34" name="图形 5101"/>
                  <p:cNvSpPr/>
                  <p:nvPr>
                    <p:custDataLst>
                      <p:tags r:id="rId200"/>
                    </p:custDataLst>
                  </p:nvPr>
                </p:nvSpPr>
                <p:spPr>
                  <a:xfrm>
                    <a:off x="4158615" y="4123372"/>
                    <a:ext cx="17144" cy="17144"/>
                  </a:xfrm>
                  <a:custGeom>
                    <a:avLst/>
                    <a:gdLst>
                      <a:gd name="connsiteX0" fmla="*/ 17145 w 17144"/>
                      <a:gd name="connsiteY0" fmla="*/ 0 h 17144"/>
                      <a:gd name="connsiteX1" fmla="*/ 0 w 17144"/>
                      <a:gd name="connsiteY1" fmla="*/ 17145 h 171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7144" h="17144">
                        <a:moveTo>
                          <a:pt x="17145" y="0"/>
                        </a:moveTo>
                        <a:lnTo>
                          <a:pt x="0" y="17145"/>
                        </a:lnTo>
                      </a:path>
                    </a:pathLst>
                  </a:custGeom>
                  <a:ln w="9525" cap="rnd">
                    <a:solidFill>
                      <a:srgbClr val="F8C700"/>
                    </a:solidFill>
                    <a:prstDash val="solid"/>
                    <a:miter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10435" name="图形 5101"/>
                <p:cNvSpPr/>
                <p:nvPr>
                  <p:custDataLst>
                    <p:tags r:id="rId201"/>
                  </p:custDataLst>
                </p:nvPr>
              </p:nvSpPr>
              <p:spPr>
                <a:xfrm>
                  <a:off x="4178008" y="4158610"/>
                  <a:ext cx="59439" cy="54296"/>
                </a:xfrm>
                <a:custGeom>
                  <a:avLst/>
                  <a:gdLst>
                    <a:gd name="connsiteX0" fmla="*/ 609 w 59439"/>
                    <a:gd name="connsiteY0" fmla="*/ 20007 h 54296"/>
                    <a:gd name="connsiteX1" fmla="*/ 4419 w 59439"/>
                    <a:gd name="connsiteY1" fmla="*/ 957 h 54296"/>
                    <a:gd name="connsiteX2" fmla="*/ 12991 w 59439"/>
                    <a:gd name="connsiteY2" fmla="*/ 4767 h 54296"/>
                    <a:gd name="connsiteX3" fmla="*/ 17754 w 59439"/>
                    <a:gd name="connsiteY3" fmla="*/ 11434 h 54296"/>
                    <a:gd name="connsiteX4" fmla="*/ 32994 w 59439"/>
                    <a:gd name="connsiteY4" fmla="*/ 1909 h 54296"/>
                    <a:gd name="connsiteX5" fmla="*/ 39661 w 59439"/>
                    <a:gd name="connsiteY5" fmla="*/ 8577 h 54296"/>
                    <a:gd name="connsiteX6" fmla="*/ 33946 w 59439"/>
                    <a:gd name="connsiteY6" fmla="*/ 16197 h 54296"/>
                    <a:gd name="connsiteX7" fmla="*/ 43471 w 59439"/>
                    <a:gd name="connsiteY7" fmla="*/ 13339 h 54296"/>
                    <a:gd name="connsiteX8" fmla="*/ 50139 w 59439"/>
                    <a:gd name="connsiteY8" fmla="*/ 22864 h 54296"/>
                    <a:gd name="connsiteX9" fmla="*/ 44424 w 59439"/>
                    <a:gd name="connsiteY9" fmla="*/ 25722 h 54296"/>
                    <a:gd name="connsiteX10" fmla="*/ 53949 w 59439"/>
                    <a:gd name="connsiteY10" fmla="*/ 26674 h 54296"/>
                    <a:gd name="connsiteX11" fmla="*/ 55854 w 59439"/>
                    <a:gd name="connsiteY11" fmla="*/ 36199 h 54296"/>
                    <a:gd name="connsiteX12" fmla="*/ 47281 w 59439"/>
                    <a:gd name="connsiteY12" fmla="*/ 40009 h 54296"/>
                    <a:gd name="connsiteX13" fmla="*/ 56806 w 59439"/>
                    <a:gd name="connsiteY13" fmla="*/ 44772 h 54296"/>
                    <a:gd name="connsiteX14" fmla="*/ 45376 w 59439"/>
                    <a:gd name="connsiteY14" fmla="*/ 51439 h 54296"/>
                    <a:gd name="connsiteX15" fmla="*/ 30136 w 59439"/>
                    <a:gd name="connsiteY15" fmla="*/ 54297 h 54296"/>
                    <a:gd name="connsiteX16" fmla="*/ 609 w 59439"/>
                    <a:gd name="connsiteY16" fmla="*/ 20007 h 542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9439" h="54296">
                      <a:moveTo>
                        <a:pt x="609" y="20007"/>
                      </a:moveTo>
                      <a:cubicBezTo>
                        <a:pt x="609" y="20007"/>
                        <a:pt x="-2249" y="2862"/>
                        <a:pt x="4419" y="957"/>
                      </a:cubicBezTo>
                      <a:cubicBezTo>
                        <a:pt x="9181" y="-948"/>
                        <a:pt x="12039" y="957"/>
                        <a:pt x="12991" y="4767"/>
                      </a:cubicBezTo>
                      <a:cubicBezTo>
                        <a:pt x="14896" y="10482"/>
                        <a:pt x="17754" y="12387"/>
                        <a:pt x="17754" y="11434"/>
                      </a:cubicBezTo>
                      <a:cubicBezTo>
                        <a:pt x="17754" y="11434"/>
                        <a:pt x="24421" y="7624"/>
                        <a:pt x="32994" y="1909"/>
                      </a:cubicBezTo>
                      <a:cubicBezTo>
                        <a:pt x="40614" y="-3806"/>
                        <a:pt x="44424" y="4767"/>
                        <a:pt x="39661" y="8577"/>
                      </a:cubicBezTo>
                      <a:cubicBezTo>
                        <a:pt x="33946" y="14292"/>
                        <a:pt x="33946" y="16197"/>
                        <a:pt x="33946" y="16197"/>
                      </a:cubicBezTo>
                      <a:cubicBezTo>
                        <a:pt x="33946" y="16197"/>
                        <a:pt x="34899" y="17149"/>
                        <a:pt x="43471" y="13339"/>
                      </a:cubicBezTo>
                      <a:cubicBezTo>
                        <a:pt x="52044" y="9529"/>
                        <a:pt x="57759" y="19054"/>
                        <a:pt x="50139" y="22864"/>
                      </a:cubicBezTo>
                      <a:cubicBezTo>
                        <a:pt x="42519" y="26674"/>
                        <a:pt x="44424" y="25722"/>
                        <a:pt x="44424" y="25722"/>
                      </a:cubicBezTo>
                      <a:cubicBezTo>
                        <a:pt x="44424" y="25722"/>
                        <a:pt x="47281" y="27627"/>
                        <a:pt x="53949" y="26674"/>
                      </a:cubicBezTo>
                      <a:cubicBezTo>
                        <a:pt x="58711" y="26674"/>
                        <a:pt x="62521" y="31437"/>
                        <a:pt x="55854" y="36199"/>
                      </a:cubicBezTo>
                      <a:cubicBezTo>
                        <a:pt x="51091" y="39057"/>
                        <a:pt x="47281" y="40009"/>
                        <a:pt x="47281" y="40009"/>
                      </a:cubicBezTo>
                      <a:cubicBezTo>
                        <a:pt x="47281" y="40009"/>
                        <a:pt x="56806" y="40962"/>
                        <a:pt x="56806" y="44772"/>
                      </a:cubicBezTo>
                      <a:cubicBezTo>
                        <a:pt x="56806" y="47629"/>
                        <a:pt x="53949" y="49534"/>
                        <a:pt x="45376" y="51439"/>
                      </a:cubicBezTo>
                      <a:cubicBezTo>
                        <a:pt x="38709" y="52392"/>
                        <a:pt x="35851" y="53344"/>
                        <a:pt x="30136" y="54297"/>
                      </a:cubicBezTo>
                      <a:lnTo>
                        <a:pt x="609" y="20007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36" name="图形 5101"/>
                <p:cNvSpPr/>
                <p:nvPr>
                  <p:custDataLst>
                    <p:tags r:id="rId202"/>
                  </p:custDataLst>
                </p:nvPr>
              </p:nvSpPr>
              <p:spPr>
                <a:xfrm>
                  <a:off x="4160519" y="4178616"/>
                  <a:ext cx="47625" cy="43815"/>
                </a:xfrm>
                <a:custGeom>
                  <a:avLst/>
                  <a:gdLst>
                    <a:gd name="connsiteX0" fmla="*/ 18098 w 47625"/>
                    <a:gd name="connsiteY0" fmla="*/ 0 h 43815"/>
                    <a:gd name="connsiteX1" fmla="*/ 0 w 47625"/>
                    <a:gd name="connsiteY1" fmla="*/ 5715 h 43815"/>
                    <a:gd name="connsiteX2" fmla="*/ 7620 w 47625"/>
                    <a:gd name="connsiteY2" fmla="*/ 43815 h 43815"/>
                    <a:gd name="connsiteX3" fmla="*/ 47625 w 47625"/>
                    <a:gd name="connsiteY3" fmla="*/ 35242 h 43815"/>
                    <a:gd name="connsiteX4" fmla="*/ 18098 w 47625"/>
                    <a:gd name="connsiteY4" fmla="*/ 0 h 43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25" h="43815">
                      <a:moveTo>
                        <a:pt x="18098" y="0"/>
                      </a:moveTo>
                      <a:cubicBezTo>
                        <a:pt x="18098" y="0"/>
                        <a:pt x="6668" y="4763"/>
                        <a:pt x="0" y="5715"/>
                      </a:cubicBezTo>
                      <a:lnTo>
                        <a:pt x="7620" y="43815"/>
                      </a:lnTo>
                      <a:cubicBezTo>
                        <a:pt x="7620" y="43815"/>
                        <a:pt x="31432" y="39053"/>
                        <a:pt x="47625" y="35242"/>
                      </a:cubicBezTo>
                      <a:lnTo>
                        <a:pt x="18098" y="0"/>
                      </a:lnTo>
                      <a:close/>
                    </a:path>
                  </a:pathLst>
                </a:custGeom>
                <a:solidFill>
                  <a:srgbClr val="FBCE9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grpSp>
              <p:nvGrpSpPr>
                <p:cNvPr id="10437" name="图形 5101"/>
                <p:cNvGrpSpPr/>
                <p:nvPr>
                  <p:custDataLst>
                    <p:tags r:id="rId203"/>
                  </p:custDataLst>
                </p:nvPr>
              </p:nvGrpSpPr>
              <p:grpSpPr>
                <a:xfrm>
                  <a:off x="3864580" y="3941444"/>
                  <a:ext cx="220691" cy="234314"/>
                  <a:chOff x="3864580" y="3941444"/>
                  <a:chExt cx="220691" cy="234314"/>
                </a:xfrm>
              </p:grpSpPr>
              <p:sp>
                <p:nvSpPr>
                  <p:cNvPr id="10438" name="图形 5101"/>
                  <p:cNvSpPr/>
                  <p:nvPr>
                    <p:custDataLst>
                      <p:tags r:id="rId204"/>
                    </p:custDataLst>
                  </p:nvPr>
                </p:nvSpPr>
                <p:spPr>
                  <a:xfrm>
                    <a:off x="3864580" y="3941444"/>
                    <a:ext cx="144491" cy="188595"/>
                  </a:xfrm>
                  <a:custGeom>
                    <a:avLst/>
                    <a:gdLst>
                      <a:gd name="connsiteX0" fmla="*/ 144492 w 144491"/>
                      <a:gd name="connsiteY0" fmla="*/ 0 h 188595"/>
                      <a:gd name="connsiteX1" fmla="*/ 111154 w 144491"/>
                      <a:gd name="connsiteY1" fmla="*/ 13335 h 188595"/>
                      <a:gd name="connsiteX2" fmla="*/ 71149 w 144491"/>
                      <a:gd name="connsiteY2" fmla="*/ 55245 h 188595"/>
                      <a:gd name="connsiteX3" fmla="*/ 30192 w 144491"/>
                      <a:gd name="connsiteY3" fmla="*/ 136208 h 188595"/>
                      <a:gd name="connsiteX4" fmla="*/ 1617 w 144491"/>
                      <a:gd name="connsiteY4" fmla="*/ 188595 h 188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4491" h="188595">
                        <a:moveTo>
                          <a:pt x="144492" y="0"/>
                        </a:moveTo>
                        <a:cubicBezTo>
                          <a:pt x="132109" y="952"/>
                          <a:pt x="120679" y="8572"/>
                          <a:pt x="111154" y="13335"/>
                        </a:cubicBezTo>
                        <a:cubicBezTo>
                          <a:pt x="96867" y="21908"/>
                          <a:pt x="78769" y="40958"/>
                          <a:pt x="71149" y="55245"/>
                        </a:cubicBezTo>
                        <a:cubicBezTo>
                          <a:pt x="55909" y="86677"/>
                          <a:pt x="62577" y="116205"/>
                          <a:pt x="30192" y="136208"/>
                        </a:cubicBezTo>
                        <a:cubicBezTo>
                          <a:pt x="14952" y="144780"/>
                          <a:pt x="-6003" y="168592"/>
                          <a:pt x="1617" y="188595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39" name="图形 5101"/>
                  <p:cNvSpPr/>
                  <p:nvPr>
                    <p:custDataLst>
                      <p:tags r:id="rId205"/>
                    </p:custDataLst>
                  </p:nvPr>
                </p:nvSpPr>
                <p:spPr>
                  <a:xfrm>
                    <a:off x="3877893" y="3944302"/>
                    <a:ext cx="153086" cy="202882"/>
                  </a:xfrm>
                  <a:custGeom>
                    <a:avLst/>
                    <a:gdLst>
                      <a:gd name="connsiteX0" fmla="*/ 153087 w 153086"/>
                      <a:gd name="connsiteY0" fmla="*/ 0 h 202882"/>
                      <a:gd name="connsiteX1" fmla="*/ 116892 w 153086"/>
                      <a:gd name="connsiteY1" fmla="*/ 12382 h 202882"/>
                      <a:gd name="connsiteX2" fmla="*/ 76887 w 153086"/>
                      <a:gd name="connsiteY2" fmla="*/ 44767 h 202882"/>
                      <a:gd name="connsiteX3" fmla="*/ 59742 w 153086"/>
                      <a:gd name="connsiteY3" fmla="*/ 91440 h 202882"/>
                      <a:gd name="connsiteX4" fmla="*/ 34024 w 153086"/>
                      <a:gd name="connsiteY4" fmla="*/ 140970 h 202882"/>
                      <a:gd name="connsiteX5" fmla="*/ 687 w 153086"/>
                      <a:gd name="connsiteY5" fmla="*/ 202882 h 202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3086" h="202882">
                        <a:moveTo>
                          <a:pt x="153087" y="0"/>
                        </a:moveTo>
                        <a:cubicBezTo>
                          <a:pt x="142609" y="952"/>
                          <a:pt x="128322" y="6667"/>
                          <a:pt x="116892" y="12382"/>
                        </a:cubicBezTo>
                        <a:cubicBezTo>
                          <a:pt x="104509" y="19050"/>
                          <a:pt x="85459" y="32385"/>
                          <a:pt x="76887" y="44767"/>
                        </a:cubicBezTo>
                        <a:cubicBezTo>
                          <a:pt x="67362" y="60007"/>
                          <a:pt x="65457" y="64770"/>
                          <a:pt x="59742" y="91440"/>
                        </a:cubicBezTo>
                        <a:cubicBezTo>
                          <a:pt x="54979" y="115252"/>
                          <a:pt x="51169" y="128588"/>
                          <a:pt x="34024" y="140970"/>
                        </a:cubicBezTo>
                        <a:cubicBezTo>
                          <a:pt x="16879" y="154305"/>
                          <a:pt x="-4076" y="177165"/>
                          <a:pt x="687" y="202882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40" name="图形 5101"/>
                  <p:cNvSpPr/>
                  <p:nvPr>
                    <p:custDataLst>
                      <p:tags r:id="rId206"/>
                    </p:custDataLst>
                  </p:nvPr>
                </p:nvSpPr>
                <p:spPr>
                  <a:xfrm>
                    <a:off x="3982402" y="3964304"/>
                    <a:ext cx="102870" cy="69532"/>
                  </a:xfrm>
                  <a:custGeom>
                    <a:avLst/>
                    <a:gdLst>
                      <a:gd name="connsiteX0" fmla="*/ 102870 w 102870"/>
                      <a:gd name="connsiteY0" fmla="*/ 0 h 69532"/>
                      <a:gd name="connsiteX1" fmla="*/ 75248 w 102870"/>
                      <a:gd name="connsiteY1" fmla="*/ 42863 h 69532"/>
                      <a:gd name="connsiteX2" fmla="*/ 0 w 102870"/>
                      <a:gd name="connsiteY2" fmla="*/ 69533 h 695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2870" h="69532">
                        <a:moveTo>
                          <a:pt x="102870" y="0"/>
                        </a:moveTo>
                        <a:cubicBezTo>
                          <a:pt x="100965" y="17145"/>
                          <a:pt x="87630" y="33338"/>
                          <a:pt x="75248" y="42863"/>
                        </a:cubicBezTo>
                        <a:cubicBezTo>
                          <a:pt x="60960" y="53340"/>
                          <a:pt x="40958" y="63817"/>
                          <a:pt x="0" y="69533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41" name="图形 5101"/>
                  <p:cNvSpPr/>
                  <p:nvPr>
                    <p:custDataLst>
                      <p:tags r:id="rId207"/>
                    </p:custDataLst>
                  </p:nvPr>
                </p:nvSpPr>
                <p:spPr>
                  <a:xfrm>
                    <a:off x="3954780" y="3956684"/>
                    <a:ext cx="114300" cy="59325"/>
                  </a:xfrm>
                  <a:custGeom>
                    <a:avLst/>
                    <a:gdLst>
                      <a:gd name="connsiteX0" fmla="*/ 114300 w 114300"/>
                      <a:gd name="connsiteY0" fmla="*/ 0 h 59325"/>
                      <a:gd name="connsiteX1" fmla="*/ 64770 w 114300"/>
                      <a:gd name="connsiteY1" fmla="*/ 45720 h 59325"/>
                      <a:gd name="connsiteX2" fmla="*/ 0 w 114300"/>
                      <a:gd name="connsiteY2" fmla="*/ 59055 h 593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4300" h="59325">
                        <a:moveTo>
                          <a:pt x="114300" y="0"/>
                        </a:moveTo>
                        <a:cubicBezTo>
                          <a:pt x="102870" y="19050"/>
                          <a:pt x="82868" y="38100"/>
                          <a:pt x="64770" y="45720"/>
                        </a:cubicBezTo>
                        <a:cubicBezTo>
                          <a:pt x="49530" y="52388"/>
                          <a:pt x="16192" y="60960"/>
                          <a:pt x="0" y="59055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42" name="图形 5101"/>
                  <p:cNvSpPr/>
                  <p:nvPr>
                    <p:custDataLst>
                      <p:tags r:id="rId208"/>
                    </p:custDataLst>
                  </p:nvPr>
                </p:nvSpPr>
                <p:spPr>
                  <a:xfrm>
                    <a:off x="3894910" y="4016691"/>
                    <a:ext cx="59869" cy="146685"/>
                  </a:xfrm>
                  <a:custGeom>
                    <a:avLst/>
                    <a:gdLst>
                      <a:gd name="connsiteX0" fmla="*/ 59869 w 59869"/>
                      <a:gd name="connsiteY0" fmla="*/ 0 h 146685"/>
                      <a:gd name="connsiteX1" fmla="*/ 53202 w 59869"/>
                      <a:gd name="connsiteY1" fmla="*/ 42863 h 146685"/>
                      <a:gd name="connsiteX2" fmla="*/ 36057 w 59869"/>
                      <a:gd name="connsiteY2" fmla="*/ 72390 h 146685"/>
                      <a:gd name="connsiteX3" fmla="*/ 11292 w 59869"/>
                      <a:gd name="connsiteY3" fmla="*/ 100965 h 146685"/>
                      <a:gd name="connsiteX4" fmla="*/ 4624 w 59869"/>
                      <a:gd name="connsiteY4" fmla="*/ 146685 h 1466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9869" h="146685">
                        <a:moveTo>
                          <a:pt x="59869" y="0"/>
                        </a:moveTo>
                        <a:cubicBezTo>
                          <a:pt x="58917" y="12383"/>
                          <a:pt x="57964" y="30480"/>
                          <a:pt x="53202" y="42863"/>
                        </a:cubicBezTo>
                        <a:cubicBezTo>
                          <a:pt x="50344" y="51435"/>
                          <a:pt x="46534" y="60008"/>
                          <a:pt x="36057" y="72390"/>
                        </a:cubicBezTo>
                        <a:cubicBezTo>
                          <a:pt x="24627" y="86678"/>
                          <a:pt x="21769" y="87630"/>
                          <a:pt x="11292" y="100965"/>
                        </a:cubicBezTo>
                        <a:cubicBezTo>
                          <a:pt x="1767" y="112395"/>
                          <a:pt x="-4901" y="133350"/>
                          <a:pt x="4624" y="146685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43" name="图形 5101"/>
                  <p:cNvSpPr/>
                  <p:nvPr>
                    <p:custDataLst>
                      <p:tags r:id="rId209"/>
                    </p:custDataLst>
                  </p:nvPr>
                </p:nvSpPr>
                <p:spPr>
                  <a:xfrm>
                    <a:off x="3918459" y="4026216"/>
                    <a:ext cx="51560" cy="144779"/>
                  </a:xfrm>
                  <a:custGeom>
                    <a:avLst/>
                    <a:gdLst>
                      <a:gd name="connsiteX0" fmla="*/ 51560 w 51560"/>
                      <a:gd name="connsiteY0" fmla="*/ 0 h 144779"/>
                      <a:gd name="connsiteX1" fmla="*/ 48703 w 51560"/>
                      <a:gd name="connsiteY1" fmla="*/ 26670 h 144779"/>
                      <a:gd name="connsiteX2" fmla="*/ 35368 w 51560"/>
                      <a:gd name="connsiteY2" fmla="*/ 62865 h 144779"/>
                      <a:gd name="connsiteX3" fmla="*/ 6793 w 51560"/>
                      <a:gd name="connsiteY3" fmla="*/ 99060 h 144779"/>
                      <a:gd name="connsiteX4" fmla="*/ 3935 w 51560"/>
                      <a:gd name="connsiteY4" fmla="*/ 144780 h 1447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560" h="144779">
                        <a:moveTo>
                          <a:pt x="51560" y="0"/>
                        </a:moveTo>
                        <a:cubicBezTo>
                          <a:pt x="50608" y="8573"/>
                          <a:pt x="50608" y="14288"/>
                          <a:pt x="48703" y="26670"/>
                        </a:cubicBezTo>
                        <a:cubicBezTo>
                          <a:pt x="47750" y="34290"/>
                          <a:pt x="43940" y="48578"/>
                          <a:pt x="35368" y="62865"/>
                        </a:cubicBezTo>
                        <a:cubicBezTo>
                          <a:pt x="24890" y="80010"/>
                          <a:pt x="15365" y="84773"/>
                          <a:pt x="6793" y="99060"/>
                        </a:cubicBezTo>
                        <a:cubicBezTo>
                          <a:pt x="-2732" y="114300"/>
                          <a:pt x="-827" y="133350"/>
                          <a:pt x="3935" y="144780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44" name="图形 5101"/>
                  <p:cNvSpPr/>
                  <p:nvPr>
                    <p:custDataLst>
                      <p:tags r:id="rId210"/>
                    </p:custDataLst>
                  </p:nvPr>
                </p:nvSpPr>
                <p:spPr>
                  <a:xfrm>
                    <a:off x="3939496" y="4033837"/>
                    <a:ext cx="41953" cy="138112"/>
                  </a:xfrm>
                  <a:custGeom>
                    <a:avLst/>
                    <a:gdLst>
                      <a:gd name="connsiteX0" fmla="*/ 41953 w 41953"/>
                      <a:gd name="connsiteY0" fmla="*/ 0 h 138112"/>
                      <a:gd name="connsiteX1" fmla="*/ 2901 w 41953"/>
                      <a:gd name="connsiteY1" fmla="*/ 104775 h 138112"/>
                      <a:gd name="connsiteX2" fmla="*/ 2901 w 41953"/>
                      <a:gd name="connsiteY2" fmla="*/ 138113 h 1381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1953" h="138112">
                        <a:moveTo>
                          <a:pt x="41953" y="0"/>
                        </a:moveTo>
                        <a:cubicBezTo>
                          <a:pt x="41953" y="60960"/>
                          <a:pt x="16236" y="68580"/>
                          <a:pt x="2901" y="104775"/>
                        </a:cubicBezTo>
                        <a:cubicBezTo>
                          <a:pt x="43" y="112395"/>
                          <a:pt x="-1862" y="126683"/>
                          <a:pt x="2901" y="138113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45" name="图形 5101"/>
                  <p:cNvSpPr/>
                  <p:nvPr>
                    <p:custDataLst>
                      <p:tags r:id="rId211"/>
                    </p:custDataLst>
                  </p:nvPr>
                </p:nvSpPr>
                <p:spPr>
                  <a:xfrm>
                    <a:off x="3952875" y="4039552"/>
                    <a:ext cx="43058" cy="136207"/>
                  </a:xfrm>
                  <a:custGeom>
                    <a:avLst/>
                    <a:gdLst>
                      <a:gd name="connsiteX0" fmla="*/ 42863 w 43058"/>
                      <a:gd name="connsiteY0" fmla="*/ 0 h 136207"/>
                      <a:gd name="connsiteX1" fmla="*/ 23813 w 43058"/>
                      <a:gd name="connsiteY1" fmla="*/ 77152 h 136207"/>
                      <a:gd name="connsiteX2" fmla="*/ 0 w 43058"/>
                      <a:gd name="connsiteY2" fmla="*/ 136207 h 1362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3058" h="136207">
                        <a:moveTo>
                          <a:pt x="42863" y="0"/>
                        </a:moveTo>
                        <a:cubicBezTo>
                          <a:pt x="44768" y="20955"/>
                          <a:pt x="32385" y="61913"/>
                          <a:pt x="23813" y="77152"/>
                        </a:cubicBezTo>
                        <a:cubicBezTo>
                          <a:pt x="13335" y="95250"/>
                          <a:pt x="953" y="118110"/>
                          <a:pt x="0" y="136207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46" name="图形 5101"/>
                  <p:cNvSpPr/>
                  <p:nvPr>
                    <p:custDataLst>
                      <p:tags r:id="rId212"/>
                    </p:custDataLst>
                  </p:nvPr>
                </p:nvSpPr>
                <p:spPr>
                  <a:xfrm>
                    <a:off x="3966209" y="4065269"/>
                    <a:ext cx="35541" cy="105727"/>
                  </a:xfrm>
                  <a:custGeom>
                    <a:avLst/>
                    <a:gdLst>
                      <a:gd name="connsiteX0" fmla="*/ 35243 w 35541"/>
                      <a:gd name="connsiteY0" fmla="*/ 0 h 105727"/>
                      <a:gd name="connsiteX1" fmla="*/ 0 w 35541"/>
                      <a:gd name="connsiteY1" fmla="*/ 105727 h 1057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5541" h="105726">
                        <a:moveTo>
                          <a:pt x="35243" y="0"/>
                        </a:moveTo>
                        <a:cubicBezTo>
                          <a:pt x="37147" y="17145"/>
                          <a:pt x="30480" y="71438"/>
                          <a:pt x="0" y="105727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47" name="图形 5101"/>
                  <p:cNvSpPr/>
                  <p:nvPr>
                    <p:custDataLst>
                      <p:tags r:id="rId213"/>
                    </p:custDataLst>
                  </p:nvPr>
                </p:nvSpPr>
                <p:spPr>
                  <a:xfrm>
                    <a:off x="3954780" y="3953827"/>
                    <a:ext cx="104775" cy="62864"/>
                  </a:xfrm>
                  <a:custGeom>
                    <a:avLst/>
                    <a:gdLst>
                      <a:gd name="connsiteX0" fmla="*/ 104775 w 104775"/>
                      <a:gd name="connsiteY0" fmla="*/ 0 h 62864"/>
                      <a:gd name="connsiteX1" fmla="*/ 65722 w 104775"/>
                      <a:gd name="connsiteY1" fmla="*/ 33338 h 62864"/>
                      <a:gd name="connsiteX2" fmla="*/ 0 w 104775"/>
                      <a:gd name="connsiteY2" fmla="*/ 62865 h 628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4775" h="62864">
                        <a:moveTo>
                          <a:pt x="104775" y="0"/>
                        </a:moveTo>
                        <a:cubicBezTo>
                          <a:pt x="95250" y="12382"/>
                          <a:pt x="80010" y="24765"/>
                          <a:pt x="65722" y="33338"/>
                        </a:cubicBezTo>
                        <a:cubicBezTo>
                          <a:pt x="55245" y="40005"/>
                          <a:pt x="19050" y="56197"/>
                          <a:pt x="0" y="62865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48" name="图形 5101"/>
                  <p:cNvSpPr/>
                  <p:nvPr>
                    <p:custDataLst>
                      <p:tags r:id="rId214"/>
                    </p:custDataLst>
                  </p:nvPr>
                </p:nvSpPr>
                <p:spPr>
                  <a:xfrm>
                    <a:off x="3954780" y="3946207"/>
                    <a:ext cx="89534" cy="70484"/>
                  </a:xfrm>
                  <a:custGeom>
                    <a:avLst/>
                    <a:gdLst>
                      <a:gd name="connsiteX0" fmla="*/ 89535 w 89534"/>
                      <a:gd name="connsiteY0" fmla="*/ 0 h 70484"/>
                      <a:gd name="connsiteX1" fmla="*/ 41910 w 89534"/>
                      <a:gd name="connsiteY1" fmla="*/ 21908 h 70484"/>
                      <a:gd name="connsiteX2" fmla="*/ 0 w 89534"/>
                      <a:gd name="connsiteY2" fmla="*/ 70485 h 70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9534" h="70484">
                        <a:moveTo>
                          <a:pt x="89535" y="0"/>
                        </a:moveTo>
                        <a:cubicBezTo>
                          <a:pt x="74295" y="5715"/>
                          <a:pt x="54292" y="14288"/>
                          <a:pt x="41910" y="21908"/>
                        </a:cubicBezTo>
                        <a:cubicBezTo>
                          <a:pt x="20955" y="34290"/>
                          <a:pt x="2857" y="49530"/>
                          <a:pt x="0" y="70485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49" name="图形 5101"/>
                  <p:cNvSpPr/>
                  <p:nvPr>
                    <p:custDataLst>
                      <p:tags r:id="rId215"/>
                    </p:custDataLst>
                  </p:nvPr>
                </p:nvSpPr>
                <p:spPr>
                  <a:xfrm>
                    <a:off x="3954780" y="3949064"/>
                    <a:ext cx="99059" cy="67627"/>
                  </a:xfrm>
                  <a:custGeom>
                    <a:avLst/>
                    <a:gdLst>
                      <a:gd name="connsiteX0" fmla="*/ 99060 w 99059"/>
                      <a:gd name="connsiteY0" fmla="*/ 0 h 67627"/>
                      <a:gd name="connsiteX1" fmla="*/ 0 w 99059"/>
                      <a:gd name="connsiteY1" fmla="*/ 67627 h 676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9059" h="67627">
                        <a:moveTo>
                          <a:pt x="99060" y="0"/>
                        </a:moveTo>
                        <a:cubicBezTo>
                          <a:pt x="89535" y="13335"/>
                          <a:pt x="30480" y="33338"/>
                          <a:pt x="0" y="67627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  <p:sp>
                <p:nvSpPr>
                  <p:cNvPr id="10450" name="图形 5101"/>
                  <p:cNvSpPr/>
                  <p:nvPr>
                    <p:custDataLst>
                      <p:tags r:id="rId216"/>
                    </p:custDataLst>
                  </p:nvPr>
                </p:nvSpPr>
                <p:spPr>
                  <a:xfrm>
                    <a:off x="3969067" y="3964304"/>
                    <a:ext cx="106680" cy="60111"/>
                  </a:xfrm>
                  <a:custGeom>
                    <a:avLst/>
                    <a:gdLst>
                      <a:gd name="connsiteX0" fmla="*/ 106680 w 106680"/>
                      <a:gd name="connsiteY0" fmla="*/ 0 h 60111"/>
                      <a:gd name="connsiteX1" fmla="*/ 59055 w 106680"/>
                      <a:gd name="connsiteY1" fmla="*/ 46673 h 60111"/>
                      <a:gd name="connsiteX2" fmla="*/ 0 w 106680"/>
                      <a:gd name="connsiteY2" fmla="*/ 60008 h 601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6680" h="60111">
                        <a:moveTo>
                          <a:pt x="106680" y="0"/>
                        </a:moveTo>
                        <a:cubicBezTo>
                          <a:pt x="99060" y="18098"/>
                          <a:pt x="78105" y="39053"/>
                          <a:pt x="59055" y="46673"/>
                        </a:cubicBezTo>
                        <a:cubicBezTo>
                          <a:pt x="40005" y="55245"/>
                          <a:pt x="12382" y="60960"/>
                          <a:pt x="0" y="60008"/>
                        </a:cubicBezTo>
                      </a:path>
                    </a:pathLst>
                  </a:custGeom>
                  <a:noFill/>
                  <a:ln w="4763" cap="rnd">
                    <a:solidFill>
                      <a:srgbClr val="A36100"/>
                    </a:solidFill>
                    <a:prstDash val="solid"/>
                    <a:round/>
                  </a:ln>
                </p:spPr>
                <p:txBody>
                  <a:bodyPr rtlCol="0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lang="zh-CN" altLang="en-US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lvl="0" fontAlgn="base"/>
                    <a:endParaRPr lang="zh-CN" altLang="en-US" sz="1800">
                      <a:solidFill>
                        <a:srgbClr val="000000"/>
                      </a:solidFill>
                      <a:latin typeface="黑体" panose="02010609060101010101" charset="-122"/>
                      <a:ea typeface="黑体" panose="02010609060101010101" charset="-122"/>
                    </a:endParaRPr>
                  </a:p>
                </p:txBody>
              </p:sp>
            </p:grpSp>
            <p:sp>
              <p:nvSpPr>
                <p:cNvPr id="10451" name="图形 5101"/>
                <p:cNvSpPr/>
                <p:nvPr>
                  <p:custDataLst>
                    <p:tags r:id="rId217"/>
                  </p:custDataLst>
                </p:nvPr>
              </p:nvSpPr>
              <p:spPr>
                <a:xfrm>
                  <a:off x="3958590" y="4014787"/>
                  <a:ext cx="36220" cy="22477"/>
                </a:xfrm>
                <a:custGeom>
                  <a:avLst/>
                  <a:gdLst>
                    <a:gd name="connsiteX0" fmla="*/ 0 w 36220"/>
                    <a:gd name="connsiteY0" fmla="*/ 0 h 22477"/>
                    <a:gd name="connsiteX1" fmla="*/ 36195 w 36220"/>
                    <a:gd name="connsiteY1" fmla="*/ 7620 h 22477"/>
                    <a:gd name="connsiteX2" fmla="*/ 28575 w 36220"/>
                    <a:gd name="connsiteY2" fmla="*/ 21908 h 22477"/>
                    <a:gd name="connsiteX3" fmla="*/ 0 w 36220"/>
                    <a:gd name="connsiteY3" fmla="*/ 0 h 22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220" h="22477">
                      <a:moveTo>
                        <a:pt x="0" y="0"/>
                      </a:moveTo>
                      <a:cubicBezTo>
                        <a:pt x="11430" y="0"/>
                        <a:pt x="37147" y="2858"/>
                        <a:pt x="36195" y="7620"/>
                      </a:cubicBezTo>
                      <a:cubicBezTo>
                        <a:pt x="34290" y="12383"/>
                        <a:pt x="32385" y="17145"/>
                        <a:pt x="28575" y="21908"/>
                      </a:cubicBezTo>
                      <a:cubicBezTo>
                        <a:pt x="24765" y="2667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52" name="图形 5101"/>
                <p:cNvSpPr/>
                <p:nvPr>
                  <p:custDataLst>
                    <p:tags r:id="rId218"/>
                  </p:custDataLst>
                </p:nvPr>
              </p:nvSpPr>
              <p:spPr>
                <a:xfrm>
                  <a:off x="3929989" y="3997033"/>
                  <a:ext cx="36220" cy="20942"/>
                </a:xfrm>
                <a:custGeom>
                  <a:avLst/>
                  <a:gdLst>
                    <a:gd name="connsiteX0" fmla="*/ 36221 w 36220"/>
                    <a:gd name="connsiteY0" fmla="*/ 20611 h 20942"/>
                    <a:gd name="connsiteX1" fmla="*/ 26 w 36220"/>
                    <a:gd name="connsiteY1" fmla="*/ 15848 h 20942"/>
                    <a:gd name="connsiteX2" fmla="*/ 6693 w 36220"/>
                    <a:gd name="connsiteY2" fmla="*/ 608 h 20942"/>
                    <a:gd name="connsiteX3" fmla="*/ 36221 w 36220"/>
                    <a:gd name="connsiteY3" fmla="*/ 20611 h 20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220" h="20942">
                      <a:moveTo>
                        <a:pt x="36221" y="20611"/>
                      </a:moveTo>
                      <a:cubicBezTo>
                        <a:pt x="24791" y="21563"/>
                        <a:pt x="-927" y="20611"/>
                        <a:pt x="26" y="15848"/>
                      </a:cubicBezTo>
                      <a:cubicBezTo>
                        <a:pt x="978" y="11086"/>
                        <a:pt x="2883" y="5371"/>
                        <a:pt x="6693" y="608"/>
                      </a:cubicBezTo>
                      <a:cubicBezTo>
                        <a:pt x="9551" y="-4154"/>
                        <a:pt x="36221" y="20611"/>
                        <a:pt x="36221" y="20611"/>
                      </a:cubicBezTo>
                      <a:close/>
                    </a:path>
                  </a:pathLst>
                </a:custGeom>
                <a:solidFill>
                  <a:srgbClr val="F8C7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  <p:sp>
              <p:nvSpPr>
                <p:cNvPr id="10453" name="图形 5101"/>
                <p:cNvSpPr/>
                <p:nvPr>
                  <p:custDataLst>
                    <p:tags r:id="rId219"/>
                  </p:custDataLst>
                </p:nvPr>
              </p:nvSpPr>
              <p:spPr>
                <a:xfrm>
                  <a:off x="4150921" y="4178616"/>
                  <a:ext cx="7693" cy="54292"/>
                </a:xfrm>
                <a:custGeom>
                  <a:avLst/>
                  <a:gdLst>
                    <a:gd name="connsiteX0" fmla="*/ 74 w 7693"/>
                    <a:gd name="connsiteY0" fmla="*/ 0 h 54292"/>
                    <a:gd name="connsiteX1" fmla="*/ 7694 w 7693"/>
                    <a:gd name="connsiteY1" fmla="*/ 54292 h 542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693" h="54292">
                      <a:moveTo>
                        <a:pt x="74" y="0"/>
                      </a:moveTo>
                      <a:cubicBezTo>
                        <a:pt x="-879" y="6667"/>
                        <a:pt x="7694" y="54292"/>
                        <a:pt x="7694" y="54292"/>
                      </a:cubicBezTo>
                    </a:path>
                  </a:pathLst>
                </a:custGeom>
                <a:noFill/>
                <a:ln w="7144" cap="flat">
                  <a:solidFill>
                    <a:srgbClr val="D65D38"/>
                  </a:solidFill>
                  <a:prstDash val="solid"/>
                  <a:miter/>
                </a:ln>
              </p:spPr>
              <p:txBody>
                <a:bodyPr rtlCol="0" anchor="ctr" anchorCtr="0"/>
                <a:lstStyle>
                  <a:defPPr>
                    <a:defRPr lang="zh-CN"/>
                  </a:defPPr>
                  <a:lvl1pPr mar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lang="zh-CN" altLang="en-US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fontAlgn="base"/>
                  <a:endParaRPr lang="zh-CN" altLang="en-US" sz="1800">
                    <a:solidFill>
                      <a:srgbClr val="000000"/>
                    </a:solidFill>
                    <a:latin typeface="黑体" panose="02010609060101010101" charset="-122"/>
                    <a:ea typeface="黑体" panose="02010609060101010101" charset="-122"/>
                  </a:endParaRPr>
                </a:p>
              </p:txBody>
            </p:sp>
          </p:grpSp>
          <p:pic>
            <p:nvPicPr>
              <p:cNvPr id="10454" name="图形 5101"/>
              <p:cNvPicPr>
                <a:picLocks noGrp="1" noChangeAspect="1"/>
              </p:cNvPicPr>
              <p:nvPr>
                <p:custDataLst>
                  <p:tags r:id="rId220"/>
                </p:custDataLst>
              </p:nvPr>
            </p:nvPicPr>
            <p:blipFill>
              <a:blip r:embed="rId221" cstate="email"/>
              <a:stretch>
                <a:fillRect/>
              </a:stretch>
            </p:blipFill>
            <p:spPr>
              <a:xfrm>
                <a:off x="5301130" y="4229057"/>
                <a:ext cx="167433" cy="322756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10455" name="图形 5101"/>
              <p:cNvPicPr>
                <a:picLocks noGrp="1" noChangeAspect="1"/>
              </p:cNvPicPr>
              <p:nvPr>
                <p:custDataLst>
                  <p:tags r:id="rId222"/>
                </p:custDataLst>
              </p:nvPr>
            </p:nvPicPr>
            <p:blipFill>
              <a:blip r:embed="rId223" cstate="email"/>
              <a:stretch>
                <a:fillRect/>
              </a:stretch>
            </p:blipFill>
            <p:spPr>
              <a:xfrm>
                <a:off x="5177729" y="4232582"/>
                <a:ext cx="166611" cy="324698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10456" name="图形 5101"/>
              <p:cNvPicPr>
                <a:picLocks noGrp="1" noChangeAspect="1"/>
              </p:cNvPicPr>
              <p:nvPr>
                <p:custDataLst>
                  <p:tags r:id="rId224"/>
                </p:custDataLst>
              </p:nvPr>
            </p:nvPicPr>
            <p:blipFill>
              <a:blip r:embed="rId225" cstate="email"/>
              <a:stretch>
                <a:fillRect/>
              </a:stretch>
            </p:blipFill>
            <p:spPr>
              <a:xfrm>
                <a:off x="5086135" y="4248298"/>
                <a:ext cx="99026" cy="301975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10457" name="图形 5101"/>
              <p:cNvPicPr>
                <a:picLocks noGrp="1" noChangeAspect="1"/>
              </p:cNvPicPr>
              <p:nvPr>
                <p:custDataLst>
                  <p:tags r:id="rId226"/>
                </p:custDataLst>
              </p:nvPr>
            </p:nvPicPr>
            <p:blipFill>
              <a:blip r:embed="rId227" cstate="email"/>
              <a:stretch>
                <a:fillRect/>
              </a:stretch>
            </p:blipFill>
            <p:spPr>
              <a:xfrm>
                <a:off x="7758551" y="2244033"/>
                <a:ext cx="167433" cy="323722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10458" name="图形 5101"/>
              <p:cNvPicPr>
                <a:picLocks noGrp="1" noChangeAspect="1"/>
              </p:cNvPicPr>
              <p:nvPr>
                <p:custDataLst>
                  <p:tags r:id="rId228"/>
                </p:custDataLst>
              </p:nvPr>
            </p:nvPicPr>
            <p:blipFill>
              <a:blip r:embed="rId229" cstate="email"/>
              <a:stretch>
                <a:fillRect/>
              </a:stretch>
            </p:blipFill>
            <p:spPr>
              <a:xfrm>
                <a:off x="7635179" y="2248525"/>
                <a:ext cx="167563" cy="324698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pic>
            <p:nvPicPr>
              <p:cNvPr id="10459" name="图形 5101"/>
              <p:cNvPicPr>
                <a:picLocks noGrp="1" noChangeAspect="1"/>
              </p:cNvPicPr>
              <p:nvPr>
                <p:custDataLst>
                  <p:tags r:id="rId230"/>
                </p:custDataLst>
              </p:nvPr>
            </p:nvPicPr>
            <p:blipFill>
              <a:blip r:embed="rId231" cstate="email"/>
              <a:stretch>
                <a:fillRect/>
              </a:stretch>
            </p:blipFill>
            <p:spPr>
              <a:xfrm>
                <a:off x="7543585" y="2264240"/>
                <a:ext cx="99978" cy="301976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</p:grpSp>
        <p:sp>
          <p:nvSpPr>
            <p:cNvPr id="10460" name="文本框 270"/>
            <p:cNvSpPr txBox="1"/>
            <p:nvPr>
              <p:custDataLst>
                <p:tags r:id="rId232"/>
              </p:custDataLst>
            </p:nvPr>
          </p:nvSpPr>
          <p:spPr>
            <a:xfrm>
              <a:off x="6651" y="3971"/>
              <a:ext cx="5995" cy="2470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lang="zh-CN" altLang="en-US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 fontAlgn="base">
                <a:lnSpc>
                  <a:spcPct val="120000"/>
                </a:lnSpc>
              </a:pPr>
              <a:r>
                <a:rPr lang="en-US" altLang="zh-CN" sz="4000" b="1" i="1" spc="2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This</a:t>
              </a:r>
              <a:r>
                <a:rPr lang="en-US" altLang="zh-CN" sz="4000" b="1" i="1" spc="2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 is Amy.</a:t>
              </a:r>
              <a:r>
                <a:rPr lang="zh-CN" altLang="en-US" sz="4000" b="1" i="1" spc="2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这是</a:t>
              </a:r>
              <a:r>
                <a:rPr lang="en-US" altLang="zh-CN" sz="4000" b="1" i="1" spc="2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Amy</a:t>
              </a:r>
              <a:r>
                <a:rPr lang="zh-CN" altLang="en-US" sz="4000" b="1" i="1" spc="2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。</a:t>
              </a:r>
              <a:endParaRPr lang="en-US" altLang="zh-CN" sz="40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  <a:p>
              <a:pPr lvl="0" algn="just" fontAlgn="base">
                <a:lnSpc>
                  <a:spcPct val="120000"/>
                </a:lnSpc>
              </a:pPr>
              <a:r>
                <a:rPr lang="en-US" altLang="zh-CN" sz="4000" b="1" i="1" spc="200" dirty="0">
                  <a:solidFill>
                    <a:srgbClr val="FF0000"/>
                  </a:solidFill>
                  <a:latin typeface="Georgia" panose="02040502050405020303" charset="0"/>
                  <a:ea typeface="汉仪楷体简" panose="02010600000101010101" charset="-122"/>
                </a:rPr>
                <a:t>That</a:t>
              </a:r>
              <a:r>
                <a:rPr lang="en-US" altLang="zh-CN" sz="4000" b="1" i="1" spc="2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 is Amy.</a:t>
              </a:r>
              <a:r>
                <a:rPr lang="zh-CN" altLang="en-US" sz="4000" b="1" i="1" spc="2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那是</a:t>
              </a:r>
              <a:r>
                <a:rPr lang="en-US" altLang="zh-CN" sz="4000" b="1" i="1" spc="2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Amy</a:t>
              </a:r>
              <a:r>
                <a:rPr lang="zh-CN" altLang="en-US" sz="4000" b="1" i="1" spc="200" dirty="0">
                  <a:solidFill>
                    <a:srgbClr val="000000"/>
                  </a:solidFill>
                  <a:latin typeface="Georgia" panose="02040502050405020303" charset="0"/>
                  <a:ea typeface="汉仪楷体简" panose="02010600000101010101" charset="-122"/>
                </a:rPr>
                <a:t>。</a:t>
              </a:r>
              <a:endParaRPr lang="zh-CN" altLang="en-US" sz="4000" b="1" i="1" dirty="0">
                <a:solidFill>
                  <a:srgbClr val="000000"/>
                </a:solidFill>
                <a:latin typeface="Georgia" panose="02040502050405020303" charset="0"/>
                <a:ea typeface="汉仪楷体简" panose="02010600000101010101" charset="-122"/>
              </a:endParaRPr>
            </a:p>
          </p:txBody>
        </p:sp>
      </p:grpSp>
    </p:spTree>
    <p:custDataLst>
      <p:tags r:id="rId23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" dur="8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3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34"/>
          <p:cNvSpPr/>
          <p:nvPr>
            <p:custDataLst>
              <p:tags r:id="rId1"/>
            </p:custDataLst>
          </p:nvPr>
        </p:nvSpPr>
        <p:spPr>
          <a:xfrm>
            <a:off x="5205413" y="4833938"/>
            <a:ext cx="1574800" cy="7143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trike="noStrike" noProof="1" smtClean="0">
                <a:latin typeface="Georgia" panose="02040502050405020303" charset="0"/>
                <a:ea typeface="汉仪楷体简" panose="02010600000101010101" charset="-122"/>
                <a:cs typeface="Arial" panose="020B0604020202020204" pitchFamily="34" charset="0"/>
              </a:rPr>
              <a:t>Yao Ming</a:t>
            </a:r>
            <a:endParaRPr lang="en-US" altLang="zh-CN" strike="noStrike" noProof="1" smtClean="0">
              <a:latin typeface="Georgia" panose="02040502050405020303" charset="0"/>
              <a:ea typeface="汉仪楷体简" panose="02010600000101010101" charset="-122"/>
              <a:cs typeface="Arial" panose="020B0604020202020204" pitchFamily="34" charset="0"/>
            </a:endParaRPr>
          </a:p>
        </p:txBody>
      </p:sp>
      <p:sp>
        <p:nvSpPr>
          <p:cNvPr id="11266" name="文本框 44"/>
          <p:cNvSpPr/>
          <p:nvPr>
            <p:custDataLst>
              <p:tags r:id="rId2"/>
            </p:custDataLst>
          </p:nvPr>
        </p:nvSpPr>
        <p:spPr>
          <a:xfrm>
            <a:off x="911225" y="484188"/>
            <a:ext cx="197008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en-US" altLang="zh-CN" sz="2800">
                <a:latin typeface="Georgia" panose="02040502050405020303" charset="0"/>
                <a:ea typeface="汉仪魏碑简" panose="02010600000101010101" charset="-122"/>
              </a:rPr>
              <a:t>Let's guess.</a:t>
            </a:r>
            <a:endParaRPr lang="en-US" altLang="zh-CN" sz="280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1267" name="文本框 1"/>
          <p:cNvSpPr/>
          <p:nvPr>
            <p:custDataLst>
              <p:tags r:id="rId3"/>
            </p:custDataLst>
          </p:nvPr>
        </p:nvSpPr>
        <p:spPr>
          <a:xfrm>
            <a:off x="8340725" y="4581525"/>
            <a:ext cx="4033838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latin typeface="Georgia" panose="02040502050405020303" charset="0"/>
                <a:ea typeface="汉仪楷体简" panose="02010600000101010101" charset="-122"/>
              </a:rPr>
              <a:t>-Who's that ...?      -He is ....</a:t>
            </a:r>
            <a:endParaRPr lang="en-US" altLang="zh-CN" sz="3200">
              <a:latin typeface="Georgia" panose="02040502050405020303" charset="0"/>
              <a:ea typeface="汉仪楷体简" panose="02010600000101010101" charset="-122"/>
            </a:endParaRPr>
          </a:p>
        </p:txBody>
      </p:sp>
      <p:pic>
        <p:nvPicPr>
          <p:cNvPr id="11268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4645025" y="1008063"/>
            <a:ext cx="2405063" cy="3521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1269" name="图片 4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21138" y="449263"/>
            <a:ext cx="3941762" cy="4371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70" name="矩形 45"/>
          <p:cNvSpPr/>
          <p:nvPr>
            <p:custDataLst>
              <p:tags r:id="rId8"/>
            </p:custDataLst>
          </p:nvPr>
        </p:nvSpPr>
        <p:spPr>
          <a:xfrm>
            <a:off x="5440363" y="4867275"/>
            <a:ext cx="1103313" cy="6477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2800">
              <a:solidFill>
                <a:srgbClr val="FFFFFF"/>
              </a:solidFill>
              <a:latin typeface="Comic Sans MS" panose="030F070203030202020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6000" fill="hold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fill="hold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34"/>
          <p:cNvSpPr/>
          <p:nvPr>
            <p:custDataLst>
              <p:tags r:id="rId1"/>
            </p:custDataLst>
          </p:nvPr>
        </p:nvSpPr>
        <p:spPr>
          <a:xfrm>
            <a:off x="4968875" y="5119688"/>
            <a:ext cx="1574800" cy="71437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en-US" altLang="zh-CN" strike="noStrike" noProof="1" smtClean="0">
                <a:latin typeface="Georgia" panose="02040502050405020303" charset="0"/>
                <a:ea typeface="汉仪楷体简" panose="02010600000101010101" charset="-122"/>
                <a:cs typeface="Arial" panose="020B0604020202020204" pitchFamily="34" charset="0"/>
              </a:rPr>
              <a:t>Liu Xiang</a:t>
            </a:r>
            <a:endParaRPr lang="en-US" altLang="zh-CN" strike="noStrike" noProof="1" smtClean="0">
              <a:latin typeface="Georgia" panose="02040502050405020303" charset="0"/>
              <a:ea typeface="汉仪楷体简" panose="02010600000101010101" charset="-122"/>
              <a:cs typeface="Arial" panose="020B0604020202020204" pitchFamily="34" charset="0"/>
            </a:endParaRPr>
          </a:p>
        </p:txBody>
      </p:sp>
      <p:sp>
        <p:nvSpPr>
          <p:cNvPr id="12290" name="文本框 1"/>
          <p:cNvSpPr/>
          <p:nvPr>
            <p:custDataLst>
              <p:tags r:id="rId2"/>
            </p:custDataLst>
          </p:nvPr>
        </p:nvSpPr>
        <p:spPr>
          <a:xfrm>
            <a:off x="8340725" y="4938713"/>
            <a:ext cx="4033838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latin typeface="Georgia" panose="02040502050405020303" charset="0"/>
                <a:ea typeface="汉仪魏碑简" panose="02010600000101010101" charset="-122"/>
              </a:rPr>
              <a:t>-Who's that ...?      -He is ....</a:t>
            </a:r>
            <a:endParaRPr lang="en-US" altLang="zh-CN" sz="3200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2291" name="矩形 45"/>
          <p:cNvSpPr/>
          <p:nvPr>
            <p:custDataLst>
              <p:tags r:id="rId3"/>
            </p:custDataLst>
          </p:nvPr>
        </p:nvSpPr>
        <p:spPr>
          <a:xfrm>
            <a:off x="5205413" y="5186363"/>
            <a:ext cx="1101725" cy="6477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fontAlgn="base"/>
            <a:endParaRPr lang="zh-CN" altLang="en-US" sz="2800">
              <a:solidFill>
                <a:srgbClr val="FFFFFF"/>
              </a:solidFill>
              <a:latin typeface="Comic Sans MS" panose="030F0702030302020204" charset="0"/>
              <a:ea typeface="Arial" panose="020B0604020202020204" pitchFamily="34" charset="0"/>
            </a:endParaRPr>
          </a:p>
        </p:txBody>
      </p:sp>
      <p:pic>
        <p:nvPicPr>
          <p:cNvPr id="12292" name="Picture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4335463" y="1489075"/>
            <a:ext cx="2811462" cy="25574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2293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29000" y="493713"/>
            <a:ext cx="4911725" cy="43735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6000" fill="hold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fill="hold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11"/>
          <p:cNvSpPr/>
          <p:nvPr>
            <p:custDataLst>
              <p:tags r:id="rId1"/>
            </p:custDataLst>
          </p:nvPr>
        </p:nvSpPr>
        <p:spPr>
          <a:xfrm>
            <a:off x="409575" y="384175"/>
            <a:ext cx="2473325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4000" b="1">
                <a:latin typeface="Georgia" panose="02040502050405020303" charset="0"/>
                <a:ea typeface="汉仪魏碑简" panose="02010600000101010101" charset="-122"/>
              </a:rPr>
              <a:t>典型例题</a:t>
            </a:r>
            <a:endParaRPr lang="zh-CN" altLang="en-US" sz="4000" b="1">
              <a:latin typeface="Georgia" panose="02040502050405020303" charset="0"/>
              <a:ea typeface="汉仪魏碑简" panose="02010600000101010101" charset="-122"/>
            </a:endParaRPr>
          </a:p>
        </p:txBody>
      </p:sp>
      <p:sp>
        <p:nvSpPr>
          <p:cNvPr id="13314" name="TextBox 18"/>
          <p:cNvSpPr/>
          <p:nvPr>
            <p:custDataLst>
              <p:tags r:id="rId2"/>
            </p:custDataLst>
          </p:nvPr>
        </p:nvSpPr>
        <p:spPr>
          <a:xfrm>
            <a:off x="3106738" y="2063750"/>
            <a:ext cx="7285037" cy="1716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—Who’s that man?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— ________</a:t>
            </a:r>
            <a:endParaRPr lang="zh-CN" altLang="zh-CN" sz="2400">
              <a:latin typeface="Georgia" panose="02040502050405020303" charset="0"/>
              <a:ea typeface="汉仪楷体简" panose="02010600000101010101" charset="-122"/>
            </a:endParaRPr>
          </a:p>
          <a:p>
            <a:pPr lvl="0">
              <a:lnSpc>
                <a:spcPct val="200000"/>
              </a:lnSpc>
            </a:pPr>
            <a:r>
              <a:rPr lang="en-US" altLang="zh-CN" sz="2400">
                <a:latin typeface="Georgia" panose="02040502050405020303" charset="0"/>
                <a:ea typeface="汉仪楷体简" panose="02010600000101010101" charset="-122"/>
              </a:rPr>
              <a:t>A. He’s a man.      B. He’s Tom.     C. He’s from China.</a:t>
            </a:r>
            <a:endParaRPr lang="zh-CN" altLang="en-US" sz="2400">
              <a:latin typeface="Georgia" panose="02040502050405020303" charset="0"/>
              <a:ea typeface="汉仪楷体简" panose="02010600000101010101" charset="-122"/>
            </a:endParaRPr>
          </a:p>
        </p:txBody>
      </p:sp>
      <p:sp>
        <p:nvSpPr>
          <p:cNvPr id="13315" name="TextBox 28"/>
          <p:cNvSpPr/>
          <p:nvPr>
            <p:custDataLst>
              <p:tags r:id="rId3"/>
            </p:custDataLst>
          </p:nvPr>
        </p:nvSpPr>
        <p:spPr>
          <a:xfrm>
            <a:off x="3973513" y="2459038"/>
            <a:ext cx="44767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en-US" altLang="zh-CN" sz="3200">
                <a:solidFill>
                  <a:srgbClr val="FF0000"/>
                </a:solidFill>
                <a:latin typeface="Georgia" panose="02040502050405020303" charset="0"/>
                <a:ea typeface="汉仪楷体简" panose="02010600000101010101" charset="-122"/>
              </a:rPr>
              <a:t>B</a:t>
            </a:r>
            <a:endParaRPr lang="en-US" altLang="zh-CN" sz="3200">
              <a:solidFill>
                <a:srgbClr val="FF0000"/>
              </a:solidFill>
              <a:latin typeface="Georgia" panose="02040502050405020303" charset="0"/>
              <a:ea typeface="汉仪楷体简" panose="02010600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tags/tag1.xml><?xml version="1.0" encoding="utf-8"?>
<p:tagLst xmlns:p="http://schemas.openxmlformats.org/presentationml/2006/main">
  <p:tag name="AS_UNIQUEID" val="703"/>
</p:tagLst>
</file>

<file path=ppt/tags/tag10.xml><?xml version="1.0" encoding="utf-8"?>
<p:tagLst xmlns:p="http://schemas.openxmlformats.org/presentationml/2006/main">
  <p:tag name="AS_UNIQUEID" val="583"/>
</p:tagLst>
</file>

<file path=ppt/tags/tag100.xml><?xml version="1.0" encoding="utf-8"?>
<p:tagLst xmlns:p="http://schemas.openxmlformats.org/presentationml/2006/main">
  <p:tag name="AS_UNIQUEID" val="107"/>
  <p:tag name="KSO_WM_UNIT_TEXT_FILL_FORE_SCHEMECOLOR_INDEX" val="13"/>
  <p:tag name="KSO_WM_UNIT_TEXT_FILL_FORE_SCHEMECOLOR_INDEX_BRIGHTNESS" val="0"/>
  <p:tag name="KSO_WM_UNIT_TEXT_FILL_TYPE" val="1"/>
</p:tagLst>
</file>

<file path=ppt/tags/tag101.xml><?xml version="1.0" encoding="utf-8"?>
<p:tagLst xmlns:p="http://schemas.openxmlformats.org/presentationml/2006/main">
  <p:tag name="AS_UNIQUEID" val="108"/>
  <p:tag name="KSO_WM_UNIT_TEXT_FILL_FORE_SCHEMECOLOR_INDEX" val="13"/>
  <p:tag name="KSO_WM_UNIT_TEXT_FILL_FORE_SCHEMECOLOR_INDEX_BRIGHTNESS" val="0"/>
  <p:tag name="KSO_WM_UNIT_TEXT_FILL_TYPE" val="1"/>
</p:tagLst>
</file>

<file path=ppt/tags/tag102.xml><?xml version="1.0" encoding="utf-8"?>
<p:tagLst xmlns:p="http://schemas.openxmlformats.org/presentationml/2006/main">
  <p:tag name="AS_UNIQUEID" val="109"/>
  <p:tag name="KSO_WM_UNIT_TEXT_FILL_FORE_SCHEMECOLOR_INDEX" val="13"/>
  <p:tag name="KSO_WM_UNIT_TEXT_FILL_FORE_SCHEMECOLOR_INDEX_BRIGHTNESS" val="0"/>
  <p:tag name="KSO_WM_UNIT_TEXT_FILL_TYPE" val="1"/>
</p:tagLst>
</file>

<file path=ppt/tags/tag103.xml><?xml version="1.0" encoding="utf-8"?>
<p:tagLst xmlns:p="http://schemas.openxmlformats.org/presentationml/2006/main">
  <p:tag name="AS_UNIQUEID" val="110"/>
  <p:tag name="KSO_WM_UNIT_TEXT_FILL_FORE_SCHEMECOLOR_INDEX" val="13"/>
  <p:tag name="KSO_WM_UNIT_TEXT_FILL_FORE_SCHEMECOLOR_INDEX_BRIGHTNESS" val="0"/>
  <p:tag name="KSO_WM_UNIT_TEXT_FILL_TYPE" val="1"/>
</p:tagLst>
</file>

<file path=ppt/tags/tag104.xml><?xml version="1.0" encoding="utf-8"?>
<p:tagLst xmlns:p="http://schemas.openxmlformats.org/presentationml/2006/main">
  <p:tag name="AS_UNIQUEID" val="111"/>
  <p:tag name="KSO_WM_UNIT_TEXT_FILL_FORE_SCHEMECOLOR_INDEX" val="13"/>
  <p:tag name="KSO_WM_UNIT_TEXT_FILL_FORE_SCHEMECOLOR_INDEX_BRIGHTNESS" val="0"/>
  <p:tag name="KSO_WM_UNIT_TEXT_FILL_TYPE" val="1"/>
</p:tagLst>
</file>

<file path=ppt/tags/tag105.xml><?xml version="1.0" encoding="utf-8"?>
<p:tagLst xmlns:p="http://schemas.openxmlformats.org/presentationml/2006/main">
  <p:tag name="AS_UNIQUEID" val="112"/>
  <p:tag name="KSO_WM_UNIT_TEXT_FILL_FORE_SCHEMECOLOR_INDEX" val="13"/>
  <p:tag name="KSO_WM_UNIT_TEXT_FILL_FORE_SCHEMECOLOR_INDEX_BRIGHTNESS" val="0"/>
  <p:tag name="KSO_WM_UNIT_TEXT_FILL_TYPE" val="1"/>
</p:tagLst>
</file>

<file path=ppt/tags/tag106.xml><?xml version="1.0" encoding="utf-8"?>
<p:tagLst xmlns:p="http://schemas.openxmlformats.org/presentationml/2006/main">
  <p:tag name="AS_UNIQUEID" val="113"/>
  <p:tag name="KSO_WM_UNIT_TEXT_FILL_FORE_SCHEMECOLOR_INDEX" val="13"/>
  <p:tag name="KSO_WM_UNIT_TEXT_FILL_FORE_SCHEMECOLOR_INDEX_BRIGHTNESS" val="0"/>
  <p:tag name="KSO_WM_UNIT_TEXT_FILL_TYPE" val="1"/>
</p:tagLst>
</file>

<file path=ppt/tags/tag107.xml><?xml version="1.0" encoding="utf-8"?>
<p:tagLst xmlns:p="http://schemas.openxmlformats.org/presentationml/2006/main">
  <p:tag name="AS_UNIQUEID" val="114"/>
  <p:tag name="KSO_WM_UNIT_TEXT_FILL_FORE_SCHEMECOLOR_INDEX" val="13"/>
  <p:tag name="KSO_WM_UNIT_TEXT_FILL_FORE_SCHEMECOLOR_INDEX_BRIGHTNESS" val="0"/>
  <p:tag name="KSO_WM_UNIT_TEXT_FILL_TYPE" val="1"/>
</p:tagLst>
</file>

<file path=ppt/tags/tag108.xml><?xml version="1.0" encoding="utf-8"?>
<p:tagLst xmlns:p="http://schemas.openxmlformats.org/presentationml/2006/main">
  <p:tag name="AS_UNIQUEID" val="115"/>
  <p:tag name="KSO_WM_UNIT_TEXT_FILL_FORE_SCHEMECOLOR_INDEX" val="13"/>
  <p:tag name="KSO_WM_UNIT_TEXT_FILL_FORE_SCHEMECOLOR_INDEX_BRIGHTNESS" val="0"/>
  <p:tag name="KSO_WM_UNIT_TEXT_FILL_TYPE" val="1"/>
</p:tagLst>
</file>

<file path=ppt/tags/tag109.xml><?xml version="1.0" encoding="utf-8"?>
<p:tagLst xmlns:p="http://schemas.openxmlformats.org/presentationml/2006/main">
  <p:tag name="AS_UNIQUEID" val="116"/>
  <p:tag name="KSO_WM_UNIT_TEXT_FILL_FORE_SCHEMECOLOR_INDEX" val="13"/>
  <p:tag name="KSO_WM_UNIT_TEXT_FILL_FORE_SCHEMECOLOR_INDEX_BRIGHTNESS" val="0"/>
  <p:tag name="KSO_WM_UNIT_TEXT_FILL_TYPE" val="1"/>
</p:tagLst>
</file>

<file path=ppt/tags/tag11.xml><?xml version="1.0" encoding="utf-8"?>
<p:tagLst xmlns:p="http://schemas.openxmlformats.org/presentationml/2006/main">
  <p:tag name="AS_UNIQUEID" val="584"/>
</p:tagLst>
</file>

<file path=ppt/tags/tag110.xml><?xml version="1.0" encoding="utf-8"?>
<p:tagLst xmlns:p="http://schemas.openxmlformats.org/presentationml/2006/main">
  <p:tag name="AS_UNIQUEID" val="117"/>
  <p:tag name="KSO_WM_UNIT_TEXT_FILL_FORE_SCHEMECOLOR_INDEX" val="13"/>
  <p:tag name="KSO_WM_UNIT_TEXT_FILL_FORE_SCHEMECOLOR_INDEX_BRIGHTNESS" val="0"/>
  <p:tag name="KSO_WM_UNIT_TEXT_FILL_TYPE" val="1"/>
</p:tagLst>
</file>

<file path=ppt/tags/tag111.xml><?xml version="1.0" encoding="utf-8"?>
<p:tagLst xmlns:p="http://schemas.openxmlformats.org/presentationml/2006/main">
  <p:tag name="AS_UNIQUEID" val="118"/>
  <p:tag name="KSO_WM_UNIT_TEXT_FILL_FORE_SCHEMECOLOR_INDEX" val="13"/>
  <p:tag name="KSO_WM_UNIT_TEXT_FILL_FORE_SCHEMECOLOR_INDEX_BRIGHTNESS" val="0"/>
  <p:tag name="KSO_WM_UNIT_TEXT_FILL_TYPE" val="1"/>
</p:tagLst>
</file>

<file path=ppt/tags/tag112.xml><?xml version="1.0" encoding="utf-8"?>
<p:tagLst xmlns:p="http://schemas.openxmlformats.org/presentationml/2006/main">
  <p:tag name="AS_UNIQUEID" val="119"/>
</p:tagLst>
</file>

<file path=ppt/tags/tag113.xml><?xml version="1.0" encoding="utf-8"?>
<p:tagLst xmlns:p="http://schemas.openxmlformats.org/presentationml/2006/main">
  <p:tag name="AS_UNIQUEID" val="122"/>
  <p:tag name="KSO_WM_UNIT_TEXT_FILL_FORE_SCHEMECOLOR_INDEX" val="13"/>
  <p:tag name="KSO_WM_UNIT_TEXT_FILL_FORE_SCHEMECOLOR_INDEX_BRIGHTNESS" val="0"/>
  <p:tag name="KSO_WM_UNIT_TEXT_FILL_TYPE" val="1"/>
</p:tagLst>
</file>

<file path=ppt/tags/tag114.xml><?xml version="1.0" encoding="utf-8"?>
<p:tagLst xmlns:p="http://schemas.openxmlformats.org/presentationml/2006/main">
  <p:tag name="AS_UNIQUEID" val="123"/>
  <p:tag name="KSO_WM_UNIT_TEXT_FILL_FORE_SCHEMECOLOR_INDEX" val="13"/>
  <p:tag name="KSO_WM_UNIT_TEXT_FILL_FORE_SCHEMECOLOR_INDEX_BRIGHTNESS" val="0"/>
  <p:tag name="KSO_WM_UNIT_TEXT_FILL_TYPE" val="1"/>
</p:tagLst>
</file>

<file path=ppt/tags/tag115.xml><?xml version="1.0" encoding="utf-8"?>
<p:tagLst xmlns:p="http://schemas.openxmlformats.org/presentationml/2006/main">
  <p:tag name="AS_UNIQUEID" val="124"/>
  <p:tag name="KSO_WM_UNIT_TEXT_FILL_FORE_SCHEMECOLOR_INDEX" val="13"/>
  <p:tag name="KSO_WM_UNIT_TEXT_FILL_FORE_SCHEMECOLOR_INDEX_BRIGHTNESS" val="0"/>
  <p:tag name="KSO_WM_UNIT_TEXT_FILL_TYPE" val="1"/>
</p:tagLst>
</file>

<file path=ppt/tags/tag116.xml><?xml version="1.0" encoding="utf-8"?>
<p:tagLst xmlns:p="http://schemas.openxmlformats.org/presentationml/2006/main">
  <p:tag name="AS_UNIQUEID" val="125"/>
  <p:tag name="KSO_WM_UNIT_TEXT_FILL_FORE_SCHEMECOLOR_INDEX" val="13"/>
  <p:tag name="KSO_WM_UNIT_TEXT_FILL_FORE_SCHEMECOLOR_INDEX_BRIGHTNESS" val="0"/>
  <p:tag name="KSO_WM_UNIT_TEXT_FILL_TYPE" val="1"/>
</p:tagLst>
</file>

<file path=ppt/tags/tag117.xml><?xml version="1.0" encoding="utf-8"?>
<p:tagLst xmlns:p="http://schemas.openxmlformats.org/presentationml/2006/main">
  <p:tag name="AS_UNIQUEID" val="126"/>
  <p:tag name="KSO_WM_UNIT_TEXT_FILL_FORE_SCHEMECOLOR_INDEX" val="13"/>
  <p:tag name="KSO_WM_UNIT_TEXT_FILL_FORE_SCHEMECOLOR_INDEX_BRIGHTNESS" val="0"/>
  <p:tag name="KSO_WM_UNIT_TEXT_FILL_TYPE" val="1"/>
</p:tagLst>
</file>

<file path=ppt/tags/tag118.xml><?xml version="1.0" encoding="utf-8"?>
<p:tagLst xmlns:p="http://schemas.openxmlformats.org/presentationml/2006/main">
  <p:tag name="AS_UNIQUEID" val="127"/>
  <p:tag name="KSO_WM_UNIT_TEXT_FILL_FORE_SCHEMECOLOR_INDEX" val="13"/>
  <p:tag name="KSO_WM_UNIT_TEXT_FILL_FORE_SCHEMECOLOR_INDEX_BRIGHTNESS" val="0"/>
  <p:tag name="KSO_WM_UNIT_TEXT_FILL_TYPE" val="1"/>
</p:tagLst>
</file>

<file path=ppt/tags/tag119.xml><?xml version="1.0" encoding="utf-8"?>
<p:tagLst xmlns:p="http://schemas.openxmlformats.org/presentationml/2006/main">
  <p:tag name="AS_UNIQUEID" val="128"/>
  <p:tag name="KSO_WM_UNIT_TEXT_FILL_FORE_SCHEMECOLOR_INDEX" val="13"/>
  <p:tag name="KSO_WM_UNIT_TEXT_FILL_FORE_SCHEMECOLOR_INDEX_BRIGHTNESS" val="0"/>
  <p:tag name="KSO_WM_UNIT_TEXT_FILL_TYPE" val="1"/>
</p:tagLst>
</file>

<file path=ppt/tags/tag12.xml><?xml version="1.0" encoding="utf-8"?>
<p:tagLst xmlns:p="http://schemas.openxmlformats.org/presentationml/2006/main">
  <p:tag name="AS_UNIQUEID" val="585"/>
</p:tagLst>
</file>

<file path=ppt/tags/tag120.xml><?xml version="1.0" encoding="utf-8"?>
<p:tagLst xmlns:p="http://schemas.openxmlformats.org/presentationml/2006/main">
  <p:tag name="AS_UNIQUEID" val="618"/>
</p:tagLst>
</file>

<file path=ppt/tags/tag121.xml><?xml version="1.0" encoding="utf-8"?>
<p:tagLst xmlns:p="http://schemas.openxmlformats.org/presentationml/2006/main">
  <p:tag name="AS_UNIQUEID" val="130"/>
  <p:tag name="KSO_WM_UNIT_TEXT_FILL_FORE_SCHEMECOLOR_INDEX" val="13"/>
  <p:tag name="KSO_WM_UNIT_TEXT_FILL_FORE_SCHEMECOLOR_INDEX_BRIGHTNESS" val="0"/>
  <p:tag name="KSO_WM_UNIT_TEXT_FILL_TYPE" val="1"/>
</p:tagLst>
</file>

<file path=ppt/tags/tag122.xml><?xml version="1.0" encoding="utf-8"?>
<p:tagLst xmlns:p="http://schemas.openxmlformats.org/presentationml/2006/main">
  <p:tag name="AS_UNIQUEID" val="131"/>
  <p:tag name="KSO_WM_UNIT_TEXT_FILL_FORE_SCHEMECOLOR_INDEX" val="13"/>
  <p:tag name="KSO_WM_UNIT_TEXT_FILL_FORE_SCHEMECOLOR_INDEX_BRIGHTNESS" val="0"/>
  <p:tag name="KSO_WM_UNIT_TEXT_FILL_TYPE" val="1"/>
</p:tagLst>
</file>

<file path=ppt/tags/tag123.xml><?xml version="1.0" encoding="utf-8"?>
<p:tagLst xmlns:p="http://schemas.openxmlformats.org/presentationml/2006/main">
  <p:tag name="AS_UNIQUEID" val="132"/>
  <p:tag name="KSO_WM_UNIT_TEXT_FILL_FORE_SCHEMECOLOR_INDEX" val="13"/>
  <p:tag name="KSO_WM_UNIT_TEXT_FILL_FORE_SCHEMECOLOR_INDEX_BRIGHTNESS" val="0"/>
  <p:tag name="KSO_WM_UNIT_TEXT_FILL_TYPE" val="1"/>
</p:tagLst>
</file>

<file path=ppt/tags/tag124.xml><?xml version="1.0" encoding="utf-8"?>
<p:tagLst xmlns:p="http://schemas.openxmlformats.org/presentationml/2006/main">
  <p:tag name="AS_UNIQUEID" val="133"/>
  <p:tag name="KSO_WM_UNIT_TEXT_FILL_FORE_SCHEMECOLOR_INDEX" val="13"/>
  <p:tag name="KSO_WM_UNIT_TEXT_FILL_FORE_SCHEMECOLOR_INDEX_BRIGHTNESS" val="0"/>
  <p:tag name="KSO_WM_UNIT_TEXT_FILL_TYPE" val="1"/>
</p:tagLst>
</file>

<file path=ppt/tags/tag125.xml><?xml version="1.0" encoding="utf-8"?>
<p:tagLst xmlns:p="http://schemas.openxmlformats.org/presentationml/2006/main">
  <p:tag name="AS_UNIQUEID" val="619"/>
</p:tagLst>
</file>

<file path=ppt/tags/tag126.xml><?xml version="1.0" encoding="utf-8"?>
<p:tagLst xmlns:p="http://schemas.openxmlformats.org/presentationml/2006/main">
  <p:tag name="AS_UNIQUEID" val="135"/>
  <p:tag name="KSO_WM_UNIT_TEXT_FILL_FORE_SCHEMECOLOR_INDEX" val="13"/>
  <p:tag name="KSO_WM_UNIT_TEXT_FILL_FORE_SCHEMECOLOR_INDEX_BRIGHTNESS" val="0"/>
  <p:tag name="KSO_WM_UNIT_TEXT_FILL_TYPE" val="1"/>
</p:tagLst>
</file>

<file path=ppt/tags/tag127.xml><?xml version="1.0" encoding="utf-8"?>
<p:tagLst xmlns:p="http://schemas.openxmlformats.org/presentationml/2006/main">
  <p:tag name="AS_UNIQUEID" val="136"/>
  <p:tag name="KSO_WM_UNIT_TEXT_FILL_FORE_SCHEMECOLOR_INDEX" val="13"/>
  <p:tag name="KSO_WM_UNIT_TEXT_FILL_FORE_SCHEMECOLOR_INDEX_BRIGHTNESS" val="0"/>
  <p:tag name="KSO_WM_UNIT_TEXT_FILL_TYPE" val="1"/>
</p:tagLst>
</file>

<file path=ppt/tags/tag128.xml><?xml version="1.0" encoding="utf-8"?>
<p:tagLst xmlns:p="http://schemas.openxmlformats.org/presentationml/2006/main">
  <p:tag name="AS_UNIQUEID" val="137"/>
  <p:tag name="KSO_WM_UNIT_TEXT_FILL_FORE_SCHEMECOLOR_INDEX" val="13"/>
  <p:tag name="KSO_WM_UNIT_TEXT_FILL_FORE_SCHEMECOLOR_INDEX_BRIGHTNESS" val="0"/>
  <p:tag name="KSO_WM_UNIT_TEXT_FILL_TYPE" val="1"/>
</p:tagLst>
</file>

<file path=ppt/tags/tag129.xml><?xml version="1.0" encoding="utf-8"?>
<p:tagLst xmlns:p="http://schemas.openxmlformats.org/presentationml/2006/main">
  <p:tag name="AS_UNIQUEID" val="138"/>
  <p:tag name="KSO_WM_UNIT_TEXT_FILL_FORE_SCHEMECOLOR_INDEX" val="13"/>
  <p:tag name="KSO_WM_UNIT_TEXT_FILL_FORE_SCHEMECOLOR_INDEX_BRIGHTNESS" val="0"/>
  <p:tag name="KSO_WM_UNIT_TEXT_FILL_TYPE" val="1"/>
</p:tagLst>
</file>

<file path=ppt/tags/tag13.xml><?xml version="1.0" encoding="utf-8"?>
<p:tagLst xmlns:p="http://schemas.openxmlformats.org/presentationml/2006/main">
  <p:tag name="AS_UNIQUEID" val="2"/>
</p:tagLst>
</file>

<file path=ppt/tags/tag130.xml><?xml version="1.0" encoding="utf-8"?>
<p:tagLst xmlns:p="http://schemas.openxmlformats.org/presentationml/2006/main">
  <p:tag name="AS_UNIQUEID" val="620"/>
</p:tagLst>
</file>

<file path=ppt/tags/tag131.xml><?xml version="1.0" encoding="utf-8"?>
<p:tagLst xmlns:p="http://schemas.openxmlformats.org/presentationml/2006/main">
  <p:tag name="AS_UNIQUEID" val="140"/>
  <p:tag name="KSO_WM_UNIT_TEXT_FILL_FORE_SCHEMECOLOR_INDEX" val="13"/>
  <p:tag name="KSO_WM_UNIT_TEXT_FILL_FORE_SCHEMECOLOR_INDEX_BRIGHTNESS" val="0"/>
  <p:tag name="KSO_WM_UNIT_TEXT_FILL_TYPE" val="1"/>
</p:tagLst>
</file>

<file path=ppt/tags/tag132.xml><?xml version="1.0" encoding="utf-8"?>
<p:tagLst xmlns:p="http://schemas.openxmlformats.org/presentationml/2006/main">
  <p:tag name="AS_UNIQUEID" val="141"/>
  <p:tag name="KSO_WM_UNIT_TEXT_FILL_FORE_SCHEMECOLOR_INDEX" val="13"/>
  <p:tag name="KSO_WM_UNIT_TEXT_FILL_FORE_SCHEMECOLOR_INDEX_BRIGHTNESS" val="0"/>
  <p:tag name="KSO_WM_UNIT_TEXT_FILL_TYPE" val="1"/>
</p:tagLst>
</file>

<file path=ppt/tags/tag133.xml><?xml version="1.0" encoding="utf-8"?>
<p:tagLst xmlns:p="http://schemas.openxmlformats.org/presentationml/2006/main">
  <p:tag name="AS_UNIQUEID" val="142"/>
  <p:tag name="KSO_WM_UNIT_TEXT_FILL_FORE_SCHEMECOLOR_INDEX" val="13"/>
  <p:tag name="KSO_WM_UNIT_TEXT_FILL_FORE_SCHEMECOLOR_INDEX_BRIGHTNESS" val="0"/>
  <p:tag name="KSO_WM_UNIT_TEXT_FILL_TYPE" val="1"/>
</p:tagLst>
</file>

<file path=ppt/tags/tag134.xml><?xml version="1.0" encoding="utf-8"?>
<p:tagLst xmlns:p="http://schemas.openxmlformats.org/presentationml/2006/main">
  <p:tag name="AS_UNIQUEID" val="143"/>
  <p:tag name="KSO_WM_UNIT_TEXT_FILL_FORE_SCHEMECOLOR_INDEX" val="13"/>
  <p:tag name="KSO_WM_UNIT_TEXT_FILL_FORE_SCHEMECOLOR_INDEX_BRIGHTNESS" val="0"/>
  <p:tag name="KSO_WM_UNIT_TEXT_FILL_TYPE" val="1"/>
</p:tagLst>
</file>

<file path=ppt/tags/tag135.xml><?xml version="1.0" encoding="utf-8"?>
<p:tagLst xmlns:p="http://schemas.openxmlformats.org/presentationml/2006/main">
  <p:tag name="AS_UNIQUEID" val="144"/>
  <p:tag name="KSO_WM_UNIT_TEXT_FILL_FORE_SCHEMECOLOR_INDEX" val="13"/>
  <p:tag name="KSO_WM_UNIT_TEXT_FILL_FORE_SCHEMECOLOR_INDEX_BRIGHTNESS" val="0"/>
  <p:tag name="KSO_WM_UNIT_TEXT_FILL_TYPE" val="1"/>
</p:tagLst>
</file>

<file path=ppt/tags/tag136.xml><?xml version="1.0" encoding="utf-8"?>
<p:tagLst xmlns:p="http://schemas.openxmlformats.org/presentationml/2006/main">
  <p:tag name="AS_UNIQUEID" val="145"/>
  <p:tag name="KSO_WM_UNIT_TEXT_FILL_FORE_SCHEMECOLOR_INDEX" val="13"/>
  <p:tag name="KSO_WM_UNIT_TEXT_FILL_FORE_SCHEMECOLOR_INDEX_BRIGHTNESS" val="0"/>
  <p:tag name="KSO_WM_UNIT_TEXT_FILL_TYPE" val="1"/>
</p:tagLst>
</file>

<file path=ppt/tags/tag137.xml><?xml version="1.0" encoding="utf-8"?>
<p:tagLst xmlns:p="http://schemas.openxmlformats.org/presentationml/2006/main">
  <p:tag name="AS_UNIQUEID" val="146"/>
  <p:tag name="KSO_WM_UNIT_TEXT_FILL_FORE_SCHEMECOLOR_INDEX" val="13"/>
  <p:tag name="KSO_WM_UNIT_TEXT_FILL_FORE_SCHEMECOLOR_INDEX_BRIGHTNESS" val="0"/>
  <p:tag name="KSO_WM_UNIT_TEXT_FILL_TYPE" val="1"/>
</p:tagLst>
</file>

<file path=ppt/tags/tag138.xml><?xml version="1.0" encoding="utf-8"?>
<p:tagLst xmlns:p="http://schemas.openxmlformats.org/presentationml/2006/main">
  <p:tag name="AS_UNIQUEID" val="147"/>
  <p:tag name="KSO_WM_UNIT_TEXT_FILL_FORE_SCHEMECOLOR_INDEX" val="13"/>
  <p:tag name="KSO_WM_UNIT_TEXT_FILL_FORE_SCHEMECOLOR_INDEX_BRIGHTNESS" val="0"/>
  <p:tag name="KSO_WM_UNIT_TEXT_FILL_TYPE" val="1"/>
</p:tagLst>
</file>

<file path=ppt/tags/tag139.xml><?xml version="1.0" encoding="utf-8"?>
<p:tagLst xmlns:p="http://schemas.openxmlformats.org/presentationml/2006/main">
  <p:tag name="AS_UNIQUEID" val="148"/>
  <p:tag name="KSO_WM_UNIT_TEXT_FILL_FORE_SCHEMECOLOR_INDEX" val="13"/>
  <p:tag name="KSO_WM_UNIT_TEXT_FILL_FORE_SCHEMECOLOR_INDEX_BRIGHTNESS" val="0"/>
  <p:tag name="KSO_WM_UNIT_TEXT_FILL_TYPE" val="1"/>
</p:tagLst>
</file>

<file path=ppt/tags/tag14.xml><?xml version="1.0" encoding="utf-8"?>
<p:tagLst xmlns:p="http://schemas.openxmlformats.org/presentationml/2006/main">
  <p:tag name="AS_UNIQUEID" val="3"/>
</p:tagLst>
</file>

<file path=ppt/tags/tag140.xml><?xml version="1.0" encoding="utf-8"?>
<p:tagLst xmlns:p="http://schemas.openxmlformats.org/presentationml/2006/main">
  <p:tag name="AS_UNIQUEID" val="149"/>
  <p:tag name="KSO_WM_UNIT_TEXT_FILL_FORE_SCHEMECOLOR_INDEX" val="13"/>
  <p:tag name="KSO_WM_UNIT_TEXT_FILL_FORE_SCHEMECOLOR_INDEX_BRIGHTNESS" val="0"/>
  <p:tag name="KSO_WM_UNIT_TEXT_FILL_TYPE" val="1"/>
</p:tagLst>
</file>

<file path=ppt/tags/tag141.xml><?xml version="1.0" encoding="utf-8"?>
<p:tagLst xmlns:p="http://schemas.openxmlformats.org/presentationml/2006/main">
  <p:tag name="AS_UNIQUEID" val="150"/>
  <p:tag name="KSO_WM_UNIT_TEXT_FILL_FORE_SCHEMECOLOR_INDEX" val="13"/>
  <p:tag name="KSO_WM_UNIT_TEXT_FILL_FORE_SCHEMECOLOR_INDEX_BRIGHTNESS" val="0"/>
  <p:tag name="KSO_WM_UNIT_TEXT_FILL_TYPE" val="1"/>
</p:tagLst>
</file>

<file path=ppt/tags/tag142.xml><?xml version="1.0" encoding="utf-8"?>
<p:tagLst xmlns:p="http://schemas.openxmlformats.org/presentationml/2006/main">
  <p:tag name="AS_UNIQUEID" val="151"/>
  <p:tag name="KSO_WM_UNIT_TEXT_FILL_FORE_SCHEMECOLOR_INDEX" val="13"/>
  <p:tag name="KSO_WM_UNIT_TEXT_FILL_FORE_SCHEMECOLOR_INDEX_BRIGHTNESS" val="0"/>
  <p:tag name="KSO_WM_UNIT_TEXT_FILL_TYPE" val="1"/>
</p:tagLst>
</file>

<file path=ppt/tags/tag143.xml><?xml version="1.0" encoding="utf-8"?>
<p:tagLst xmlns:p="http://schemas.openxmlformats.org/presentationml/2006/main">
  <p:tag name="AS_UNIQUEID" val="152"/>
  <p:tag name="KSO_WM_UNIT_TEXT_FILL_FORE_SCHEMECOLOR_INDEX" val="13"/>
  <p:tag name="KSO_WM_UNIT_TEXT_FILL_FORE_SCHEMECOLOR_INDEX_BRIGHTNESS" val="0"/>
  <p:tag name="KSO_WM_UNIT_TEXT_FILL_TYPE" val="1"/>
</p:tagLst>
</file>

<file path=ppt/tags/tag144.xml><?xml version="1.0" encoding="utf-8"?>
<p:tagLst xmlns:p="http://schemas.openxmlformats.org/presentationml/2006/main">
  <p:tag name="AS_UNIQUEID" val="153"/>
  <p:tag name="KSO_WM_UNIT_TEXT_FILL_FORE_SCHEMECOLOR_INDEX" val="13"/>
  <p:tag name="KSO_WM_UNIT_TEXT_FILL_FORE_SCHEMECOLOR_INDEX_BRIGHTNESS" val="0"/>
  <p:tag name="KSO_WM_UNIT_TEXT_FILL_TYPE" val="1"/>
</p:tagLst>
</file>

<file path=ppt/tags/tag145.xml><?xml version="1.0" encoding="utf-8"?>
<p:tagLst xmlns:p="http://schemas.openxmlformats.org/presentationml/2006/main">
  <p:tag name="AS_UNIQUEID" val="154"/>
  <p:tag name="KSO_WM_UNIT_TEXT_FILL_FORE_SCHEMECOLOR_INDEX" val="13"/>
  <p:tag name="KSO_WM_UNIT_TEXT_FILL_FORE_SCHEMECOLOR_INDEX_BRIGHTNESS" val="0"/>
  <p:tag name="KSO_WM_UNIT_TEXT_FILL_TYPE" val="1"/>
</p:tagLst>
</file>

<file path=ppt/tags/tag146.xml><?xml version="1.0" encoding="utf-8"?>
<p:tagLst xmlns:p="http://schemas.openxmlformats.org/presentationml/2006/main">
  <p:tag name="AS_UNIQUEID" val="155"/>
  <p:tag name="KSO_WM_UNIT_TEXT_FILL_FORE_SCHEMECOLOR_INDEX" val="13"/>
  <p:tag name="KSO_WM_UNIT_TEXT_FILL_FORE_SCHEMECOLOR_INDEX_BRIGHTNESS" val="0"/>
  <p:tag name="KSO_WM_UNIT_TEXT_FILL_TYPE" val="1"/>
</p:tagLst>
</file>

<file path=ppt/tags/tag147.xml><?xml version="1.0" encoding="utf-8"?>
<p:tagLst xmlns:p="http://schemas.openxmlformats.org/presentationml/2006/main">
  <p:tag name="AS_UNIQUEID" val="156"/>
  <p:tag name="KSO_WM_UNIT_TEXT_FILL_FORE_SCHEMECOLOR_INDEX" val="13"/>
  <p:tag name="KSO_WM_UNIT_TEXT_FILL_FORE_SCHEMECOLOR_INDEX_BRIGHTNESS" val="0"/>
  <p:tag name="KSO_WM_UNIT_TEXT_FILL_TYPE" val="1"/>
</p:tagLst>
</file>

<file path=ppt/tags/tag148.xml><?xml version="1.0" encoding="utf-8"?>
<p:tagLst xmlns:p="http://schemas.openxmlformats.org/presentationml/2006/main">
  <p:tag name="AS_UNIQUEID" val="621"/>
</p:tagLst>
</file>

<file path=ppt/tags/tag149.xml><?xml version="1.0" encoding="utf-8"?>
<p:tagLst xmlns:p="http://schemas.openxmlformats.org/presentationml/2006/main">
  <p:tag name="AS_UNIQUEID" val="158"/>
  <p:tag name="KSO_WM_UNIT_TEXT_FILL_FORE_SCHEMECOLOR_INDEX" val="13"/>
  <p:tag name="KSO_WM_UNIT_TEXT_FILL_FORE_SCHEMECOLOR_INDEX_BRIGHTNESS" val="0"/>
  <p:tag name="KSO_WM_UNIT_TEXT_FILL_TYPE" val="1"/>
</p:tagLst>
</file>

<file path=ppt/tags/tag15.xml><?xml version="1.0" encoding="utf-8"?>
<p:tagLst xmlns:p="http://schemas.openxmlformats.org/presentationml/2006/main">
  <p:tag name="AS_UNIQUEID" val="5"/>
</p:tagLst>
</file>

<file path=ppt/tags/tag150.xml><?xml version="1.0" encoding="utf-8"?>
<p:tagLst xmlns:p="http://schemas.openxmlformats.org/presentationml/2006/main">
  <p:tag name="AS_UNIQUEID" val="159"/>
  <p:tag name="KSO_WM_UNIT_TEXT_FILL_FORE_SCHEMECOLOR_INDEX" val="13"/>
  <p:tag name="KSO_WM_UNIT_TEXT_FILL_FORE_SCHEMECOLOR_INDEX_BRIGHTNESS" val="0"/>
  <p:tag name="KSO_WM_UNIT_TEXT_FILL_TYPE" val="1"/>
</p:tagLst>
</file>

<file path=ppt/tags/tag151.xml><?xml version="1.0" encoding="utf-8"?>
<p:tagLst xmlns:p="http://schemas.openxmlformats.org/presentationml/2006/main">
  <p:tag name="AS_UNIQUEID" val="160"/>
  <p:tag name="KSO_WM_UNIT_TEXT_FILL_FORE_SCHEMECOLOR_INDEX" val="13"/>
  <p:tag name="KSO_WM_UNIT_TEXT_FILL_FORE_SCHEMECOLOR_INDEX_BRIGHTNESS" val="0"/>
  <p:tag name="KSO_WM_UNIT_TEXT_FILL_TYPE" val="1"/>
</p:tagLst>
</file>

<file path=ppt/tags/tag152.xml><?xml version="1.0" encoding="utf-8"?>
<p:tagLst xmlns:p="http://schemas.openxmlformats.org/presentationml/2006/main">
  <p:tag name="AS_UNIQUEID" val="161"/>
  <p:tag name="KSO_WM_UNIT_TEXT_FILL_FORE_SCHEMECOLOR_INDEX" val="13"/>
  <p:tag name="KSO_WM_UNIT_TEXT_FILL_FORE_SCHEMECOLOR_INDEX_BRIGHTNESS" val="0"/>
  <p:tag name="KSO_WM_UNIT_TEXT_FILL_TYPE" val="1"/>
</p:tagLst>
</file>

<file path=ppt/tags/tag153.xml><?xml version="1.0" encoding="utf-8"?>
<p:tagLst xmlns:p="http://schemas.openxmlformats.org/presentationml/2006/main">
  <p:tag name="AS_UNIQUEID" val="162"/>
  <p:tag name="KSO_WM_UNIT_TEXT_FILL_FORE_SCHEMECOLOR_INDEX" val="13"/>
  <p:tag name="KSO_WM_UNIT_TEXT_FILL_FORE_SCHEMECOLOR_INDEX_BRIGHTNESS" val="0"/>
  <p:tag name="KSO_WM_UNIT_TEXT_FILL_TYPE" val="1"/>
</p:tagLst>
</file>

<file path=ppt/tags/tag154.xml><?xml version="1.0" encoding="utf-8"?>
<p:tagLst xmlns:p="http://schemas.openxmlformats.org/presentationml/2006/main">
  <p:tag name="AS_UNIQUEID" val="163"/>
  <p:tag name="KSO_WM_UNIT_TEXT_FILL_FORE_SCHEMECOLOR_INDEX" val="13"/>
  <p:tag name="KSO_WM_UNIT_TEXT_FILL_FORE_SCHEMECOLOR_INDEX_BRIGHTNESS" val="0"/>
  <p:tag name="KSO_WM_UNIT_TEXT_FILL_TYPE" val="1"/>
</p:tagLst>
</file>

<file path=ppt/tags/tag155.xml><?xml version="1.0" encoding="utf-8"?>
<p:tagLst xmlns:p="http://schemas.openxmlformats.org/presentationml/2006/main">
  <p:tag name="AS_UNIQUEID" val="622"/>
</p:tagLst>
</file>

<file path=ppt/tags/tag156.xml><?xml version="1.0" encoding="utf-8"?>
<p:tagLst xmlns:p="http://schemas.openxmlformats.org/presentationml/2006/main">
  <p:tag name="AS_UNIQUEID" val="165"/>
  <p:tag name="KSO_WM_UNIT_TEXT_FILL_FORE_SCHEMECOLOR_INDEX" val="13"/>
  <p:tag name="KSO_WM_UNIT_TEXT_FILL_FORE_SCHEMECOLOR_INDEX_BRIGHTNESS" val="0"/>
  <p:tag name="KSO_WM_UNIT_TEXT_FILL_TYPE" val="1"/>
</p:tagLst>
</file>

<file path=ppt/tags/tag157.xml><?xml version="1.0" encoding="utf-8"?>
<p:tagLst xmlns:p="http://schemas.openxmlformats.org/presentationml/2006/main">
  <p:tag name="AS_UNIQUEID" val="166"/>
  <p:tag name="KSO_WM_UNIT_TEXT_FILL_FORE_SCHEMECOLOR_INDEX" val="13"/>
  <p:tag name="KSO_WM_UNIT_TEXT_FILL_FORE_SCHEMECOLOR_INDEX_BRIGHTNESS" val="0"/>
  <p:tag name="KSO_WM_UNIT_TEXT_FILL_TYPE" val="1"/>
</p:tagLst>
</file>

<file path=ppt/tags/tag158.xml><?xml version="1.0" encoding="utf-8"?>
<p:tagLst xmlns:p="http://schemas.openxmlformats.org/presentationml/2006/main">
  <p:tag name="AS_UNIQUEID" val="167"/>
  <p:tag name="KSO_WM_UNIT_TEXT_FILL_FORE_SCHEMECOLOR_INDEX" val="13"/>
  <p:tag name="KSO_WM_UNIT_TEXT_FILL_FORE_SCHEMECOLOR_INDEX_BRIGHTNESS" val="0"/>
  <p:tag name="KSO_WM_UNIT_TEXT_FILL_TYPE" val="1"/>
</p:tagLst>
</file>

<file path=ppt/tags/tag159.xml><?xml version="1.0" encoding="utf-8"?>
<p:tagLst xmlns:p="http://schemas.openxmlformats.org/presentationml/2006/main">
  <p:tag name="AS_UNIQUEID" val="168"/>
  <p:tag name="KSO_WM_UNIT_TEXT_FILL_FORE_SCHEMECOLOR_INDEX" val="13"/>
  <p:tag name="KSO_WM_UNIT_TEXT_FILL_FORE_SCHEMECOLOR_INDEX_BRIGHTNESS" val="0"/>
  <p:tag name="KSO_WM_UNIT_TEXT_FILL_TYPE" val="1"/>
</p:tagLst>
</file>

<file path=ppt/tags/tag16.xml><?xml version="1.0" encoding="utf-8"?>
<p:tagLst xmlns:p="http://schemas.openxmlformats.org/presentationml/2006/main">
  <p:tag name="AS_UNIQUEID" val="594"/>
</p:tagLst>
</file>

<file path=ppt/tags/tag160.xml><?xml version="1.0" encoding="utf-8"?>
<p:tagLst xmlns:p="http://schemas.openxmlformats.org/presentationml/2006/main">
  <p:tag name="AS_UNIQUEID" val="169"/>
  <p:tag name="KSO_WM_UNIT_TEXT_FILL_FORE_SCHEMECOLOR_INDEX" val="13"/>
  <p:tag name="KSO_WM_UNIT_TEXT_FILL_FORE_SCHEMECOLOR_INDEX_BRIGHTNESS" val="0"/>
  <p:tag name="KSO_WM_UNIT_TEXT_FILL_TYPE" val="1"/>
</p:tagLst>
</file>

<file path=ppt/tags/tag161.xml><?xml version="1.0" encoding="utf-8"?>
<p:tagLst xmlns:p="http://schemas.openxmlformats.org/presentationml/2006/main">
  <p:tag name="AS_UNIQUEID" val="170"/>
  <p:tag name="KSO_WM_UNIT_TEXT_FILL_FORE_SCHEMECOLOR_INDEX" val="13"/>
  <p:tag name="KSO_WM_UNIT_TEXT_FILL_FORE_SCHEMECOLOR_INDEX_BRIGHTNESS" val="0"/>
  <p:tag name="KSO_WM_UNIT_TEXT_FILL_TYPE" val="1"/>
</p:tagLst>
</file>

<file path=ppt/tags/tag162.xml><?xml version="1.0" encoding="utf-8"?>
<p:tagLst xmlns:p="http://schemas.openxmlformats.org/presentationml/2006/main">
  <p:tag name="AS_UNIQUEID" val="171"/>
  <p:tag name="KSO_WM_UNIT_TEXT_FILL_FORE_SCHEMECOLOR_INDEX" val="13"/>
  <p:tag name="KSO_WM_UNIT_TEXT_FILL_FORE_SCHEMECOLOR_INDEX_BRIGHTNESS" val="0"/>
  <p:tag name="KSO_WM_UNIT_TEXT_FILL_TYPE" val="1"/>
</p:tagLst>
</file>

<file path=ppt/tags/tag163.xml><?xml version="1.0" encoding="utf-8"?>
<p:tagLst xmlns:p="http://schemas.openxmlformats.org/presentationml/2006/main">
  <p:tag name="AS_UNIQUEID" val="172"/>
</p:tagLst>
</file>

<file path=ppt/tags/tag164.xml><?xml version="1.0" encoding="utf-8"?>
<p:tagLst xmlns:p="http://schemas.openxmlformats.org/presentationml/2006/main">
  <p:tag name="AS_UNIQUEID" val="175"/>
  <p:tag name="KSO_WM_UNIT_TEXT_FILL_FORE_SCHEMECOLOR_INDEX" val="13"/>
  <p:tag name="KSO_WM_UNIT_TEXT_FILL_FORE_SCHEMECOLOR_INDEX_BRIGHTNESS" val="0"/>
  <p:tag name="KSO_WM_UNIT_TEXT_FILL_TYPE" val="1"/>
</p:tagLst>
</file>

<file path=ppt/tags/tag165.xml><?xml version="1.0" encoding="utf-8"?>
<p:tagLst xmlns:p="http://schemas.openxmlformats.org/presentationml/2006/main">
  <p:tag name="AS_UNIQUEID" val="176"/>
  <p:tag name="KSO_WM_UNIT_TEXT_FILL_FORE_SCHEMECOLOR_INDEX" val="13"/>
  <p:tag name="KSO_WM_UNIT_TEXT_FILL_FORE_SCHEMECOLOR_INDEX_BRIGHTNESS" val="0"/>
  <p:tag name="KSO_WM_UNIT_TEXT_FILL_TYPE" val="1"/>
</p:tagLst>
</file>

<file path=ppt/tags/tag166.xml><?xml version="1.0" encoding="utf-8"?>
<p:tagLst xmlns:p="http://schemas.openxmlformats.org/presentationml/2006/main">
  <p:tag name="AS_UNIQUEID" val="177"/>
  <p:tag name="KSO_WM_UNIT_TEXT_FILL_FORE_SCHEMECOLOR_INDEX" val="13"/>
  <p:tag name="KSO_WM_UNIT_TEXT_FILL_FORE_SCHEMECOLOR_INDEX_BRIGHTNESS" val="0"/>
  <p:tag name="KSO_WM_UNIT_TEXT_FILL_TYPE" val="1"/>
</p:tagLst>
</file>

<file path=ppt/tags/tag167.xml><?xml version="1.0" encoding="utf-8"?>
<p:tagLst xmlns:p="http://schemas.openxmlformats.org/presentationml/2006/main">
  <p:tag name="AS_UNIQUEID" val="178"/>
  <p:tag name="KSO_WM_UNIT_TEXT_FILL_FORE_SCHEMECOLOR_INDEX" val="13"/>
  <p:tag name="KSO_WM_UNIT_TEXT_FILL_FORE_SCHEMECOLOR_INDEX_BRIGHTNESS" val="0"/>
  <p:tag name="KSO_WM_UNIT_TEXT_FILL_TYPE" val="1"/>
</p:tagLst>
</file>

<file path=ppt/tags/tag168.xml><?xml version="1.0" encoding="utf-8"?>
<p:tagLst xmlns:p="http://schemas.openxmlformats.org/presentationml/2006/main">
  <p:tag name="AS_UNIQUEID" val="623"/>
</p:tagLst>
</file>

<file path=ppt/tags/tag169.xml><?xml version="1.0" encoding="utf-8"?>
<p:tagLst xmlns:p="http://schemas.openxmlformats.org/presentationml/2006/main">
  <p:tag name="AS_UNIQUEID" val="180"/>
  <p:tag name="KSO_WM_UNIT_TEXT_FILL_FORE_SCHEMECOLOR_INDEX" val="13"/>
  <p:tag name="KSO_WM_UNIT_TEXT_FILL_FORE_SCHEMECOLOR_INDEX_BRIGHTNESS" val="0"/>
  <p:tag name="KSO_WM_UNIT_TEXT_FILL_TYPE" val="1"/>
</p:tagLst>
</file>

<file path=ppt/tags/tag1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170.xml><?xml version="1.0" encoding="utf-8"?>
<p:tagLst xmlns:p="http://schemas.openxmlformats.org/presentationml/2006/main">
  <p:tag name="AS_UNIQUEID" val="181"/>
  <p:tag name="KSO_WM_UNIT_TEXT_FILL_FORE_SCHEMECOLOR_INDEX" val="13"/>
  <p:tag name="KSO_WM_UNIT_TEXT_FILL_FORE_SCHEMECOLOR_INDEX_BRIGHTNESS" val="0"/>
  <p:tag name="KSO_WM_UNIT_TEXT_FILL_TYPE" val="1"/>
</p:tagLst>
</file>

<file path=ppt/tags/tag171.xml><?xml version="1.0" encoding="utf-8"?>
<p:tagLst xmlns:p="http://schemas.openxmlformats.org/presentationml/2006/main">
  <p:tag name="AS_UNIQUEID" val="182"/>
  <p:tag name="KSO_WM_UNIT_TEXT_FILL_FORE_SCHEMECOLOR_INDEX" val="13"/>
  <p:tag name="KSO_WM_UNIT_TEXT_FILL_FORE_SCHEMECOLOR_INDEX_BRIGHTNESS" val="0"/>
  <p:tag name="KSO_WM_UNIT_TEXT_FILL_TYPE" val="1"/>
</p:tagLst>
</file>

<file path=ppt/tags/tag172.xml><?xml version="1.0" encoding="utf-8"?>
<p:tagLst xmlns:p="http://schemas.openxmlformats.org/presentationml/2006/main">
  <p:tag name="AS_UNIQUEID" val="624"/>
</p:tagLst>
</file>

<file path=ppt/tags/tag173.xml><?xml version="1.0" encoding="utf-8"?>
<p:tagLst xmlns:p="http://schemas.openxmlformats.org/presentationml/2006/main">
  <p:tag name="AS_UNIQUEID" val="184"/>
  <p:tag name="KSO_WM_UNIT_TEXT_FILL_FORE_SCHEMECOLOR_INDEX" val="13"/>
  <p:tag name="KSO_WM_UNIT_TEXT_FILL_FORE_SCHEMECOLOR_INDEX_BRIGHTNESS" val="0"/>
  <p:tag name="KSO_WM_UNIT_TEXT_FILL_TYPE" val="1"/>
</p:tagLst>
</file>

<file path=ppt/tags/tag174.xml><?xml version="1.0" encoding="utf-8"?>
<p:tagLst xmlns:p="http://schemas.openxmlformats.org/presentationml/2006/main">
  <p:tag name="AS_UNIQUEID" val="185"/>
  <p:tag name="KSO_WM_UNIT_TEXT_FILL_FORE_SCHEMECOLOR_INDEX" val="13"/>
  <p:tag name="KSO_WM_UNIT_TEXT_FILL_FORE_SCHEMECOLOR_INDEX_BRIGHTNESS" val="0"/>
  <p:tag name="KSO_WM_UNIT_TEXT_FILL_TYPE" val="1"/>
</p:tagLst>
</file>

<file path=ppt/tags/tag175.xml><?xml version="1.0" encoding="utf-8"?>
<p:tagLst xmlns:p="http://schemas.openxmlformats.org/presentationml/2006/main">
  <p:tag name="AS_UNIQUEID" val="186"/>
  <p:tag name="KSO_WM_UNIT_TEXT_FILL_FORE_SCHEMECOLOR_INDEX" val="13"/>
  <p:tag name="KSO_WM_UNIT_TEXT_FILL_FORE_SCHEMECOLOR_INDEX_BRIGHTNESS" val="0"/>
  <p:tag name="KSO_WM_UNIT_TEXT_FILL_TYPE" val="1"/>
</p:tagLst>
</file>

<file path=ppt/tags/tag176.xml><?xml version="1.0" encoding="utf-8"?>
<p:tagLst xmlns:p="http://schemas.openxmlformats.org/presentationml/2006/main">
  <p:tag name="AS_UNIQUEID" val="187"/>
  <p:tag name="KSO_WM_UNIT_TEXT_FILL_FORE_SCHEMECOLOR_INDEX" val="13"/>
  <p:tag name="KSO_WM_UNIT_TEXT_FILL_FORE_SCHEMECOLOR_INDEX_BRIGHTNESS" val="0"/>
  <p:tag name="KSO_WM_UNIT_TEXT_FILL_TYPE" val="1"/>
</p:tagLst>
</file>

<file path=ppt/tags/tag177.xml><?xml version="1.0" encoding="utf-8"?>
<p:tagLst xmlns:p="http://schemas.openxmlformats.org/presentationml/2006/main">
  <p:tag name="AS_UNIQUEID" val="188"/>
  <p:tag name="KSO_WM_UNIT_TEXT_FILL_FORE_SCHEMECOLOR_INDEX" val="13"/>
  <p:tag name="KSO_WM_UNIT_TEXT_FILL_FORE_SCHEMECOLOR_INDEX_BRIGHTNESS" val="0"/>
  <p:tag name="KSO_WM_UNIT_TEXT_FILL_TYPE" val="1"/>
</p:tagLst>
</file>

<file path=ppt/tags/tag178.xml><?xml version="1.0" encoding="utf-8"?>
<p:tagLst xmlns:p="http://schemas.openxmlformats.org/presentationml/2006/main">
  <p:tag name="AS_UNIQUEID" val="625"/>
</p:tagLst>
</file>

<file path=ppt/tags/tag179.xml><?xml version="1.0" encoding="utf-8"?>
<p:tagLst xmlns:p="http://schemas.openxmlformats.org/presentationml/2006/main">
  <p:tag name="AS_UNIQUEID" val="190"/>
  <p:tag name="KSO_WM_UNIT_TEXT_FILL_FORE_SCHEMECOLOR_INDEX" val="13"/>
  <p:tag name="KSO_WM_UNIT_TEXT_FILL_FORE_SCHEMECOLOR_INDEX_BRIGHTNESS" val="0"/>
  <p:tag name="KSO_WM_UNIT_TEXT_FILL_TYPE" val="1"/>
</p:tagLst>
</file>

<file path=ppt/tags/tag18.xml><?xml version="1.0" encoding="utf-8"?>
<p:tagLst xmlns:p="http://schemas.openxmlformats.org/presentationml/2006/main">
  <p:tag name="AS_UNIQUEID" val="599"/>
</p:tagLst>
</file>

<file path=ppt/tags/tag180.xml><?xml version="1.0" encoding="utf-8"?>
<p:tagLst xmlns:p="http://schemas.openxmlformats.org/presentationml/2006/main">
  <p:tag name="AS_UNIQUEID" val="626"/>
</p:tagLst>
</file>

<file path=ppt/tags/tag181.xml><?xml version="1.0" encoding="utf-8"?>
<p:tagLst xmlns:p="http://schemas.openxmlformats.org/presentationml/2006/main">
  <p:tag name="AS_UNIQUEID" val="192"/>
  <p:tag name="KSO_WM_UNIT_TEXT_FILL_FORE_SCHEMECOLOR_INDEX" val="13"/>
  <p:tag name="KSO_WM_UNIT_TEXT_FILL_FORE_SCHEMECOLOR_INDEX_BRIGHTNESS" val="0"/>
  <p:tag name="KSO_WM_UNIT_TEXT_FILL_TYPE" val="1"/>
</p:tagLst>
</file>

<file path=ppt/tags/tag182.xml><?xml version="1.0" encoding="utf-8"?>
<p:tagLst xmlns:p="http://schemas.openxmlformats.org/presentationml/2006/main">
  <p:tag name="AS_UNIQUEID" val="193"/>
  <p:tag name="KSO_WM_UNIT_TEXT_FILL_FORE_SCHEMECOLOR_INDEX" val="13"/>
  <p:tag name="KSO_WM_UNIT_TEXT_FILL_FORE_SCHEMECOLOR_INDEX_BRIGHTNESS" val="0"/>
  <p:tag name="KSO_WM_UNIT_TEXT_FILL_TYPE" val="1"/>
</p:tagLst>
</file>

<file path=ppt/tags/tag183.xml><?xml version="1.0" encoding="utf-8"?>
<p:tagLst xmlns:p="http://schemas.openxmlformats.org/presentationml/2006/main">
  <p:tag name="AS_UNIQUEID" val="194"/>
  <p:tag name="KSO_WM_UNIT_TEXT_FILL_FORE_SCHEMECOLOR_INDEX" val="13"/>
  <p:tag name="KSO_WM_UNIT_TEXT_FILL_FORE_SCHEMECOLOR_INDEX_BRIGHTNESS" val="0"/>
  <p:tag name="KSO_WM_UNIT_TEXT_FILL_TYPE" val="1"/>
</p:tagLst>
</file>

<file path=ppt/tags/tag184.xml><?xml version="1.0" encoding="utf-8"?>
<p:tagLst xmlns:p="http://schemas.openxmlformats.org/presentationml/2006/main">
  <p:tag name="AS_UNIQUEID" val="195"/>
  <p:tag name="KSO_WM_UNIT_TEXT_FILL_FORE_SCHEMECOLOR_INDEX" val="13"/>
  <p:tag name="KSO_WM_UNIT_TEXT_FILL_FORE_SCHEMECOLOR_INDEX_BRIGHTNESS" val="0"/>
  <p:tag name="KSO_WM_UNIT_TEXT_FILL_TYPE" val="1"/>
</p:tagLst>
</file>

<file path=ppt/tags/tag185.xml><?xml version="1.0" encoding="utf-8"?>
<p:tagLst xmlns:p="http://schemas.openxmlformats.org/presentationml/2006/main">
  <p:tag name="AS_UNIQUEID" val="196"/>
  <p:tag name="KSO_WM_UNIT_TEXT_FILL_FORE_SCHEMECOLOR_INDEX" val="13"/>
  <p:tag name="KSO_WM_UNIT_TEXT_FILL_FORE_SCHEMECOLOR_INDEX_BRIGHTNESS" val="0"/>
  <p:tag name="KSO_WM_UNIT_TEXT_FILL_TYPE" val="1"/>
</p:tagLst>
</file>

<file path=ppt/tags/tag186.xml><?xml version="1.0" encoding="utf-8"?>
<p:tagLst xmlns:p="http://schemas.openxmlformats.org/presentationml/2006/main">
  <p:tag name="AS_UNIQUEID" val="197"/>
  <p:tag name="KSO_WM_UNIT_TEXT_FILL_FORE_SCHEMECOLOR_INDEX" val="13"/>
  <p:tag name="KSO_WM_UNIT_TEXT_FILL_FORE_SCHEMECOLOR_INDEX_BRIGHTNESS" val="0"/>
  <p:tag name="KSO_WM_UNIT_TEXT_FILL_TYPE" val="1"/>
</p:tagLst>
</file>

<file path=ppt/tags/tag187.xml><?xml version="1.0" encoding="utf-8"?>
<p:tagLst xmlns:p="http://schemas.openxmlformats.org/presentationml/2006/main">
  <p:tag name="AS_UNIQUEID" val="198"/>
  <p:tag name="KSO_WM_UNIT_TEXT_FILL_FORE_SCHEMECOLOR_INDEX" val="13"/>
  <p:tag name="KSO_WM_UNIT_TEXT_FILL_FORE_SCHEMECOLOR_INDEX_BRIGHTNESS" val="0"/>
  <p:tag name="KSO_WM_UNIT_TEXT_FILL_TYPE" val="1"/>
</p:tagLst>
</file>

<file path=ppt/tags/tag188.xml><?xml version="1.0" encoding="utf-8"?>
<p:tagLst xmlns:p="http://schemas.openxmlformats.org/presentationml/2006/main">
  <p:tag name="AS_UNIQUEID" val="199"/>
  <p:tag name="KSO_WM_UNIT_TEXT_FILL_FORE_SCHEMECOLOR_INDEX" val="13"/>
  <p:tag name="KSO_WM_UNIT_TEXT_FILL_FORE_SCHEMECOLOR_INDEX_BRIGHTNESS" val="0"/>
  <p:tag name="KSO_WM_UNIT_TEXT_FILL_TYPE" val="1"/>
</p:tagLst>
</file>

<file path=ppt/tags/tag189.xml><?xml version="1.0" encoding="utf-8"?>
<p:tagLst xmlns:p="http://schemas.openxmlformats.org/presentationml/2006/main">
  <p:tag name="AS_UNIQUEID" val="200"/>
  <p:tag name="KSO_WM_UNIT_TEXT_FILL_FORE_SCHEMECOLOR_INDEX" val="13"/>
  <p:tag name="KSO_WM_UNIT_TEXT_FILL_FORE_SCHEMECOLOR_INDEX_BRIGHTNESS" val="0"/>
  <p:tag name="KSO_WM_UNIT_TEXT_FILL_TYPE" val="1"/>
</p:tagLst>
</file>

<file path=ppt/tags/tag19.xml><?xml version="1.0" encoding="utf-8"?>
<p:tagLst xmlns:p="http://schemas.openxmlformats.org/presentationml/2006/main">
  <p:tag name="AS_UNIQUEID" val="600"/>
</p:tagLst>
</file>

<file path=ppt/tags/tag190.xml><?xml version="1.0" encoding="utf-8"?>
<p:tagLst xmlns:p="http://schemas.openxmlformats.org/presentationml/2006/main">
  <p:tag name="AS_UNIQUEID" val="201"/>
  <p:tag name="KSO_WM_UNIT_TEXT_FILL_FORE_SCHEMECOLOR_INDEX" val="13"/>
  <p:tag name="KSO_WM_UNIT_TEXT_FILL_FORE_SCHEMECOLOR_INDEX_BRIGHTNESS" val="0"/>
  <p:tag name="KSO_WM_UNIT_TEXT_FILL_TYPE" val="1"/>
</p:tagLst>
</file>

<file path=ppt/tags/tag191.xml><?xml version="1.0" encoding="utf-8"?>
<p:tagLst xmlns:p="http://schemas.openxmlformats.org/presentationml/2006/main">
  <p:tag name="AS_UNIQUEID" val="202"/>
  <p:tag name="KSO_WM_UNIT_TEXT_FILL_FORE_SCHEMECOLOR_INDEX" val="13"/>
  <p:tag name="KSO_WM_UNIT_TEXT_FILL_FORE_SCHEMECOLOR_INDEX_BRIGHTNESS" val="0"/>
  <p:tag name="KSO_WM_UNIT_TEXT_FILL_TYPE" val="1"/>
</p:tagLst>
</file>

<file path=ppt/tags/tag192.xml><?xml version="1.0" encoding="utf-8"?>
<p:tagLst xmlns:p="http://schemas.openxmlformats.org/presentationml/2006/main">
  <p:tag name="AS_UNIQUEID" val="203"/>
  <p:tag name="KSO_WM_UNIT_TEXT_FILL_FORE_SCHEMECOLOR_INDEX" val="13"/>
  <p:tag name="KSO_WM_UNIT_TEXT_FILL_FORE_SCHEMECOLOR_INDEX_BRIGHTNESS" val="0"/>
  <p:tag name="KSO_WM_UNIT_TEXT_FILL_TYPE" val="1"/>
</p:tagLst>
</file>

<file path=ppt/tags/tag193.xml><?xml version="1.0" encoding="utf-8"?>
<p:tagLst xmlns:p="http://schemas.openxmlformats.org/presentationml/2006/main">
  <p:tag name="AS_UNIQUEID" val="204"/>
  <p:tag name="KSO_WM_UNIT_TEXT_FILL_FORE_SCHEMECOLOR_INDEX" val="13"/>
  <p:tag name="KSO_WM_UNIT_TEXT_FILL_FORE_SCHEMECOLOR_INDEX_BRIGHTNESS" val="0"/>
  <p:tag name="KSO_WM_UNIT_TEXT_FILL_TYPE" val="1"/>
</p:tagLst>
</file>

<file path=ppt/tags/tag194.xml><?xml version="1.0" encoding="utf-8"?>
<p:tagLst xmlns:p="http://schemas.openxmlformats.org/presentationml/2006/main">
  <p:tag name="AS_UNIQUEID" val="205"/>
  <p:tag name="KSO_WM_UNIT_TEXT_FILL_FORE_SCHEMECOLOR_INDEX" val="13"/>
  <p:tag name="KSO_WM_UNIT_TEXT_FILL_FORE_SCHEMECOLOR_INDEX_BRIGHTNESS" val="0"/>
  <p:tag name="KSO_WM_UNIT_TEXT_FILL_TYPE" val="1"/>
</p:tagLst>
</file>

<file path=ppt/tags/tag195.xml><?xml version="1.0" encoding="utf-8"?>
<p:tagLst xmlns:p="http://schemas.openxmlformats.org/presentationml/2006/main">
  <p:tag name="AS_UNIQUEID" val="206"/>
  <p:tag name="KSO_WM_UNIT_TEXT_FILL_FORE_SCHEMECOLOR_INDEX" val="13"/>
  <p:tag name="KSO_WM_UNIT_TEXT_FILL_FORE_SCHEMECOLOR_INDEX_BRIGHTNESS" val="0"/>
  <p:tag name="KSO_WM_UNIT_TEXT_FILL_TYPE" val="1"/>
</p:tagLst>
</file>

<file path=ppt/tags/tag196.xml><?xml version="1.0" encoding="utf-8"?>
<p:tagLst xmlns:p="http://schemas.openxmlformats.org/presentationml/2006/main">
  <p:tag name="AS_UNIQUEID" val="207"/>
  <p:tag name="KSO_WM_UNIT_TEXT_FILL_FORE_SCHEMECOLOR_INDEX" val="13"/>
  <p:tag name="KSO_WM_UNIT_TEXT_FILL_FORE_SCHEMECOLOR_INDEX_BRIGHTNESS" val="0"/>
  <p:tag name="KSO_WM_UNIT_TEXT_FILL_TYPE" val="1"/>
</p:tagLst>
</file>

<file path=ppt/tags/tag197.xml><?xml version="1.0" encoding="utf-8"?>
<p:tagLst xmlns:p="http://schemas.openxmlformats.org/presentationml/2006/main">
  <p:tag name="AS_UNIQUEID" val="208"/>
  <p:tag name="KSO_WM_UNIT_TEXT_FILL_FORE_SCHEMECOLOR_INDEX" val="13"/>
  <p:tag name="KSO_WM_UNIT_TEXT_FILL_FORE_SCHEMECOLOR_INDEX_BRIGHTNESS" val="0"/>
  <p:tag name="KSO_WM_UNIT_TEXT_FILL_TYPE" val="1"/>
</p:tagLst>
</file>

<file path=ppt/tags/tag198.xml><?xml version="1.0" encoding="utf-8"?>
<p:tagLst xmlns:p="http://schemas.openxmlformats.org/presentationml/2006/main">
  <p:tag name="AS_UNIQUEID" val="209"/>
  <p:tag name="KSO_WM_UNIT_TEXT_FILL_FORE_SCHEMECOLOR_INDEX" val="13"/>
  <p:tag name="KSO_WM_UNIT_TEXT_FILL_FORE_SCHEMECOLOR_INDEX_BRIGHTNESS" val="0"/>
  <p:tag name="KSO_WM_UNIT_TEXT_FILL_TYPE" val="1"/>
</p:tagLst>
</file>

<file path=ppt/tags/tag199.xml><?xml version="1.0" encoding="utf-8"?>
<p:tagLst xmlns:p="http://schemas.openxmlformats.org/presentationml/2006/main">
  <p:tag name="AS_UNIQUEID" val="210"/>
  <p:tag name="KSO_WM_UNIT_TEXT_FILL_FORE_SCHEMECOLOR_INDEX" val="13"/>
  <p:tag name="KSO_WM_UNIT_TEXT_FILL_FORE_SCHEMECOLOR_INDEX_BRIGHTNESS" val="0"/>
  <p:tag name="KSO_WM_UNIT_TEXT_FILL_TYPE" val="1"/>
</p:tagLst>
</file>

<file path=ppt/tags/tag2.xml><?xml version="1.0" encoding="utf-8"?>
<p:tagLst xmlns:p="http://schemas.openxmlformats.org/presentationml/2006/main">
  <p:tag name="AS_UNIQUEID" val="580"/>
</p:tagLst>
</file>

<file path=ppt/tags/tag20.xml><?xml version="1.0" encoding="utf-8"?>
<p:tagLst xmlns:p="http://schemas.openxmlformats.org/presentationml/2006/main">
  <p:tag name="AS_UNIQUEID" val="601"/>
</p:tagLst>
</file>

<file path=ppt/tags/tag200.xml><?xml version="1.0" encoding="utf-8"?>
<p:tagLst xmlns:p="http://schemas.openxmlformats.org/presentationml/2006/main">
  <p:tag name="AS_UNIQUEID" val="211"/>
  <p:tag name="KSO_WM_UNIT_TEXT_FILL_FORE_SCHEMECOLOR_INDEX" val="13"/>
  <p:tag name="KSO_WM_UNIT_TEXT_FILL_FORE_SCHEMECOLOR_INDEX_BRIGHTNESS" val="0"/>
  <p:tag name="KSO_WM_UNIT_TEXT_FILL_TYPE" val="1"/>
</p:tagLst>
</file>

<file path=ppt/tags/tag201.xml><?xml version="1.0" encoding="utf-8"?>
<p:tagLst xmlns:p="http://schemas.openxmlformats.org/presentationml/2006/main">
  <p:tag name="AS_UNIQUEID" val="627"/>
</p:tagLst>
</file>

<file path=ppt/tags/tag202.xml><?xml version="1.0" encoding="utf-8"?>
<p:tagLst xmlns:p="http://schemas.openxmlformats.org/presentationml/2006/main">
  <p:tag name="AS_UNIQUEID" val="213"/>
  <p:tag name="KSO_WM_UNIT_TEXT_FILL_FORE_SCHEMECOLOR_INDEX" val="13"/>
  <p:tag name="KSO_WM_UNIT_TEXT_FILL_FORE_SCHEMECOLOR_INDEX_BRIGHTNESS" val="0"/>
  <p:tag name="KSO_WM_UNIT_TEXT_FILL_TYPE" val="1"/>
</p:tagLst>
</file>

<file path=ppt/tags/tag203.xml><?xml version="1.0" encoding="utf-8"?>
<p:tagLst xmlns:p="http://schemas.openxmlformats.org/presentationml/2006/main">
  <p:tag name="AS_UNIQUEID" val="214"/>
  <p:tag name="KSO_WM_UNIT_TEXT_FILL_FORE_SCHEMECOLOR_INDEX" val="13"/>
  <p:tag name="KSO_WM_UNIT_TEXT_FILL_FORE_SCHEMECOLOR_INDEX_BRIGHTNESS" val="0"/>
  <p:tag name="KSO_WM_UNIT_TEXT_FILL_TYPE" val="1"/>
</p:tagLst>
</file>

<file path=ppt/tags/tag204.xml><?xml version="1.0" encoding="utf-8"?>
<p:tagLst xmlns:p="http://schemas.openxmlformats.org/presentationml/2006/main">
  <p:tag name="AS_UNIQUEID" val="215"/>
  <p:tag name="KSO_WM_UNIT_TEXT_FILL_FORE_SCHEMECOLOR_INDEX" val="13"/>
  <p:tag name="KSO_WM_UNIT_TEXT_FILL_FORE_SCHEMECOLOR_INDEX_BRIGHTNESS" val="0"/>
  <p:tag name="KSO_WM_UNIT_TEXT_FILL_TYPE" val="1"/>
</p:tagLst>
</file>

<file path=ppt/tags/tag205.xml><?xml version="1.0" encoding="utf-8"?>
<p:tagLst xmlns:p="http://schemas.openxmlformats.org/presentationml/2006/main">
  <p:tag name="AS_UNIQUEID" val="216"/>
  <p:tag name="KSO_WM_UNIT_TEXT_FILL_FORE_SCHEMECOLOR_INDEX" val="13"/>
  <p:tag name="KSO_WM_UNIT_TEXT_FILL_FORE_SCHEMECOLOR_INDEX_BRIGHTNESS" val="0"/>
  <p:tag name="KSO_WM_UNIT_TEXT_FILL_TYPE" val="1"/>
</p:tagLst>
</file>

<file path=ppt/tags/tag206.xml><?xml version="1.0" encoding="utf-8"?>
<p:tagLst xmlns:p="http://schemas.openxmlformats.org/presentationml/2006/main">
  <p:tag name="AS_UNIQUEID" val="217"/>
  <p:tag name="KSO_WM_UNIT_TEXT_FILL_FORE_SCHEMECOLOR_INDEX" val="13"/>
  <p:tag name="KSO_WM_UNIT_TEXT_FILL_FORE_SCHEMECOLOR_INDEX_BRIGHTNESS" val="0"/>
  <p:tag name="KSO_WM_UNIT_TEXT_FILL_TYPE" val="1"/>
</p:tagLst>
</file>

<file path=ppt/tags/tag207.xml><?xml version="1.0" encoding="utf-8"?>
<p:tagLst xmlns:p="http://schemas.openxmlformats.org/presentationml/2006/main">
  <p:tag name="AS_UNIQUEID" val="218"/>
</p:tagLst>
</file>

<file path=ppt/tags/tag208.xml><?xml version="1.0" encoding="utf-8"?>
<p:tagLst xmlns:p="http://schemas.openxmlformats.org/presentationml/2006/main">
  <p:tag name="AS_UNIQUEID" val="225"/>
  <p:tag name="KSO_WM_UNIT_TEXT_FILL_FORE_SCHEMECOLOR_INDEX" val="13"/>
  <p:tag name="KSO_WM_UNIT_TEXT_FILL_FORE_SCHEMECOLOR_INDEX_BRIGHTNESS" val="0"/>
  <p:tag name="KSO_WM_UNIT_TEXT_FILL_TYPE" val="1"/>
</p:tagLst>
</file>

<file path=ppt/tags/tag209.xml><?xml version="1.0" encoding="utf-8"?>
<p:tagLst xmlns:p="http://schemas.openxmlformats.org/presentationml/2006/main">
  <p:tag name="AS_UNIQUEID" val="226"/>
  <p:tag name="KSO_WM_UNIT_TEXT_FILL_FORE_SCHEMECOLOR_INDEX" val="13"/>
  <p:tag name="KSO_WM_UNIT_TEXT_FILL_FORE_SCHEMECOLOR_INDEX_BRIGHTNESS" val="0"/>
  <p:tag name="KSO_WM_UNIT_TEXT_FILL_TYPE" val="1"/>
</p:tagLst>
</file>

<file path=ppt/tags/tag21.xml><?xml version="1.0" encoding="utf-8"?>
<p:tagLst xmlns:p="http://schemas.openxmlformats.org/presentationml/2006/main">
  <p:tag name="AS_UNIQUEID" val="602"/>
</p:tagLst>
</file>

<file path=ppt/tags/tag210.xml><?xml version="1.0" encoding="utf-8"?>
<p:tagLst xmlns:p="http://schemas.openxmlformats.org/presentationml/2006/main">
  <p:tag name="AS_UNIQUEID" val="227"/>
  <p:tag name="KSO_WM_UNIT_TEXT_FILL_FORE_SCHEMECOLOR_INDEX" val="13"/>
  <p:tag name="KSO_WM_UNIT_TEXT_FILL_FORE_SCHEMECOLOR_INDEX_BRIGHTNESS" val="0"/>
  <p:tag name="KSO_WM_UNIT_TEXT_FILL_TYPE" val="1"/>
</p:tagLst>
</file>

<file path=ppt/tags/tag211.xml><?xml version="1.0" encoding="utf-8"?>
<p:tagLst xmlns:p="http://schemas.openxmlformats.org/presentationml/2006/main">
  <p:tag name="AS_UNIQUEID" val="228"/>
  <p:tag name="KSO_WM_UNIT_TEXT_FILL_FORE_SCHEMECOLOR_INDEX" val="13"/>
  <p:tag name="KSO_WM_UNIT_TEXT_FILL_FORE_SCHEMECOLOR_INDEX_BRIGHTNESS" val="0"/>
  <p:tag name="KSO_WM_UNIT_TEXT_FILL_TYPE" val="1"/>
</p:tagLst>
</file>

<file path=ppt/tags/tag212.xml><?xml version="1.0" encoding="utf-8"?>
<p:tagLst xmlns:p="http://schemas.openxmlformats.org/presentationml/2006/main">
  <p:tag name="AS_UNIQUEID" val="229"/>
  <p:tag name="KSO_WM_UNIT_TEXT_FILL_FORE_SCHEMECOLOR_INDEX" val="13"/>
  <p:tag name="KSO_WM_UNIT_TEXT_FILL_FORE_SCHEMECOLOR_INDEX_BRIGHTNESS" val="0"/>
  <p:tag name="KSO_WM_UNIT_TEXT_FILL_TYPE" val="1"/>
</p:tagLst>
</file>

<file path=ppt/tags/tag213.xml><?xml version="1.0" encoding="utf-8"?>
<p:tagLst xmlns:p="http://schemas.openxmlformats.org/presentationml/2006/main">
  <p:tag name="AS_UNIQUEID" val="230"/>
  <p:tag name="KSO_WM_UNIT_TEXT_FILL_FORE_SCHEMECOLOR_INDEX" val="13"/>
  <p:tag name="KSO_WM_UNIT_TEXT_FILL_FORE_SCHEMECOLOR_INDEX_BRIGHTNESS" val="0"/>
  <p:tag name="KSO_WM_UNIT_TEXT_FILL_TYPE" val="1"/>
</p:tagLst>
</file>

<file path=ppt/tags/tag214.xml><?xml version="1.0" encoding="utf-8"?>
<p:tagLst xmlns:p="http://schemas.openxmlformats.org/presentationml/2006/main">
  <p:tag name="AS_UNIQUEID" val="231"/>
</p:tagLst>
</file>

<file path=ppt/tags/tag215.xml><?xml version="1.0" encoding="utf-8"?>
<p:tagLst xmlns:p="http://schemas.openxmlformats.org/presentationml/2006/main">
  <p:tag name="AS_UNIQUEID" val="234"/>
  <p:tag name="KSO_WM_UNIT_TEXT_FILL_FORE_SCHEMECOLOR_INDEX" val="13"/>
  <p:tag name="KSO_WM_UNIT_TEXT_FILL_FORE_SCHEMECOLOR_INDEX_BRIGHTNESS" val="0"/>
  <p:tag name="KSO_WM_UNIT_TEXT_FILL_TYPE" val="1"/>
</p:tagLst>
</file>

<file path=ppt/tags/tag216.xml><?xml version="1.0" encoding="utf-8"?>
<p:tagLst xmlns:p="http://schemas.openxmlformats.org/presentationml/2006/main">
  <p:tag name="AS_UNIQUEID" val="235"/>
  <p:tag name="KSO_WM_UNIT_TEXT_FILL_FORE_SCHEMECOLOR_INDEX" val="13"/>
  <p:tag name="KSO_WM_UNIT_TEXT_FILL_FORE_SCHEMECOLOR_INDEX_BRIGHTNESS" val="0"/>
  <p:tag name="KSO_WM_UNIT_TEXT_FILL_TYPE" val="1"/>
</p:tagLst>
</file>

<file path=ppt/tags/tag217.xml><?xml version="1.0" encoding="utf-8"?>
<p:tagLst xmlns:p="http://schemas.openxmlformats.org/presentationml/2006/main">
  <p:tag name="AS_UNIQUEID" val="236"/>
  <p:tag name="KSO_WM_UNIT_TEXT_FILL_FORE_SCHEMECOLOR_INDEX" val="13"/>
  <p:tag name="KSO_WM_UNIT_TEXT_FILL_FORE_SCHEMECOLOR_INDEX_BRIGHTNESS" val="0"/>
  <p:tag name="KSO_WM_UNIT_TEXT_FILL_TYPE" val="1"/>
</p:tagLst>
</file>

<file path=ppt/tags/tag218.xml><?xml version="1.0" encoding="utf-8"?>
<p:tagLst xmlns:p="http://schemas.openxmlformats.org/presentationml/2006/main">
  <p:tag name="AS_UNIQUEID" val="237"/>
  <p:tag name="KSO_WM_UNIT_TEXT_FILL_FORE_SCHEMECOLOR_INDEX" val="13"/>
  <p:tag name="KSO_WM_UNIT_TEXT_FILL_FORE_SCHEMECOLOR_INDEX_BRIGHTNESS" val="0"/>
  <p:tag name="KSO_WM_UNIT_TEXT_FILL_TYPE" val="1"/>
</p:tagLst>
</file>

<file path=ppt/tags/tag219.xml><?xml version="1.0" encoding="utf-8"?>
<p:tagLst xmlns:p="http://schemas.openxmlformats.org/presentationml/2006/main">
  <p:tag name="AS_UNIQUEID" val="628"/>
</p:tagLst>
</file>

<file path=ppt/tags/tag22.xml><?xml version="1.0" encoding="utf-8"?>
<p:tagLst xmlns:p="http://schemas.openxmlformats.org/presentationml/2006/main">
  <p:tag name="AS_UNIQUEID" val="603"/>
</p:tagLst>
</file>

<file path=ppt/tags/tag220.xml><?xml version="1.0" encoding="utf-8"?>
<p:tagLst xmlns:p="http://schemas.openxmlformats.org/presentationml/2006/main">
  <p:tag name="AS_UNIQUEID" val="239"/>
  <p:tag name="KSO_WM_UNIT_TEXT_FILL_FORE_SCHEMECOLOR_INDEX" val="13"/>
  <p:tag name="KSO_WM_UNIT_TEXT_FILL_FORE_SCHEMECOLOR_INDEX_BRIGHTNESS" val="0"/>
  <p:tag name="KSO_WM_UNIT_TEXT_FILL_TYPE" val="1"/>
</p:tagLst>
</file>

<file path=ppt/tags/tag221.xml><?xml version="1.0" encoding="utf-8"?>
<p:tagLst xmlns:p="http://schemas.openxmlformats.org/presentationml/2006/main">
  <p:tag name="AS_UNIQUEID" val="240"/>
</p:tagLst>
</file>

<file path=ppt/tags/tag222.xml><?xml version="1.0" encoding="utf-8"?>
<p:tagLst xmlns:p="http://schemas.openxmlformats.org/presentationml/2006/main">
  <p:tag name="AS_UNIQUEID" val="248"/>
  <p:tag name="KSO_WM_UNIT_TEXT_FILL_FORE_SCHEMECOLOR_INDEX" val="13"/>
  <p:tag name="KSO_WM_UNIT_TEXT_FILL_FORE_SCHEMECOLOR_INDEX_BRIGHTNESS" val="0"/>
  <p:tag name="KSO_WM_UNIT_TEXT_FILL_TYPE" val="1"/>
</p:tagLst>
</file>

<file path=ppt/tags/tag223.xml><?xml version="1.0" encoding="utf-8"?>
<p:tagLst xmlns:p="http://schemas.openxmlformats.org/presentationml/2006/main">
  <p:tag name="AS_UNIQUEID" val="249"/>
  <p:tag name="KSO_WM_UNIT_TEXT_FILL_FORE_SCHEMECOLOR_INDEX" val="13"/>
  <p:tag name="KSO_WM_UNIT_TEXT_FILL_FORE_SCHEMECOLOR_INDEX_BRIGHTNESS" val="0"/>
  <p:tag name="KSO_WM_UNIT_TEXT_FILL_TYPE" val="1"/>
</p:tagLst>
</file>

<file path=ppt/tags/tag224.xml><?xml version="1.0" encoding="utf-8"?>
<p:tagLst xmlns:p="http://schemas.openxmlformats.org/presentationml/2006/main">
  <p:tag name="AS_UNIQUEID" val="250"/>
  <p:tag name="KSO_WM_UNIT_TEXT_FILL_FORE_SCHEMECOLOR_INDEX" val="13"/>
  <p:tag name="KSO_WM_UNIT_TEXT_FILL_FORE_SCHEMECOLOR_INDEX_BRIGHTNESS" val="0"/>
  <p:tag name="KSO_WM_UNIT_TEXT_FILL_TYPE" val="1"/>
</p:tagLst>
</file>

<file path=ppt/tags/tag225.xml><?xml version="1.0" encoding="utf-8"?>
<p:tagLst xmlns:p="http://schemas.openxmlformats.org/presentationml/2006/main">
  <p:tag name="AS_UNIQUEID" val="251"/>
  <p:tag name="KSO_WM_UNIT_TEXT_FILL_FORE_SCHEMECOLOR_INDEX" val="13"/>
  <p:tag name="KSO_WM_UNIT_TEXT_FILL_FORE_SCHEMECOLOR_INDEX_BRIGHTNESS" val="0"/>
  <p:tag name="KSO_WM_UNIT_TEXT_FILL_TYPE" val="1"/>
</p:tagLst>
</file>

<file path=ppt/tags/tag226.xml><?xml version="1.0" encoding="utf-8"?>
<p:tagLst xmlns:p="http://schemas.openxmlformats.org/presentationml/2006/main">
  <p:tag name="AS_UNIQUEID" val="252"/>
  <p:tag name="KSO_WM_UNIT_TEXT_FILL_FORE_SCHEMECOLOR_INDEX" val="13"/>
  <p:tag name="KSO_WM_UNIT_TEXT_FILL_FORE_SCHEMECOLOR_INDEX_BRIGHTNESS" val="0"/>
  <p:tag name="KSO_WM_UNIT_TEXT_FILL_TYPE" val="1"/>
</p:tagLst>
</file>

<file path=ppt/tags/tag227.xml><?xml version="1.0" encoding="utf-8"?>
<p:tagLst xmlns:p="http://schemas.openxmlformats.org/presentationml/2006/main">
  <p:tag name="AS_UNIQUEID" val="253"/>
  <p:tag name="KSO_WM_UNIT_TEXT_FILL_FORE_SCHEMECOLOR_INDEX" val="13"/>
  <p:tag name="KSO_WM_UNIT_TEXT_FILL_FORE_SCHEMECOLOR_INDEX_BRIGHTNESS" val="0"/>
  <p:tag name="KSO_WM_UNIT_TEXT_FILL_TYPE" val="1"/>
</p:tagLst>
</file>

<file path=ppt/tags/tag228.xml><?xml version="1.0" encoding="utf-8"?>
<p:tagLst xmlns:p="http://schemas.openxmlformats.org/presentationml/2006/main">
  <p:tag name="AS_UNIQUEID" val="629"/>
</p:tagLst>
</file>

<file path=ppt/tags/tag229.xml><?xml version="1.0" encoding="utf-8"?>
<p:tagLst xmlns:p="http://schemas.openxmlformats.org/presentationml/2006/main">
  <p:tag name="AS_UNIQUEID" val="255"/>
  <p:tag name="KSO_WM_UNIT_TEXT_FILL_FORE_SCHEMECOLOR_INDEX" val="13"/>
  <p:tag name="KSO_WM_UNIT_TEXT_FILL_FORE_SCHEMECOLOR_INDEX_BRIGHTNESS" val="0"/>
  <p:tag name="KSO_WM_UNIT_TEXT_FILL_TYPE" val="1"/>
</p:tagLst>
</file>

<file path=ppt/tags/tag23.xml><?xml version="1.0" encoding="utf-8"?>
<p:tagLst xmlns:p="http://schemas.openxmlformats.org/presentationml/2006/main">
  <p:tag name="AS_UNIQUEID" val="604"/>
</p:tagLst>
</file>

<file path=ppt/tags/tag230.xml><?xml version="1.0" encoding="utf-8"?>
<p:tagLst xmlns:p="http://schemas.openxmlformats.org/presentationml/2006/main">
  <p:tag name="AS_UNIQUEID" val="256"/>
  <p:tag name="KSO_WM_UNIT_TEXT_FILL_FORE_SCHEMECOLOR_INDEX" val="13"/>
  <p:tag name="KSO_WM_UNIT_TEXT_FILL_FORE_SCHEMECOLOR_INDEX_BRIGHTNESS" val="0"/>
  <p:tag name="KSO_WM_UNIT_TEXT_FILL_TYPE" val="1"/>
</p:tagLst>
</file>

<file path=ppt/tags/tag231.xml><?xml version="1.0" encoding="utf-8"?>
<p:tagLst xmlns:p="http://schemas.openxmlformats.org/presentationml/2006/main">
  <p:tag name="AS_UNIQUEID" val="257"/>
  <p:tag name="KSO_WM_UNIT_TEXT_FILL_FORE_SCHEMECOLOR_INDEX" val="13"/>
  <p:tag name="KSO_WM_UNIT_TEXT_FILL_FORE_SCHEMECOLOR_INDEX_BRIGHTNESS" val="0"/>
  <p:tag name="KSO_WM_UNIT_TEXT_FILL_TYPE" val="1"/>
</p:tagLst>
</file>

<file path=ppt/tags/tag232.xml><?xml version="1.0" encoding="utf-8"?>
<p:tagLst xmlns:p="http://schemas.openxmlformats.org/presentationml/2006/main">
  <p:tag name="AS_UNIQUEID" val="258"/>
  <p:tag name="KSO_WM_UNIT_TEXT_FILL_FORE_SCHEMECOLOR_INDEX" val="13"/>
  <p:tag name="KSO_WM_UNIT_TEXT_FILL_FORE_SCHEMECOLOR_INDEX_BRIGHTNESS" val="0"/>
  <p:tag name="KSO_WM_UNIT_TEXT_FILL_TYPE" val="1"/>
</p:tagLst>
</file>

<file path=ppt/tags/tag233.xml><?xml version="1.0" encoding="utf-8"?>
<p:tagLst xmlns:p="http://schemas.openxmlformats.org/presentationml/2006/main">
  <p:tag name="AS_UNIQUEID" val="259"/>
  <p:tag name="KSO_WM_UNIT_TEXT_FILL_FORE_SCHEMECOLOR_INDEX" val="13"/>
  <p:tag name="KSO_WM_UNIT_TEXT_FILL_FORE_SCHEMECOLOR_INDEX_BRIGHTNESS" val="0"/>
  <p:tag name="KSO_WM_UNIT_TEXT_FILL_TYPE" val="1"/>
</p:tagLst>
</file>

<file path=ppt/tags/tag234.xml><?xml version="1.0" encoding="utf-8"?>
<p:tagLst xmlns:p="http://schemas.openxmlformats.org/presentationml/2006/main">
  <p:tag name="AS_UNIQUEID" val="260"/>
  <p:tag name="KSO_WM_UNIT_TEXT_FILL_FORE_SCHEMECOLOR_INDEX" val="13"/>
  <p:tag name="KSO_WM_UNIT_TEXT_FILL_FORE_SCHEMECOLOR_INDEX_BRIGHTNESS" val="0"/>
  <p:tag name="KSO_WM_UNIT_TEXT_FILL_TYPE" val="1"/>
</p:tagLst>
</file>

<file path=ppt/tags/tag235.xml><?xml version="1.0" encoding="utf-8"?>
<p:tagLst xmlns:p="http://schemas.openxmlformats.org/presentationml/2006/main">
  <p:tag name="AS_UNIQUEID" val="261"/>
  <p:tag name="KSO_WM_UNIT_TEXT_FILL_FORE_SCHEMECOLOR_INDEX" val="13"/>
  <p:tag name="KSO_WM_UNIT_TEXT_FILL_FORE_SCHEMECOLOR_INDEX_BRIGHTNESS" val="0"/>
  <p:tag name="KSO_WM_UNIT_TEXT_FILL_TYPE" val="1"/>
</p:tagLst>
</file>

<file path=ppt/tags/tag236.xml><?xml version="1.0" encoding="utf-8"?>
<p:tagLst xmlns:p="http://schemas.openxmlformats.org/presentationml/2006/main">
  <p:tag name="AS_UNIQUEID" val="262"/>
  <p:tag name="KSO_WM_UNIT_TEXT_FILL_FORE_SCHEMECOLOR_INDEX" val="13"/>
  <p:tag name="KSO_WM_UNIT_TEXT_FILL_FORE_SCHEMECOLOR_INDEX_BRIGHTNESS" val="0"/>
  <p:tag name="KSO_WM_UNIT_TEXT_FILL_TYPE" val="1"/>
</p:tagLst>
</file>

<file path=ppt/tags/tag237.xml><?xml version="1.0" encoding="utf-8"?>
<p:tagLst xmlns:p="http://schemas.openxmlformats.org/presentationml/2006/main">
  <p:tag name="AS_UNIQUEID" val="263"/>
  <p:tag name="KSO_WM_UNIT_TEXT_FILL_FORE_SCHEMECOLOR_INDEX" val="13"/>
  <p:tag name="KSO_WM_UNIT_TEXT_FILL_FORE_SCHEMECOLOR_INDEX_BRIGHTNESS" val="0"/>
  <p:tag name="KSO_WM_UNIT_TEXT_FILL_TYPE" val="1"/>
</p:tagLst>
</file>

<file path=ppt/tags/tag238.xml><?xml version="1.0" encoding="utf-8"?>
<p:tagLst xmlns:p="http://schemas.openxmlformats.org/presentationml/2006/main">
  <p:tag name="AS_UNIQUEID" val="264"/>
  <p:tag name="KSO_WM_UNIT_TEXT_FILL_FORE_SCHEMECOLOR_INDEX" val="13"/>
  <p:tag name="KSO_WM_UNIT_TEXT_FILL_FORE_SCHEMECOLOR_INDEX_BRIGHTNESS" val="0"/>
  <p:tag name="KSO_WM_UNIT_TEXT_FILL_TYPE" val="1"/>
</p:tagLst>
</file>

<file path=ppt/tags/tag239.xml><?xml version="1.0" encoding="utf-8"?>
<p:tagLst xmlns:p="http://schemas.openxmlformats.org/presentationml/2006/main">
  <p:tag name="AS_UNIQUEID" val="265"/>
  <p:tag name="KSO_WM_UNIT_TEXT_FILL_FORE_SCHEMECOLOR_INDEX" val="13"/>
  <p:tag name="KSO_WM_UNIT_TEXT_FILL_FORE_SCHEMECOLOR_INDEX_BRIGHTNESS" val="0"/>
  <p:tag name="KSO_WM_UNIT_TEXT_FILL_TYPE" val="1"/>
</p:tagLst>
</file>

<file path=ppt/tags/tag24.xml><?xml version="1.0" encoding="utf-8"?>
<p:tagLst xmlns:p="http://schemas.openxmlformats.org/presentationml/2006/main">
  <p:tag name="AS_UNIQUEID" val="605"/>
</p:tagLst>
</file>

<file path=ppt/tags/tag240.xml><?xml version="1.0" encoding="utf-8"?>
<p:tagLst xmlns:p="http://schemas.openxmlformats.org/presentationml/2006/main">
  <p:tag name="AS_UNIQUEID" val="266"/>
  <p:tag name="KSO_WM_UNIT_TEXT_FILL_FORE_SCHEMECOLOR_INDEX" val="13"/>
  <p:tag name="KSO_WM_UNIT_TEXT_FILL_FORE_SCHEMECOLOR_INDEX_BRIGHTNESS" val="0"/>
  <p:tag name="KSO_WM_UNIT_TEXT_FILL_TYPE" val="1"/>
</p:tagLst>
</file>

<file path=ppt/tags/tag241.xml><?xml version="1.0" encoding="utf-8"?>
<p:tagLst xmlns:p="http://schemas.openxmlformats.org/presentationml/2006/main">
  <p:tag name="AS_UNIQUEID" val="267"/>
  <p:tag name="KSO_WM_UNIT_TEXT_FILL_FORE_SCHEMECOLOR_INDEX" val="13"/>
  <p:tag name="KSO_WM_UNIT_TEXT_FILL_FORE_SCHEMECOLOR_INDEX_BRIGHTNESS" val="0"/>
  <p:tag name="KSO_WM_UNIT_TEXT_FILL_TYPE" val="1"/>
</p:tagLst>
</file>

<file path=ppt/tags/tag242.xml><?xml version="1.0" encoding="utf-8"?>
<p:tagLst xmlns:p="http://schemas.openxmlformats.org/presentationml/2006/main">
  <p:tag name="AS_UNIQUEID" val="268"/>
  <p:tag name="KSO_WM_UNIT_TEXT_FILL_FORE_SCHEMECOLOR_INDEX" val="13"/>
  <p:tag name="KSO_WM_UNIT_TEXT_FILL_FORE_SCHEMECOLOR_INDEX_BRIGHTNESS" val="0"/>
  <p:tag name="KSO_WM_UNIT_TEXT_FILL_TYPE" val="1"/>
</p:tagLst>
</file>

<file path=ppt/tags/tag243.xml><?xml version="1.0" encoding="utf-8"?>
<p:tagLst xmlns:p="http://schemas.openxmlformats.org/presentationml/2006/main">
  <p:tag name="AS_UNIQUEID" val="269"/>
  <p:tag name="KSO_WM_UNIT_TEXT_FILL_FORE_SCHEMECOLOR_INDEX" val="13"/>
  <p:tag name="KSO_WM_UNIT_TEXT_FILL_FORE_SCHEMECOLOR_INDEX_BRIGHTNESS" val="0"/>
  <p:tag name="KSO_WM_UNIT_TEXT_FILL_TYPE" val="1"/>
</p:tagLst>
</file>

<file path=ppt/tags/tag244.xml><?xml version="1.0" encoding="utf-8"?>
<p:tagLst xmlns:p="http://schemas.openxmlformats.org/presentationml/2006/main">
  <p:tag name="AS_UNIQUEID" val="270"/>
  <p:tag name="KSO_WM_UNIT_TEXT_FILL_FORE_SCHEMECOLOR_INDEX" val="13"/>
  <p:tag name="KSO_WM_UNIT_TEXT_FILL_FORE_SCHEMECOLOR_INDEX_BRIGHTNESS" val="0"/>
  <p:tag name="KSO_WM_UNIT_TEXT_FILL_TYPE" val="1"/>
</p:tagLst>
</file>

<file path=ppt/tags/tag245.xml><?xml version="1.0" encoding="utf-8"?>
<p:tagLst xmlns:p="http://schemas.openxmlformats.org/presentationml/2006/main">
  <p:tag name="AS_UNIQUEID" val="271"/>
</p:tagLst>
</file>

<file path=ppt/tags/tag246.xml><?xml version="1.0" encoding="utf-8"?>
<p:tagLst xmlns:p="http://schemas.openxmlformats.org/presentationml/2006/main">
  <p:tag name="AS_UNIQUEID" val="276"/>
</p:tagLst>
</file>

<file path=ppt/tags/tag247.xml><?xml version="1.0" encoding="utf-8"?>
<p:tagLst xmlns:p="http://schemas.openxmlformats.org/presentationml/2006/main">
  <p:tag name="AS_UNIQUEID" val="282"/>
</p:tagLst>
</file>

<file path=ppt/tags/tag248.xml><?xml version="1.0" encoding="utf-8"?>
<p:tagLst xmlns:p="http://schemas.openxmlformats.org/presentationml/2006/main">
  <p:tag name="AS_UNIQUEID" val="286"/>
</p:tagLst>
</file>

<file path=ppt/tags/tag249.xml><?xml version="1.0" encoding="utf-8"?>
<p:tagLst xmlns:p="http://schemas.openxmlformats.org/presentationml/2006/main">
  <p:tag name="AS_UNIQUEID" val="291"/>
</p:tagLst>
</file>

<file path=ppt/tags/tag25.xml><?xml version="1.0" encoding="utf-8"?>
<p:tagLst xmlns:p="http://schemas.openxmlformats.org/presentationml/2006/main">
  <p:tag name="AS_UNIQUEID" val="606"/>
</p:tagLst>
</file>

<file path=ppt/tags/tag250.xml><?xml version="1.0" encoding="utf-8"?>
<p:tagLst xmlns:p="http://schemas.openxmlformats.org/presentationml/2006/main">
  <p:tag name="AS_UNIQUEID" val="297"/>
</p:tagLst>
</file>

<file path=ppt/tags/tag251.xml><?xml version="1.0" encoding="utf-8"?>
<p:tagLst xmlns:p="http://schemas.openxmlformats.org/presentationml/2006/main">
  <p:tag name="AS_UNIQUEID" val="301"/>
  <p:tag name="KSO_WM_UNIT_TEXT_FILL_FORE_SCHEMECOLOR_INDEX" val="13"/>
  <p:tag name="KSO_WM_UNIT_TEXT_FILL_FORE_SCHEMECOLOR_INDEX_BRIGHTNESS" val="0"/>
  <p:tag name="KSO_WM_UNIT_TEXT_FILL_TYPE" val="1"/>
</p:tagLst>
</file>

<file path=ppt/tags/tag252.xml><?xml version="1.0" encoding="utf-8"?>
<p:tagLst xmlns:p="http://schemas.openxmlformats.org/presentationml/2006/main">
  <p:tag name="AS_UNIQUEID" val="302"/>
</p:tagLst>
</file>

<file path=ppt/tags/tag25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254.xml><?xml version="1.0" encoding="utf-8"?>
<p:tagLst xmlns:p="http://schemas.openxmlformats.org/presentationml/2006/main">
  <p:tag name="AS_UNIQUEID" val="304"/>
  <p:tag name="KSO_WM_UNIT_FILL_FORE_SCHEMECOLOR_INDEX" val="15"/>
  <p:tag name="KSO_WM_UNIT_FILL_FORE_SCHEMECOLOR_INDEX_BRIGHTNESS" val="-0.1"/>
  <p:tag name="KSO_WM_UNIT_FILL_TYPE" val="1"/>
</p:tagLst>
</file>

<file path=ppt/tags/tag255.xml><?xml version="1.0" encoding="utf-8"?>
<p:tagLst xmlns:p="http://schemas.openxmlformats.org/presentationml/2006/main">
  <p:tag name="AS_UNIQUEID" val="305"/>
</p:tagLst>
</file>

<file path=ppt/tags/tag256.xml><?xml version="1.0" encoding="utf-8"?>
<p:tagLst xmlns:p="http://schemas.openxmlformats.org/presentationml/2006/main">
  <p:tag name="AS_UNIQUEID" val="306"/>
</p:tagLst>
</file>

<file path=ppt/tags/tag257.xml><?xml version="1.0" encoding="utf-8"?>
<p:tagLst xmlns:p="http://schemas.openxmlformats.org/presentationml/2006/main">
  <p:tag name="AS_UNIQUEID" val="631"/>
</p:tagLst>
</file>

<file path=ppt/tags/tag258.xml><?xml version="1.0" encoding="utf-8"?>
<p:tagLst xmlns:p="http://schemas.openxmlformats.org/presentationml/2006/main">
  <p:tag name="AS_UNIQUEID" val="632"/>
</p:tagLst>
</file>

<file path=ppt/tags/tag259.xml><?xml version="1.0" encoding="utf-8"?>
<p:tagLst xmlns:p="http://schemas.openxmlformats.org/presentationml/2006/main">
  <p:tag name="AS_UNIQUEID" val="309"/>
  <p:tag name="KSO_WM_UNIT_TEXT_FILL_FORE_SCHEMECOLOR_INDEX" val="13"/>
  <p:tag name="KSO_WM_UNIT_TEXT_FILL_FORE_SCHEMECOLOR_INDEX_BRIGHTNESS" val="0"/>
  <p:tag name="KSO_WM_UNIT_TEXT_FILL_TYPE" val="1"/>
</p:tagLst>
</file>

<file path=ppt/tags/tag26.xml><?xml version="1.0" encoding="utf-8"?>
<p:tagLst xmlns:p="http://schemas.openxmlformats.org/presentationml/2006/main">
  <p:tag name="AS_UNIQUEID" val="607"/>
</p:tagLst>
</file>

<file path=ppt/tags/tag260.xml><?xml version="1.0" encoding="utf-8"?>
<p:tagLst xmlns:p="http://schemas.openxmlformats.org/presentationml/2006/main">
  <p:tag name="AS_UNIQUEID" val="311"/>
  <p:tag name="KSO_WM_UNIT_TEXT_FILL_FORE_SCHEMECOLOR_INDEX" val="13"/>
  <p:tag name="KSO_WM_UNIT_TEXT_FILL_FORE_SCHEMECOLOR_INDEX_BRIGHTNESS" val="0"/>
  <p:tag name="KSO_WM_UNIT_TEXT_FILL_TYPE" val="1"/>
</p:tagLst>
</file>

<file path=ppt/tags/tag261.xml><?xml version="1.0" encoding="utf-8"?>
<p:tagLst xmlns:p="http://schemas.openxmlformats.org/presentationml/2006/main">
  <p:tag name="AS_UNIQUEID" val="633"/>
</p:tagLst>
</file>

<file path=ppt/tags/tag262.xml><?xml version="1.0" encoding="utf-8"?>
<p:tagLst xmlns:p="http://schemas.openxmlformats.org/presentationml/2006/main">
  <p:tag name="AS_UNIQUEID" val="313"/>
  <p:tag name="KSO_WM_UNIT_TEXT_FILL_FORE_SCHEMECOLOR_INDEX" val="13"/>
  <p:tag name="KSO_WM_UNIT_TEXT_FILL_FORE_SCHEMECOLOR_INDEX_BRIGHTNESS" val="0"/>
  <p:tag name="KSO_WM_UNIT_TEXT_FILL_TYPE" val="1"/>
</p:tagLst>
</file>

<file path=ppt/tags/tag263.xml><?xml version="1.0" encoding="utf-8"?>
<p:tagLst xmlns:p="http://schemas.openxmlformats.org/presentationml/2006/main">
  <p:tag name="AS_UNIQUEID" val="314"/>
  <p:tag name="KSO_WM_UNIT_TEXT_FILL_FORE_SCHEMECOLOR_INDEX" val="13"/>
  <p:tag name="KSO_WM_UNIT_TEXT_FILL_FORE_SCHEMECOLOR_INDEX_BRIGHTNESS" val="0"/>
  <p:tag name="KSO_WM_UNIT_TEXT_FILL_TYPE" val="1"/>
</p:tagLst>
</file>

<file path=ppt/tags/tag264.xml><?xml version="1.0" encoding="utf-8"?>
<p:tagLst xmlns:p="http://schemas.openxmlformats.org/presentationml/2006/main">
  <p:tag name="AS_UNIQUEID" val="315"/>
  <p:tag name="KSO_WM_UNIT_TEXT_FILL_FORE_SCHEMECOLOR_INDEX" val="13"/>
  <p:tag name="KSO_WM_UNIT_TEXT_FILL_FORE_SCHEMECOLOR_INDEX_BRIGHTNESS" val="0"/>
  <p:tag name="KSO_WM_UNIT_TEXT_FILL_TYPE" val="1"/>
</p:tagLst>
</file>

<file path=ppt/tags/tag265.xml><?xml version="1.0" encoding="utf-8"?>
<p:tagLst xmlns:p="http://schemas.openxmlformats.org/presentationml/2006/main">
  <p:tag name="AS_UNIQUEID" val="316"/>
  <p:tag name="KSO_WM_UNIT_TEXT_FILL_FORE_SCHEMECOLOR_INDEX" val="13"/>
  <p:tag name="KSO_WM_UNIT_TEXT_FILL_FORE_SCHEMECOLOR_INDEX_BRIGHTNESS" val="0"/>
  <p:tag name="KSO_WM_UNIT_TEXT_FILL_TYPE" val="1"/>
</p:tagLst>
</file>

<file path=ppt/tags/tag266.xml><?xml version="1.0" encoding="utf-8"?>
<p:tagLst xmlns:p="http://schemas.openxmlformats.org/presentationml/2006/main">
  <p:tag name="AS_UNIQUEID" val="317"/>
  <p:tag name="KSO_WM_UNIT_TEXT_FILL_FORE_SCHEMECOLOR_INDEX" val="13"/>
  <p:tag name="KSO_WM_UNIT_TEXT_FILL_FORE_SCHEMECOLOR_INDEX_BRIGHTNESS" val="0"/>
  <p:tag name="KSO_WM_UNIT_TEXT_FILL_TYPE" val="1"/>
</p:tagLst>
</file>

<file path=ppt/tags/tag267.xml><?xml version="1.0" encoding="utf-8"?>
<p:tagLst xmlns:p="http://schemas.openxmlformats.org/presentationml/2006/main">
  <p:tag name="AS_UNIQUEID" val="318"/>
  <p:tag name="KSO_WM_UNIT_TEXT_FILL_FORE_SCHEMECOLOR_INDEX" val="13"/>
  <p:tag name="KSO_WM_UNIT_TEXT_FILL_FORE_SCHEMECOLOR_INDEX_BRIGHTNESS" val="0"/>
  <p:tag name="KSO_WM_UNIT_TEXT_FILL_TYPE" val="1"/>
</p:tagLst>
</file>

<file path=ppt/tags/tag268.xml><?xml version="1.0" encoding="utf-8"?>
<p:tagLst xmlns:p="http://schemas.openxmlformats.org/presentationml/2006/main">
  <p:tag name="AS_UNIQUEID" val="319"/>
  <p:tag name="KSO_WM_UNIT_TEXT_FILL_FORE_SCHEMECOLOR_INDEX" val="13"/>
  <p:tag name="KSO_WM_UNIT_TEXT_FILL_FORE_SCHEMECOLOR_INDEX_BRIGHTNESS" val="0"/>
  <p:tag name="KSO_WM_UNIT_TEXT_FILL_TYPE" val="1"/>
</p:tagLst>
</file>

<file path=ppt/tags/tag269.xml><?xml version="1.0" encoding="utf-8"?>
<p:tagLst xmlns:p="http://schemas.openxmlformats.org/presentationml/2006/main">
  <p:tag name="AS_UNIQUEID" val="320"/>
  <p:tag name="KSO_WM_UNIT_TEXT_FILL_FORE_SCHEMECOLOR_INDEX" val="13"/>
  <p:tag name="KSO_WM_UNIT_TEXT_FILL_FORE_SCHEMECOLOR_INDEX_BRIGHTNESS" val="0"/>
  <p:tag name="KSO_WM_UNIT_TEXT_FILL_TYPE" val="1"/>
</p:tagLst>
</file>

<file path=ppt/tags/tag27.xml><?xml version="1.0" encoding="utf-8"?>
<p:tagLst xmlns:p="http://schemas.openxmlformats.org/presentationml/2006/main">
  <p:tag name="AS_UNIQUEID" val="596"/>
</p:tagLst>
</file>

<file path=ppt/tags/tag270.xml><?xml version="1.0" encoding="utf-8"?>
<p:tagLst xmlns:p="http://schemas.openxmlformats.org/presentationml/2006/main">
  <p:tag name="AS_UNIQUEID" val="321"/>
  <p:tag name="KSO_WM_UNIT_TEXT_FILL_FORE_SCHEMECOLOR_INDEX" val="13"/>
  <p:tag name="KSO_WM_UNIT_TEXT_FILL_FORE_SCHEMECOLOR_INDEX_BRIGHTNESS" val="0"/>
  <p:tag name="KSO_WM_UNIT_TEXT_FILL_TYPE" val="1"/>
</p:tagLst>
</file>

<file path=ppt/tags/tag271.xml><?xml version="1.0" encoding="utf-8"?>
<p:tagLst xmlns:p="http://schemas.openxmlformats.org/presentationml/2006/main">
  <p:tag name="AS_UNIQUEID" val="322"/>
  <p:tag name="KSO_WM_UNIT_TEXT_FILL_FORE_SCHEMECOLOR_INDEX" val="13"/>
  <p:tag name="KSO_WM_UNIT_TEXT_FILL_FORE_SCHEMECOLOR_INDEX_BRIGHTNESS" val="0"/>
  <p:tag name="KSO_WM_UNIT_TEXT_FILL_TYPE" val="1"/>
</p:tagLst>
</file>

<file path=ppt/tags/tag272.xml><?xml version="1.0" encoding="utf-8"?>
<p:tagLst xmlns:p="http://schemas.openxmlformats.org/presentationml/2006/main">
  <p:tag name="AS_UNIQUEID" val="323"/>
  <p:tag name="KSO_WM_UNIT_TEXT_FILL_FORE_SCHEMECOLOR_INDEX" val="13"/>
  <p:tag name="KSO_WM_UNIT_TEXT_FILL_FORE_SCHEMECOLOR_INDEX_BRIGHTNESS" val="0"/>
  <p:tag name="KSO_WM_UNIT_TEXT_FILL_TYPE" val="1"/>
</p:tagLst>
</file>

<file path=ppt/tags/tag273.xml><?xml version="1.0" encoding="utf-8"?>
<p:tagLst xmlns:p="http://schemas.openxmlformats.org/presentationml/2006/main">
  <p:tag name="AS_UNIQUEID" val="324"/>
  <p:tag name="KSO_WM_UNIT_TEXT_FILL_FORE_SCHEMECOLOR_INDEX" val="13"/>
  <p:tag name="KSO_WM_UNIT_TEXT_FILL_FORE_SCHEMECOLOR_INDEX_BRIGHTNESS" val="0"/>
  <p:tag name="KSO_WM_UNIT_TEXT_FILL_TYPE" val="1"/>
</p:tagLst>
</file>

<file path=ppt/tags/tag274.xml><?xml version="1.0" encoding="utf-8"?>
<p:tagLst xmlns:p="http://schemas.openxmlformats.org/presentationml/2006/main">
  <p:tag name="AS_UNIQUEID" val="634"/>
</p:tagLst>
</file>

<file path=ppt/tags/tag275.xml><?xml version="1.0" encoding="utf-8"?>
<p:tagLst xmlns:p="http://schemas.openxmlformats.org/presentationml/2006/main">
  <p:tag name="AS_UNIQUEID" val="326"/>
  <p:tag name="KSO_WM_UNIT_TEXT_FILL_FORE_SCHEMECOLOR_INDEX" val="13"/>
  <p:tag name="KSO_WM_UNIT_TEXT_FILL_FORE_SCHEMECOLOR_INDEX_BRIGHTNESS" val="0"/>
  <p:tag name="KSO_WM_UNIT_TEXT_FILL_TYPE" val="1"/>
</p:tagLst>
</file>

<file path=ppt/tags/tag276.xml><?xml version="1.0" encoding="utf-8"?>
<p:tagLst xmlns:p="http://schemas.openxmlformats.org/presentationml/2006/main">
  <p:tag name="AS_UNIQUEID" val="635"/>
</p:tagLst>
</file>

<file path=ppt/tags/tag277.xml><?xml version="1.0" encoding="utf-8"?>
<p:tagLst xmlns:p="http://schemas.openxmlformats.org/presentationml/2006/main">
  <p:tag name="AS_UNIQUEID" val="636"/>
</p:tagLst>
</file>

<file path=ppt/tags/tag278.xml><?xml version="1.0" encoding="utf-8"?>
<p:tagLst xmlns:p="http://schemas.openxmlformats.org/presentationml/2006/main">
  <p:tag name="AS_UNIQUEID" val="329"/>
  <p:tag name="KSO_WM_UNIT_TEXT_FILL_FORE_SCHEMECOLOR_INDEX" val="13"/>
  <p:tag name="KSO_WM_UNIT_TEXT_FILL_FORE_SCHEMECOLOR_INDEX_BRIGHTNESS" val="0"/>
  <p:tag name="KSO_WM_UNIT_TEXT_FILL_TYPE" val="1"/>
</p:tagLst>
</file>

<file path=ppt/tags/tag279.xml><?xml version="1.0" encoding="utf-8"?>
<p:tagLst xmlns:p="http://schemas.openxmlformats.org/presentationml/2006/main">
  <p:tag name="AS_UNIQUEID" val="330"/>
  <p:tag name="KSO_WM_UNIT_TEXT_FILL_FORE_SCHEMECOLOR_INDEX" val="13"/>
  <p:tag name="KSO_WM_UNIT_TEXT_FILL_FORE_SCHEMECOLOR_INDEX_BRIGHTNESS" val="0"/>
  <p:tag name="KSO_WM_UNIT_TEXT_FILL_TYPE" val="1"/>
</p:tagLst>
</file>

<file path=ppt/tags/tag28.xml><?xml version="1.0" encoding="utf-8"?>
<p:tagLst xmlns:p="http://schemas.openxmlformats.org/presentationml/2006/main">
  <p:tag name="AS_UNIQUEID" val="597"/>
</p:tagLst>
</file>

<file path=ppt/tags/tag280.xml><?xml version="1.0" encoding="utf-8"?>
<p:tagLst xmlns:p="http://schemas.openxmlformats.org/presentationml/2006/main">
  <p:tag name="AS_UNIQUEID" val="331"/>
  <p:tag name="KSO_WM_UNIT_TEXT_FILL_FORE_SCHEMECOLOR_INDEX" val="13"/>
  <p:tag name="KSO_WM_UNIT_TEXT_FILL_FORE_SCHEMECOLOR_INDEX_BRIGHTNESS" val="0"/>
  <p:tag name="KSO_WM_UNIT_TEXT_FILL_TYPE" val="1"/>
</p:tagLst>
</file>

<file path=ppt/tags/tag281.xml><?xml version="1.0" encoding="utf-8"?>
<p:tagLst xmlns:p="http://schemas.openxmlformats.org/presentationml/2006/main">
  <p:tag name="AS_UNIQUEID" val="332"/>
  <p:tag name="KSO_WM_UNIT_TEXT_FILL_FORE_SCHEMECOLOR_INDEX" val="13"/>
  <p:tag name="KSO_WM_UNIT_TEXT_FILL_FORE_SCHEMECOLOR_INDEX_BRIGHTNESS" val="0"/>
  <p:tag name="KSO_WM_UNIT_TEXT_FILL_TYPE" val="1"/>
</p:tagLst>
</file>

<file path=ppt/tags/tag282.xml><?xml version="1.0" encoding="utf-8"?>
<p:tagLst xmlns:p="http://schemas.openxmlformats.org/presentationml/2006/main">
  <p:tag name="AS_UNIQUEID" val="333"/>
  <p:tag name="KSO_WM_UNIT_TEXT_FILL_FORE_SCHEMECOLOR_INDEX" val="13"/>
  <p:tag name="KSO_WM_UNIT_TEXT_FILL_FORE_SCHEMECOLOR_INDEX_BRIGHTNESS" val="0"/>
  <p:tag name="KSO_WM_UNIT_TEXT_FILL_TYPE" val="1"/>
</p:tagLst>
</file>

<file path=ppt/tags/tag283.xml><?xml version="1.0" encoding="utf-8"?>
<p:tagLst xmlns:p="http://schemas.openxmlformats.org/presentationml/2006/main">
  <p:tag name="AS_UNIQUEID" val="637"/>
</p:tagLst>
</file>

<file path=ppt/tags/tag284.xml><?xml version="1.0" encoding="utf-8"?>
<p:tagLst xmlns:p="http://schemas.openxmlformats.org/presentationml/2006/main">
  <p:tag name="AS_UNIQUEID" val="335"/>
  <p:tag name="KSO_WM_UNIT_TEXT_FILL_FORE_SCHEMECOLOR_INDEX" val="13"/>
  <p:tag name="KSO_WM_UNIT_TEXT_FILL_FORE_SCHEMECOLOR_INDEX_BRIGHTNESS" val="0"/>
  <p:tag name="KSO_WM_UNIT_TEXT_FILL_TYPE" val="1"/>
</p:tagLst>
</file>

<file path=ppt/tags/tag285.xml><?xml version="1.0" encoding="utf-8"?>
<p:tagLst xmlns:p="http://schemas.openxmlformats.org/presentationml/2006/main">
  <p:tag name="AS_UNIQUEID" val="336"/>
  <p:tag name="KSO_WM_UNIT_TEXT_FILL_FORE_SCHEMECOLOR_INDEX" val="13"/>
  <p:tag name="KSO_WM_UNIT_TEXT_FILL_FORE_SCHEMECOLOR_INDEX_BRIGHTNESS" val="0"/>
  <p:tag name="KSO_WM_UNIT_TEXT_FILL_TYPE" val="1"/>
</p:tagLst>
</file>

<file path=ppt/tags/tag286.xml><?xml version="1.0" encoding="utf-8"?>
<p:tagLst xmlns:p="http://schemas.openxmlformats.org/presentationml/2006/main">
  <p:tag name="AS_UNIQUEID" val="337"/>
  <p:tag name="KSO_WM_UNIT_TEXT_FILL_FORE_SCHEMECOLOR_INDEX" val="13"/>
  <p:tag name="KSO_WM_UNIT_TEXT_FILL_FORE_SCHEMECOLOR_INDEX_BRIGHTNESS" val="0"/>
  <p:tag name="KSO_WM_UNIT_TEXT_FILL_TYPE" val="1"/>
</p:tagLst>
</file>

<file path=ppt/tags/tag287.xml><?xml version="1.0" encoding="utf-8"?>
<p:tagLst xmlns:p="http://schemas.openxmlformats.org/presentationml/2006/main">
  <p:tag name="AS_UNIQUEID" val="338"/>
  <p:tag name="KSO_WM_UNIT_TEXT_FILL_FORE_SCHEMECOLOR_INDEX" val="13"/>
  <p:tag name="KSO_WM_UNIT_TEXT_FILL_FORE_SCHEMECOLOR_INDEX_BRIGHTNESS" val="0"/>
  <p:tag name="KSO_WM_UNIT_TEXT_FILL_TYPE" val="1"/>
</p:tagLst>
</file>

<file path=ppt/tags/tag288.xml><?xml version="1.0" encoding="utf-8"?>
<p:tagLst xmlns:p="http://schemas.openxmlformats.org/presentationml/2006/main">
  <p:tag name="AS_UNIQUEID" val="339"/>
  <p:tag name="KSO_WM_UNIT_TEXT_FILL_FORE_SCHEMECOLOR_INDEX" val="13"/>
  <p:tag name="KSO_WM_UNIT_TEXT_FILL_FORE_SCHEMECOLOR_INDEX_BRIGHTNESS" val="0"/>
  <p:tag name="KSO_WM_UNIT_TEXT_FILL_TYPE" val="1"/>
</p:tagLst>
</file>

<file path=ppt/tags/tag289.xml><?xml version="1.0" encoding="utf-8"?>
<p:tagLst xmlns:p="http://schemas.openxmlformats.org/presentationml/2006/main">
  <p:tag name="AS_UNIQUEID" val="340"/>
  <p:tag name="KSO_WM_UNIT_TEXT_FILL_FORE_SCHEMECOLOR_INDEX" val="13"/>
  <p:tag name="KSO_WM_UNIT_TEXT_FILL_FORE_SCHEMECOLOR_INDEX_BRIGHTNESS" val="0"/>
  <p:tag name="KSO_WM_UNIT_TEXT_FILL_TYPE" val="1"/>
</p:tagLst>
</file>

<file path=ppt/tags/tag29.xml><?xml version="1.0" encoding="utf-8"?>
<p:tagLst xmlns:p="http://schemas.openxmlformats.org/presentationml/2006/main">
  <p:tag name="AS_UNIQUEID" val="34"/>
  <p:tag name="KSO_WM_UNIT_FILL_FORE_SCHEMECOLOR_INDEX" val="15"/>
  <p:tag name="KSO_WM_UNIT_FILL_FORE_SCHEMECOLOR_INDEX_BRIGHTNESS" val="-0.1"/>
  <p:tag name="KSO_WM_UNIT_FILL_TYPE" val="1"/>
</p:tagLst>
</file>

<file path=ppt/tags/tag290.xml><?xml version="1.0" encoding="utf-8"?>
<p:tagLst xmlns:p="http://schemas.openxmlformats.org/presentationml/2006/main">
  <p:tag name="AS_UNIQUEID" val="341"/>
  <p:tag name="KSO_WM_UNIT_TEXT_FILL_FORE_SCHEMECOLOR_INDEX" val="13"/>
  <p:tag name="KSO_WM_UNIT_TEXT_FILL_FORE_SCHEMECOLOR_INDEX_BRIGHTNESS" val="0"/>
  <p:tag name="KSO_WM_UNIT_TEXT_FILL_TYPE" val="1"/>
</p:tagLst>
</file>

<file path=ppt/tags/tag291.xml><?xml version="1.0" encoding="utf-8"?>
<p:tagLst xmlns:p="http://schemas.openxmlformats.org/presentationml/2006/main">
  <p:tag name="AS_UNIQUEID" val="342"/>
</p:tagLst>
</file>

<file path=ppt/tags/tag292.xml><?xml version="1.0" encoding="utf-8"?>
<p:tagLst xmlns:p="http://schemas.openxmlformats.org/presentationml/2006/main">
  <p:tag name="AS_UNIQUEID" val="345"/>
  <p:tag name="KSO_WM_UNIT_TEXT_FILL_FORE_SCHEMECOLOR_INDEX" val="13"/>
  <p:tag name="KSO_WM_UNIT_TEXT_FILL_FORE_SCHEMECOLOR_INDEX_BRIGHTNESS" val="0"/>
  <p:tag name="KSO_WM_UNIT_TEXT_FILL_TYPE" val="1"/>
</p:tagLst>
</file>

<file path=ppt/tags/tag293.xml><?xml version="1.0" encoding="utf-8"?>
<p:tagLst xmlns:p="http://schemas.openxmlformats.org/presentationml/2006/main">
  <p:tag name="AS_UNIQUEID" val="346"/>
  <p:tag name="KSO_WM_UNIT_TEXT_FILL_FORE_SCHEMECOLOR_INDEX" val="13"/>
  <p:tag name="KSO_WM_UNIT_TEXT_FILL_FORE_SCHEMECOLOR_INDEX_BRIGHTNESS" val="0"/>
  <p:tag name="KSO_WM_UNIT_TEXT_FILL_TYPE" val="1"/>
</p:tagLst>
</file>

<file path=ppt/tags/tag294.xml><?xml version="1.0" encoding="utf-8"?>
<p:tagLst xmlns:p="http://schemas.openxmlformats.org/presentationml/2006/main">
  <p:tag name="AS_UNIQUEID" val="347"/>
  <p:tag name="KSO_WM_UNIT_TEXT_FILL_FORE_SCHEMECOLOR_INDEX" val="13"/>
  <p:tag name="KSO_WM_UNIT_TEXT_FILL_FORE_SCHEMECOLOR_INDEX_BRIGHTNESS" val="0"/>
  <p:tag name="KSO_WM_UNIT_TEXT_FILL_TYPE" val="1"/>
</p:tagLst>
</file>

<file path=ppt/tags/tag295.xml><?xml version="1.0" encoding="utf-8"?>
<p:tagLst xmlns:p="http://schemas.openxmlformats.org/presentationml/2006/main">
  <p:tag name="AS_UNIQUEID" val="348"/>
  <p:tag name="KSO_WM_UNIT_TEXT_FILL_FORE_SCHEMECOLOR_INDEX" val="13"/>
  <p:tag name="KSO_WM_UNIT_TEXT_FILL_FORE_SCHEMECOLOR_INDEX_BRIGHTNESS" val="0"/>
  <p:tag name="KSO_WM_UNIT_TEXT_FILL_TYPE" val="1"/>
</p:tagLst>
</file>

<file path=ppt/tags/tag296.xml><?xml version="1.0" encoding="utf-8"?>
<p:tagLst xmlns:p="http://schemas.openxmlformats.org/presentationml/2006/main">
  <p:tag name="AS_UNIQUEID" val="349"/>
  <p:tag name="KSO_WM_UNIT_TEXT_FILL_FORE_SCHEMECOLOR_INDEX" val="13"/>
  <p:tag name="KSO_WM_UNIT_TEXT_FILL_FORE_SCHEMECOLOR_INDEX_BRIGHTNESS" val="0"/>
  <p:tag name="KSO_WM_UNIT_TEXT_FILL_TYPE" val="1"/>
</p:tagLst>
</file>

<file path=ppt/tags/tag297.xml><?xml version="1.0" encoding="utf-8"?>
<p:tagLst xmlns:p="http://schemas.openxmlformats.org/presentationml/2006/main">
  <p:tag name="AS_UNIQUEID" val="350"/>
  <p:tag name="KSO_WM_UNIT_TEXT_FILL_FORE_SCHEMECOLOR_INDEX" val="13"/>
  <p:tag name="KSO_WM_UNIT_TEXT_FILL_FORE_SCHEMECOLOR_INDEX_BRIGHTNESS" val="0"/>
  <p:tag name="KSO_WM_UNIT_TEXT_FILL_TYPE" val="1"/>
</p:tagLst>
</file>

<file path=ppt/tags/tag298.xml><?xml version="1.0" encoding="utf-8"?>
<p:tagLst xmlns:p="http://schemas.openxmlformats.org/presentationml/2006/main">
  <p:tag name="AS_UNIQUEID" val="638"/>
</p:tagLst>
</file>

<file path=ppt/tags/tag299.xml><?xml version="1.0" encoding="utf-8"?>
<p:tagLst xmlns:p="http://schemas.openxmlformats.org/presentationml/2006/main">
  <p:tag name="AS_UNIQUEID" val="352"/>
  <p:tag name="KSO_WM_UNIT_TEXT_FILL_FORE_SCHEMECOLOR_INDEX" val="13"/>
  <p:tag name="KSO_WM_UNIT_TEXT_FILL_FORE_SCHEMECOLOR_INDEX_BRIGHTNESS" val="0"/>
  <p:tag name="KSO_WM_UNIT_TEXT_FILL_TYPE" val="1"/>
</p:tagLst>
</file>

<file path=ppt/tags/tag3.xml><?xml version="1.0" encoding="utf-8"?>
<p:tagLst xmlns:p="http://schemas.openxmlformats.org/presentationml/2006/main">
  <p:tag name="AS_UNIQUEID" val="581"/>
</p:tagLst>
</file>

<file path=ppt/tags/tag30.xml><?xml version="1.0" encoding="utf-8"?>
<p:tagLst xmlns:p="http://schemas.openxmlformats.org/presentationml/2006/main">
  <p:tag name="AS_UNIQUEID" val="35"/>
</p:tagLst>
</file>

<file path=ppt/tags/tag300.xml><?xml version="1.0" encoding="utf-8"?>
<p:tagLst xmlns:p="http://schemas.openxmlformats.org/presentationml/2006/main">
  <p:tag name="AS_UNIQUEID" val="353"/>
  <p:tag name="KSO_WM_UNIT_TEXT_FILL_FORE_SCHEMECOLOR_INDEX" val="13"/>
  <p:tag name="KSO_WM_UNIT_TEXT_FILL_FORE_SCHEMECOLOR_INDEX_BRIGHTNESS" val="0"/>
  <p:tag name="KSO_WM_UNIT_TEXT_FILL_TYPE" val="1"/>
</p:tagLst>
</file>

<file path=ppt/tags/tag301.xml><?xml version="1.0" encoding="utf-8"?>
<p:tagLst xmlns:p="http://schemas.openxmlformats.org/presentationml/2006/main">
  <p:tag name="AS_UNIQUEID" val="354"/>
  <p:tag name="KSO_WM_UNIT_TEXT_FILL_FORE_SCHEMECOLOR_INDEX" val="13"/>
  <p:tag name="KSO_WM_UNIT_TEXT_FILL_FORE_SCHEMECOLOR_INDEX_BRIGHTNESS" val="0"/>
  <p:tag name="KSO_WM_UNIT_TEXT_FILL_TYPE" val="1"/>
</p:tagLst>
</file>

<file path=ppt/tags/tag302.xml><?xml version="1.0" encoding="utf-8"?>
<p:tagLst xmlns:p="http://schemas.openxmlformats.org/presentationml/2006/main">
  <p:tag name="AS_UNIQUEID" val="355"/>
  <p:tag name="KSO_WM_UNIT_TEXT_FILL_FORE_SCHEMECOLOR_INDEX" val="13"/>
  <p:tag name="KSO_WM_UNIT_TEXT_FILL_FORE_SCHEMECOLOR_INDEX_BRIGHTNESS" val="0"/>
  <p:tag name="KSO_WM_UNIT_TEXT_FILL_TYPE" val="1"/>
</p:tagLst>
</file>

<file path=ppt/tags/tag303.xml><?xml version="1.0" encoding="utf-8"?>
<p:tagLst xmlns:p="http://schemas.openxmlformats.org/presentationml/2006/main">
  <p:tag name="AS_UNIQUEID" val="356"/>
  <p:tag name="KSO_WM_UNIT_TEXT_FILL_FORE_SCHEMECOLOR_INDEX" val="13"/>
  <p:tag name="KSO_WM_UNIT_TEXT_FILL_FORE_SCHEMECOLOR_INDEX_BRIGHTNESS" val="0"/>
  <p:tag name="KSO_WM_UNIT_TEXT_FILL_TYPE" val="1"/>
</p:tagLst>
</file>

<file path=ppt/tags/tag304.xml><?xml version="1.0" encoding="utf-8"?>
<p:tagLst xmlns:p="http://schemas.openxmlformats.org/presentationml/2006/main">
  <p:tag name="AS_UNIQUEID" val="357"/>
  <p:tag name="KSO_WM_UNIT_TEXT_FILL_FORE_SCHEMECOLOR_INDEX" val="13"/>
  <p:tag name="KSO_WM_UNIT_TEXT_FILL_FORE_SCHEMECOLOR_INDEX_BRIGHTNESS" val="0"/>
  <p:tag name="KSO_WM_UNIT_TEXT_FILL_TYPE" val="1"/>
</p:tagLst>
</file>

<file path=ppt/tags/tag305.xml><?xml version="1.0" encoding="utf-8"?>
<p:tagLst xmlns:p="http://schemas.openxmlformats.org/presentationml/2006/main">
  <p:tag name="AS_UNIQUEID" val="358"/>
  <p:tag name="KSO_WM_UNIT_TEXT_FILL_FORE_SCHEMECOLOR_INDEX" val="13"/>
  <p:tag name="KSO_WM_UNIT_TEXT_FILL_FORE_SCHEMECOLOR_INDEX_BRIGHTNESS" val="0"/>
  <p:tag name="KSO_WM_UNIT_TEXT_FILL_TYPE" val="1"/>
</p:tagLst>
</file>

<file path=ppt/tags/tag306.xml><?xml version="1.0" encoding="utf-8"?>
<p:tagLst xmlns:p="http://schemas.openxmlformats.org/presentationml/2006/main">
  <p:tag name="AS_UNIQUEID" val="359"/>
  <p:tag name="KSO_WM_UNIT_TEXT_FILL_FORE_SCHEMECOLOR_INDEX" val="13"/>
  <p:tag name="KSO_WM_UNIT_TEXT_FILL_FORE_SCHEMECOLOR_INDEX_BRIGHTNESS" val="0"/>
  <p:tag name="KSO_WM_UNIT_TEXT_FILL_TYPE" val="1"/>
</p:tagLst>
</file>

<file path=ppt/tags/tag307.xml><?xml version="1.0" encoding="utf-8"?>
<p:tagLst xmlns:p="http://schemas.openxmlformats.org/presentationml/2006/main">
  <p:tag name="AS_UNIQUEID" val="360"/>
  <p:tag name="KSO_WM_UNIT_TEXT_FILL_FORE_SCHEMECOLOR_INDEX" val="13"/>
  <p:tag name="KSO_WM_UNIT_TEXT_FILL_FORE_SCHEMECOLOR_INDEX_BRIGHTNESS" val="0"/>
  <p:tag name="KSO_WM_UNIT_TEXT_FILL_TYPE" val="1"/>
</p:tagLst>
</file>

<file path=ppt/tags/tag308.xml><?xml version="1.0" encoding="utf-8"?>
<p:tagLst xmlns:p="http://schemas.openxmlformats.org/presentationml/2006/main">
  <p:tag name="AS_UNIQUEID" val="361"/>
  <p:tag name="KSO_WM_UNIT_TEXT_FILL_FORE_SCHEMECOLOR_INDEX" val="13"/>
  <p:tag name="KSO_WM_UNIT_TEXT_FILL_FORE_SCHEMECOLOR_INDEX_BRIGHTNESS" val="0"/>
  <p:tag name="KSO_WM_UNIT_TEXT_FILL_TYPE" val="1"/>
</p:tagLst>
</file>

<file path=ppt/tags/tag309.xml><?xml version="1.0" encoding="utf-8"?>
<p:tagLst xmlns:p="http://schemas.openxmlformats.org/presentationml/2006/main">
  <p:tag name="AS_UNIQUEID" val="362"/>
  <p:tag name="KSO_WM_UNIT_TEXT_FILL_FORE_SCHEMECOLOR_INDEX" val="13"/>
  <p:tag name="KSO_WM_UNIT_TEXT_FILL_FORE_SCHEMECOLOR_INDEX_BRIGHTNESS" val="0"/>
  <p:tag name="KSO_WM_UNIT_TEXT_FILL_TYPE" val="1"/>
</p:tagLst>
</file>

<file path=ppt/tags/tag31.xml><?xml version="1.0" encoding="utf-8"?>
<p:tagLst xmlns:p="http://schemas.openxmlformats.org/presentationml/2006/main">
  <p:tag name="AS_UNIQUEID" val="36"/>
</p:tagLst>
</file>

<file path=ppt/tags/tag310.xml><?xml version="1.0" encoding="utf-8"?>
<p:tagLst xmlns:p="http://schemas.openxmlformats.org/presentationml/2006/main">
  <p:tag name="AS_UNIQUEID" val="363"/>
  <p:tag name="KSO_WM_UNIT_TEXT_FILL_FORE_SCHEMECOLOR_INDEX" val="13"/>
  <p:tag name="KSO_WM_UNIT_TEXT_FILL_FORE_SCHEMECOLOR_INDEX_BRIGHTNESS" val="0"/>
  <p:tag name="KSO_WM_UNIT_TEXT_FILL_TYPE" val="1"/>
</p:tagLst>
</file>

<file path=ppt/tags/tag311.xml><?xml version="1.0" encoding="utf-8"?>
<p:tagLst xmlns:p="http://schemas.openxmlformats.org/presentationml/2006/main">
  <p:tag name="AS_UNIQUEID" val="364"/>
  <p:tag name="KSO_WM_UNIT_TEXT_FILL_FORE_SCHEMECOLOR_INDEX" val="13"/>
  <p:tag name="KSO_WM_UNIT_TEXT_FILL_FORE_SCHEMECOLOR_INDEX_BRIGHTNESS" val="0"/>
  <p:tag name="KSO_WM_UNIT_TEXT_FILL_TYPE" val="1"/>
</p:tagLst>
</file>

<file path=ppt/tags/tag312.xml><?xml version="1.0" encoding="utf-8"?>
<p:tagLst xmlns:p="http://schemas.openxmlformats.org/presentationml/2006/main">
  <p:tag name="AS_UNIQUEID" val="365"/>
  <p:tag name="KSO_WM_UNIT_TEXT_FILL_FORE_SCHEMECOLOR_INDEX" val="13"/>
  <p:tag name="KSO_WM_UNIT_TEXT_FILL_FORE_SCHEMECOLOR_INDEX_BRIGHTNESS" val="0"/>
  <p:tag name="KSO_WM_UNIT_TEXT_FILL_TYPE" val="1"/>
</p:tagLst>
</file>

<file path=ppt/tags/tag313.xml><?xml version="1.0" encoding="utf-8"?>
<p:tagLst xmlns:p="http://schemas.openxmlformats.org/presentationml/2006/main">
  <p:tag name="AS_UNIQUEID" val="366"/>
  <p:tag name="KSO_WM_UNIT_TEXT_FILL_FORE_SCHEMECOLOR_INDEX" val="13"/>
  <p:tag name="KSO_WM_UNIT_TEXT_FILL_FORE_SCHEMECOLOR_INDEX_BRIGHTNESS" val="0"/>
  <p:tag name="KSO_WM_UNIT_TEXT_FILL_TYPE" val="1"/>
</p:tagLst>
</file>

<file path=ppt/tags/tag314.xml><?xml version="1.0" encoding="utf-8"?>
<p:tagLst xmlns:p="http://schemas.openxmlformats.org/presentationml/2006/main">
  <p:tag name="AS_UNIQUEID" val="367"/>
  <p:tag name="KSO_WM_UNIT_TEXT_FILL_FORE_SCHEMECOLOR_INDEX" val="13"/>
  <p:tag name="KSO_WM_UNIT_TEXT_FILL_FORE_SCHEMECOLOR_INDEX_BRIGHTNESS" val="0"/>
  <p:tag name="KSO_WM_UNIT_TEXT_FILL_TYPE" val="1"/>
</p:tagLst>
</file>

<file path=ppt/tags/tag315.xml><?xml version="1.0" encoding="utf-8"?>
<p:tagLst xmlns:p="http://schemas.openxmlformats.org/presentationml/2006/main">
  <p:tag name="AS_UNIQUEID" val="368"/>
  <p:tag name="KSO_WM_UNIT_TEXT_FILL_FORE_SCHEMECOLOR_INDEX" val="13"/>
  <p:tag name="KSO_WM_UNIT_TEXT_FILL_FORE_SCHEMECOLOR_INDEX_BRIGHTNESS" val="0"/>
  <p:tag name="KSO_WM_UNIT_TEXT_FILL_TYPE" val="1"/>
</p:tagLst>
</file>

<file path=ppt/tags/tag316.xml><?xml version="1.0" encoding="utf-8"?>
<p:tagLst xmlns:p="http://schemas.openxmlformats.org/presentationml/2006/main">
  <p:tag name="AS_UNIQUEID" val="369"/>
  <p:tag name="KSO_WM_UNIT_TEXT_FILL_FORE_SCHEMECOLOR_INDEX" val="13"/>
  <p:tag name="KSO_WM_UNIT_TEXT_FILL_FORE_SCHEMECOLOR_INDEX_BRIGHTNESS" val="0"/>
  <p:tag name="KSO_WM_UNIT_TEXT_FILL_TYPE" val="1"/>
</p:tagLst>
</file>

<file path=ppt/tags/tag317.xml><?xml version="1.0" encoding="utf-8"?>
<p:tagLst xmlns:p="http://schemas.openxmlformats.org/presentationml/2006/main">
  <p:tag name="AS_UNIQUEID" val="639"/>
</p:tagLst>
</file>

<file path=ppt/tags/tag318.xml><?xml version="1.0" encoding="utf-8"?>
<p:tagLst xmlns:p="http://schemas.openxmlformats.org/presentationml/2006/main">
  <p:tag name="AS_UNIQUEID" val="371"/>
  <p:tag name="KSO_WM_UNIT_TEXT_FILL_FORE_SCHEMECOLOR_INDEX" val="13"/>
  <p:tag name="KSO_WM_UNIT_TEXT_FILL_FORE_SCHEMECOLOR_INDEX_BRIGHTNESS" val="0"/>
  <p:tag name="KSO_WM_UNIT_TEXT_FILL_TYPE" val="1"/>
</p:tagLst>
</file>

<file path=ppt/tags/tag319.xml><?xml version="1.0" encoding="utf-8"?>
<p:tagLst xmlns:p="http://schemas.openxmlformats.org/presentationml/2006/main">
  <p:tag name="AS_UNIQUEID" val="372"/>
  <p:tag name="KSO_WM_UNIT_TEXT_FILL_FORE_SCHEMECOLOR_INDEX" val="13"/>
  <p:tag name="KSO_WM_UNIT_TEXT_FILL_FORE_SCHEMECOLOR_INDEX_BRIGHTNESS" val="0"/>
  <p:tag name="KSO_WM_UNIT_TEXT_FILL_TYPE" val="1"/>
</p:tagLst>
</file>

<file path=ppt/tags/tag32.xml><?xml version="1.0" encoding="utf-8"?>
<p:tagLst xmlns:p="http://schemas.openxmlformats.org/presentationml/2006/main">
  <p:tag name="AS_UNIQUEID" val="609"/>
</p:tagLst>
</file>

<file path=ppt/tags/tag320.xml><?xml version="1.0" encoding="utf-8"?>
<p:tagLst xmlns:p="http://schemas.openxmlformats.org/presentationml/2006/main">
  <p:tag name="AS_UNIQUEID" val="373"/>
  <p:tag name="KSO_WM_UNIT_TEXT_FILL_FORE_SCHEMECOLOR_INDEX" val="13"/>
  <p:tag name="KSO_WM_UNIT_TEXT_FILL_FORE_SCHEMECOLOR_INDEX_BRIGHTNESS" val="0"/>
  <p:tag name="KSO_WM_UNIT_TEXT_FILL_TYPE" val="1"/>
</p:tagLst>
</file>

<file path=ppt/tags/tag321.xml><?xml version="1.0" encoding="utf-8"?>
<p:tagLst xmlns:p="http://schemas.openxmlformats.org/presentationml/2006/main">
  <p:tag name="AS_UNIQUEID" val="374"/>
  <p:tag name="KSO_WM_UNIT_TEXT_FILL_FORE_SCHEMECOLOR_INDEX" val="13"/>
  <p:tag name="KSO_WM_UNIT_TEXT_FILL_FORE_SCHEMECOLOR_INDEX_BRIGHTNESS" val="0"/>
  <p:tag name="KSO_WM_UNIT_TEXT_FILL_TYPE" val="1"/>
</p:tagLst>
</file>

<file path=ppt/tags/tag322.xml><?xml version="1.0" encoding="utf-8"?>
<p:tagLst xmlns:p="http://schemas.openxmlformats.org/presentationml/2006/main">
  <p:tag name="AS_UNIQUEID" val="375"/>
  <p:tag name="KSO_WM_UNIT_TEXT_FILL_FORE_SCHEMECOLOR_INDEX" val="13"/>
  <p:tag name="KSO_WM_UNIT_TEXT_FILL_FORE_SCHEMECOLOR_INDEX_BRIGHTNESS" val="0"/>
  <p:tag name="KSO_WM_UNIT_TEXT_FILL_TYPE" val="1"/>
</p:tagLst>
</file>

<file path=ppt/tags/tag323.xml><?xml version="1.0" encoding="utf-8"?>
<p:tagLst xmlns:p="http://schemas.openxmlformats.org/presentationml/2006/main">
  <p:tag name="AS_UNIQUEID" val="376"/>
  <p:tag name="KSO_WM_UNIT_TEXT_FILL_FORE_SCHEMECOLOR_INDEX" val="13"/>
  <p:tag name="KSO_WM_UNIT_TEXT_FILL_FORE_SCHEMECOLOR_INDEX_BRIGHTNESS" val="0"/>
  <p:tag name="KSO_WM_UNIT_TEXT_FILL_TYPE" val="1"/>
</p:tagLst>
</file>

<file path=ppt/tags/tag324.xml><?xml version="1.0" encoding="utf-8"?>
<p:tagLst xmlns:p="http://schemas.openxmlformats.org/presentationml/2006/main">
  <p:tag name="AS_UNIQUEID" val="377"/>
  <p:tag name="KSO_WM_UNIT_TEXT_FILL_FORE_SCHEMECOLOR_INDEX" val="13"/>
  <p:tag name="KSO_WM_UNIT_TEXT_FILL_FORE_SCHEMECOLOR_INDEX_BRIGHTNESS" val="0"/>
  <p:tag name="KSO_WM_UNIT_TEXT_FILL_TYPE" val="1"/>
</p:tagLst>
</file>

<file path=ppt/tags/tag325.xml><?xml version="1.0" encoding="utf-8"?>
<p:tagLst xmlns:p="http://schemas.openxmlformats.org/presentationml/2006/main">
  <p:tag name="AS_UNIQUEID" val="378"/>
  <p:tag name="KSO_WM_UNIT_TEXT_FILL_FORE_SCHEMECOLOR_INDEX" val="13"/>
  <p:tag name="KSO_WM_UNIT_TEXT_FILL_FORE_SCHEMECOLOR_INDEX_BRIGHTNESS" val="0"/>
  <p:tag name="KSO_WM_UNIT_TEXT_FILL_TYPE" val="1"/>
</p:tagLst>
</file>

<file path=ppt/tags/tag326.xml><?xml version="1.0" encoding="utf-8"?>
<p:tagLst xmlns:p="http://schemas.openxmlformats.org/presentationml/2006/main">
  <p:tag name="AS_UNIQUEID" val="379"/>
  <p:tag name="KSO_WM_UNIT_TEXT_FILL_FORE_SCHEMECOLOR_INDEX" val="13"/>
  <p:tag name="KSO_WM_UNIT_TEXT_FILL_FORE_SCHEMECOLOR_INDEX_BRIGHTNESS" val="0"/>
  <p:tag name="KSO_WM_UNIT_TEXT_FILL_TYPE" val="1"/>
</p:tagLst>
</file>

<file path=ppt/tags/tag327.xml><?xml version="1.0" encoding="utf-8"?>
<p:tagLst xmlns:p="http://schemas.openxmlformats.org/presentationml/2006/main">
  <p:tag name="AS_UNIQUEID" val="380"/>
  <p:tag name="KSO_WM_UNIT_TEXT_FILL_FORE_SCHEMECOLOR_INDEX" val="13"/>
  <p:tag name="KSO_WM_UNIT_TEXT_FILL_FORE_SCHEMECOLOR_INDEX_BRIGHTNESS" val="0"/>
  <p:tag name="KSO_WM_UNIT_TEXT_FILL_TYPE" val="1"/>
</p:tagLst>
</file>

<file path=ppt/tags/tag328.xml><?xml version="1.0" encoding="utf-8"?>
<p:tagLst xmlns:p="http://schemas.openxmlformats.org/presentationml/2006/main">
  <p:tag name="AS_UNIQUEID" val="381"/>
  <p:tag name="KSO_WM_UNIT_TEXT_FILL_FORE_SCHEMECOLOR_INDEX" val="13"/>
  <p:tag name="KSO_WM_UNIT_TEXT_FILL_FORE_SCHEMECOLOR_INDEX_BRIGHTNESS" val="0"/>
  <p:tag name="KSO_WM_UNIT_TEXT_FILL_TYPE" val="1"/>
</p:tagLst>
</file>

<file path=ppt/tags/tag329.xml><?xml version="1.0" encoding="utf-8"?>
<p:tagLst xmlns:p="http://schemas.openxmlformats.org/presentationml/2006/main">
  <p:tag name="AS_UNIQUEID" val="382"/>
  <p:tag name="KSO_WM_UNIT_TEXT_FILL_FORE_SCHEMECOLOR_INDEX" val="13"/>
  <p:tag name="KSO_WM_UNIT_TEXT_FILL_FORE_SCHEMECOLOR_INDEX_BRIGHTNESS" val="0"/>
  <p:tag name="KSO_WM_UNIT_TEXT_FILL_TYPE" val="1"/>
</p:tagLst>
</file>

<file path=ppt/tags/tag33.xml><?xml version="1.0" encoding="utf-8"?>
<p:tagLst xmlns:p="http://schemas.openxmlformats.org/presentationml/2006/main">
  <p:tag name="AS_UNIQUEID" val="610"/>
</p:tagLst>
</file>

<file path=ppt/tags/tag330.xml><?xml version="1.0" encoding="utf-8"?>
<p:tagLst xmlns:p="http://schemas.openxmlformats.org/presentationml/2006/main">
  <p:tag name="AS_UNIQUEID" val="383"/>
  <p:tag name="KSO_WM_UNIT_TEXT_FILL_FORE_SCHEMECOLOR_INDEX" val="13"/>
  <p:tag name="KSO_WM_UNIT_TEXT_FILL_FORE_SCHEMECOLOR_INDEX_BRIGHTNESS" val="0"/>
  <p:tag name="KSO_WM_UNIT_TEXT_FILL_TYPE" val="1"/>
</p:tagLst>
</file>

<file path=ppt/tags/tag331.xml><?xml version="1.0" encoding="utf-8"?>
<p:tagLst xmlns:p="http://schemas.openxmlformats.org/presentationml/2006/main">
  <p:tag name="AS_UNIQUEID" val="384"/>
  <p:tag name="KSO_WM_UNIT_TEXT_FILL_FORE_SCHEMECOLOR_INDEX" val="13"/>
  <p:tag name="KSO_WM_UNIT_TEXT_FILL_FORE_SCHEMECOLOR_INDEX_BRIGHTNESS" val="0"/>
  <p:tag name="KSO_WM_UNIT_TEXT_FILL_TYPE" val="1"/>
</p:tagLst>
</file>

<file path=ppt/tags/tag332.xml><?xml version="1.0" encoding="utf-8"?>
<p:tagLst xmlns:p="http://schemas.openxmlformats.org/presentationml/2006/main">
  <p:tag name="AS_UNIQUEID" val="385"/>
  <p:tag name="KSO_WM_UNIT_TEXT_FILL_FORE_SCHEMECOLOR_INDEX" val="13"/>
  <p:tag name="KSO_WM_UNIT_TEXT_FILL_FORE_SCHEMECOLOR_INDEX_BRIGHTNESS" val="0"/>
  <p:tag name="KSO_WM_UNIT_TEXT_FILL_TYPE" val="1"/>
</p:tagLst>
</file>

<file path=ppt/tags/tag333.xml><?xml version="1.0" encoding="utf-8"?>
<p:tagLst xmlns:p="http://schemas.openxmlformats.org/presentationml/2006/main">
  <p:tag name="AS_UNIQUEID" val="386"/>
  <p:tag name="KSO_WM_UNIT_TEXT_FILL_FORE_SCHEMECOLOR_INDEX" val="13"/>
  <p:tag name="KSO_WM_UNIT_TEXT_FILL_FORE_SCHEMECOLOR_INDEX_BRIGHTNESS" val="0"/>
  <p:tag name="KSO_WM_UNIT_TEXT_FILL_TYPE" val="1"/>
</p:tagLst>
</file>

<file path=ppt/tags/tag334.xml><?xml version="1.0" encoding="utf-8"?>
<p:tagLst xmlns:p="http://schemas.openxmlformats.org/presentationml/2006/main">
  <p:tag name="AS_UNIQUEID" val="387"/>
  <p:tag name="KSO_WM_UNIT_TEXT_FILL_FORE_SCHEMECOLOR_INDEX" val="13"/>
  <p:tag name="KSO_WM_UNIT_TEXT_FILL_FORE_SCHEMECOLOR_INDEX_BRIGHTNESS" val="0"/>
  <p:tag name="KSO_WM_UNIT_TEXT_FILL_TYPE" val="1"/>
</p:tagLst>
</file>

<file path=ppt/tags/tag335.xml><?xml version="1.0" encoding="utf-8"?>
<p:tagLst xmlns:p="http://schemas.openxmlformats.org/presentationml/2006/main">
  <p:tag name="AS_UNIQUEID" val="388"/>
  <p:tag name="KSO_WM_UNIT_TEXT_FILL_FORE_SCHEMECOLOR_INDEX" val="13"/>
  <p:tag name="KSO_WM_UNIT_TEXT_FILL_FORE_SCHEMECOLOR_INDEX_BRIGHTNESS" val="0"/>
  <p:tag name="KSO_WM_UNIT_TEXT_FILL_TYPE" val="1"/>
</p:tagLst>
</file>

<file path=ppt/tags/tag336.xml><?xml version="1.0" encoding="utf-8"?>
<p:tagLst xmlns:p="http://schemas.openxmlformats.org/presentationml/2006/main">
  <p:tag name="AS_UNIQUEID" val="389"/>
</p:tagLst>
</file>

<file path=ppt/tags/tag337.xml><?xml version="1.0" encoding="utf-8"?>
<p:tagLst xmlns:p="http://schemas.openxmlformats.org/presentationml/2006/main">
  <p:tag name="AS_UNIQUEID" val="392"/>
  <p:tag name="KSO_WM_UNIT_TEXT_FILL_FORE_SCHEMECOLOR_INDEX" val="13"/>
  <p:tag name="KSO_WM_UNIT_TEXT_FILL_FORE_SCHEMECOLOR_INDEX_BRIGHTNESS" val="0"/>
  <p:tag name="KSO_WM_UNIT_TEXT_FILL_TYPE" val="1"/>
</p:tagLst>
</file>

<file path=ppt/tags/tag338.xml><?xml version="1.0" encoding="utf-8"?>
<p:tagLst xmlns:p="http://schemas.openxmlformats.org/presentationml/2006/main">
  <p:tag name="AS_UNIQUEID" val="393"/>
  <p:tag name="KSO_WM_UNIT_TEXT_FILL_FORE_SCHEMECOLOR_INDEX" val="13"/>
  <p:tag name="KSO_WM_UNIT_TEXT_FILL_FORE_SCHEMECOLOR_INDEX_BRIGHTNESS" val="0"/>
  <p:tag name="KSO_WM_UNIT_TEXT_FILL_TYPE" val="1"/>
</p:tagLst>
</file>

<file path=ppt/tags/tag339.xml><?xml version="1.0" encoding="utf-8"?>
<p:tagLst xmlns:p="http://schemas.openxmlformats.org/presentationml/2006/main">
  <p:tag name="AS_UNIQUEID" val="394"/>
  <p:tag name="KSO_WM_UNIT_TEXT_FILL_FORE_SCHEMECOLOR_INDEX" val="13"/>
  <p:tag name="KSO_WM_UNIT_TEXT_FILL_FORE_SCHEMECOLOR_INDEX_BRIGHTNESS" val="0"/>
  <p:tag name="KSO_WM_UNIT_TEXT_FILL_TYPE" val="1"/>
</p:tagLst>
</file>

<file path=ppt/tags/tag34.xml><?xml version="1.0" encoding="utf-8"?>
<p:tagLst xmlns:p="http://schemas.openxmlformats.org/presentationml/2006/main">
  <p:tag name="AS_UNIQUEID" val="39"/>
  <p:tag name="KSO_WM_UNIT_TEXT_FILL_FORE_SCHEMECOLOR_INDEX" val="13"/>
  <p:tag name="KSO_WM_UNIT_TEXT_FILL_FORE_SCHEMECOLOR_INDEX_BRIGHTNESS" val="0"/>
  <p:tag name="KSO_WM_UNIT_TEXT_FILL_TYPE" val="1"/>
</p:tagLst>
</file>

<file path=ppt/tags/tag340.xml><?xml version="1.0" encoding="utf-8"?>
<p:tagLst xmlns:p="http://schemas.openxmlformats.org/presentationml/2006/main">
  <p:tag name="AS_UNIQUEID" val="395"/>
  <p:tag name="KSO_WM_UNIT_TEXT_FILL_FORE_SCHEMECOLOR_INDEX" val="13"/>
  <p:tag name="KSO_WM_UNIT_TEXT_FILL_FORE_SCHEMECOLOR_INDEX_BRIGHTNESS" val="0"/>
  <p:tag name="KSO_WM_UNIT_TEXT_FILL_TYPE" val="1"/>
</p:tagLst>
</file>

<file path=ppt/tags/tag341.xml><?xml version="1.0" encoding="utf-8"?>
<p:tagLst xmlns:p="http://schemas.openxmlformats.org/presentationml/2006/main">
  <p:tag name="AS_UNIQUEID" val="396"/>
  <p:tag name="KSO_WM_UNIT_TEXT_FILL_FORE_SCHEMECOLOR_INDEX" val="13"/>
  <p:tag name="KSO_WM_UNIT_TEXT_FILL_FORE_SCHEMECOLOR_INDEX_BRIGHTNESS" val="0"/>
  <p:tag name="KSO_WM_UNIT_TEXT_FILL_TYPE" val="1"/>
</p:tagLst>
</file>

<file path=ppt/tags/tag342.xml><?xml version="1.0" encoding="utf-8"?>
<p:tagLst xmlns:p="http://schemas.openxmlformats.org/presentationml/2006/main">
  <p:tag name="AS_UNIQUEID" val="397"/>
  <p:tag name="KSO_WM_UNIT_TEXT_FILL_FORE_SCHEMECOLOR_INDEX" val="13"/>
  <p:tag name="KSO_WM_UNIT_TEXT_FILL_FORE_SCHEMECOLOR_INDEX_BRIGHTNESS" val="0"/>
  <p:tag name="KSO_WM_UNIT_TEXT_FILL_TYPE" val="1"/>
</p:tagLst>
</file>

<file path=ppt/tags/tag343.xml><?xml version="1.0" encoding="utf-8"?>
<p:tagLst xmlns:p="http://schemas.openxmlformats.org/presentationml/2006/main">
  <p:tag name="AS_UNIQUEID" val="398"/>
  <p:tag name="KSO_WM_UNIT_TEXT_FILL_FORE_SCHEMECOLOR_INDEX" val="13"/>
  <p:tag name="KSO_WM_UNIT_TEXT_FILL_FORE_SCHEMECOLOR_INDEX_BRIGHTNESS" val="0"/>
  <p:tag name="KSO_WM_UNIT_TEXT_FILL_TYPE" val="1"/>
</p:tagLst>
</file>

<file path=ppt/tags/tag344.xml><?xml version="1.0" encoding="utf-8"?>
<p:tagLst xmlns:p="http://schemas.openxmlformats.org/presentationml/2006/main">
  <p:tag name="AS_UNIQUEID" val="640"/>
</p:tagLst>
</file>

<file path=ppt/tags/tag345.xml><?xml version="1.0" encoding="utf-8"?>
<p:tagLst xmlns:p="http://schemas.openxmlformats.org/presentationml/2006/main">
  <p:tag name="AS_UNIQUEID" val="400"/>
  <p:tag name="KSO_WM_UNIT_TEXT_FILL_FORE_SCHEMECOLOR_INDEX" val="13"/>
  <p:tag name="KSO_WM_UNIT_TEXT_FILL_FORE_SCHEMECOLOR_INDEX_BRIGHTNESS" val="0"/>
  <p:tag name="KSO_WM_UNIT_TEXT_FILL_TYPE" val="1"/>
</p:tagLst>
</file>

<file path=ppt/tags/tag346.xml><?xml version="1.0" encoding="utf-8"?>
<p:tagLst xmlns:p="http://schemas.openxmlformats.org/presentationml/2006/main">
  <p:tag name="AS_UNIQUEID" val="401"/>
  <p:tag name="KSO_WM_UNIT_TEXT_FILL_FORE_SCHEMECOLOR_INDEX" val="13"/>
  <p:tag name="KSO_WM_UNIT_TEXT_FILL_FORE_SCHEMECOLOR_INDEX_BRIGHTNESS" val="0"/>
  <p:tag name="KSO_WM_UNIT_TEXT_FILL_TYPE" val="1"/>
</p:tagLst>
</file>

<file path=ppt/tags/tag347.xml><?xml version="1.0" encoding="utf-8"?>
<p:tagLst xmlns:p="http://schemas.openxmlformats.org/presentationml/2006/main">
  <p:tag name="AS_UNIQUEID" val="402"/>
  <p:tag name="KSO_WM_UNIT_TEXT_FILL_FORE_SCHEMECOLOR_INDEX" val="13"/>
  <p:tag name="KSO_WM_UNIT_TEXT_FILL_FORE_SCHEMECOLOR_INDEX_BRIGHTNESS" val="0"/>
  <p:tag name="KSO_WM_UNIT_TEXT_FILL_TYPE" val="1"/>
</p:tagLst>
</file>

<file path=ppt/tags/tag348.xml><?xml version="1.0" encoding="utf-8"?>
<p:tagLst xmlns:p="http://schemas.openxmlformats.org/presentationml/2006/main">
  <p:tag name="AS_UNIQUEID" val="403"/>
  <p:tag name="KSO_WM_UNIT_TEXT_FILL_FORE_SCHEMECOLOR_INDEX" val="13"/>
  <p:tag name="KSO_WM_UNIT_TEXT_FILL_FORE_SCHEMECOLOR_INDEX_BRIGHTNESS" val="0"/>
  <p:tag name="KSO_WM_UNIT_TEXT_FILL_TYPE" val="1"/>
</p:tagLst>
</file>

<file path=ppt/tags/tag349.xml><?xml version="1.0" encoding="utf-8"?>
<p:tagLst xmlns:p="http://schemas.openxmlformats.org/presentationml/2006/main">
  <p:tag name="AS_UNIQUEID" val="641"/>
</p:tagLst>
</file>

<file path=ppt/tags/tag35.xml><?xml version="1.0" encoding="utf-8"?>
<p:tagLst xmlns:p="http://schemas.openxmlformats.org/presentationml/2006/main">
  <p:tag name="AS_UNIQUEID" val="40"/>
  <p:tag name="KSO_WM_UNIT_TEXT_FILL_FORE_SCHEMECOLOR_INDEX" val="13"/>
  <p:tag name="KSO_WM_UNIT_TEXT_FILL_FORE_SCHEMECOLOR_INDEX_BRIGHTNESS" val="0"/>
  <p:tag name="KSO_WM_UNIT_TEXT_FILL_TYPE" val="1"/>
</p:tagLst>
</file>

<file path=ppt/tags/tag350.xml><?xml version="1.0" encoding="utf-8"?>
<p:tagLst xmlns:p="http://schemas.openxmlformats.org/presentationml/2006/main">
  <p:tag name="AS_UNIQUEID" val="405"/>
  <p:tag name="KSO_WM_UNIT_TEXT_FILL_FORE_SCHEMECOLOR_INDEX" val="13"/>
  <p:tag name="KSO_WM_UNIT_TEXT_FILL_FORE_SCHEMECOLOR_INDEX_BRIGHTNESS" val="0"/>
  <p:tag name="KSO_WM_UNIT_TEXT_FILL_TYPE" val="1"/>
</p:tagLst>
</file>

<file path=ppt/tags/tag351.xml><?xml version="1.0" encoding="utf-8"?>
<p:tagLst xmlns:p="http://schemas.openxmlformats.org/presentationml/2006/main">
  <p:tag name="AS_UNIQUEID" val="406"/>
  <p:tag name="KSO_WM_UNIT_TEXT_FILL_FORE_SCHEMECOLOR_INDEX" val="13"/>
  <p:tag name="KSO_WM_UNIT_TEXT_FILL_FORE_SCHEMECOLOR_INDEX_BRIGHTNESS" val="0"/>
  <p:tag name="KSO_WM_UNIT_TEXT_FILL_TYPE" val="1"/>
</p:tagLst>
</file>

<file path=ppt/tags/tag352.xml><?xml version="1.0" encoding="utf-8"?>
<p:tagLst xmlns:p="http://schemas.openxmlformats.org/presentationml/2006/main">
  <p:tag name="AS_UNIQUEID" val="407"/>
  <p:tag name="KSO_WM_UNIT_TEXT_FILL_FORE_SCHEMECOLOR_INDEX" val="13"/>
  <p:tag name="KSO_WM_UNIT_TEXT_FILL_FORE_SCHEMECOLOR_INDEX_BRIGHTNESS" val="0"/>
  <p:tag name="KSO_WM_UNIT_TEXT_FILL_TYPE" val="1"/>
</p:tagLst>
</file>

<file path=ppt/tags/tag353.xml><?xml version="1.0" encoding="utf-8"?>
<p:tagLst xmlns:p="http://schemas.openxmlformats.org/presentationml/2006/main">
  <p:tag name="AS_UNIQUEID" val="408"/>
  <p:tag name="KSO_WM_UNIT_TEXT_FILL_FORE_SCHEMECOLOR_INDEX" val="13"/>
  <p:tag name="KSO_WM_UNIT_TEXT_FILL_FORE_SCHEMECOLOR_INDEX_BRIGHTNESS" val="0"/>
  <p:tag name="KSO_WM_UNIT_TEXT_FILL_TYPE" val="1"/>
</p:tagLst>
</file>

<file path=ppt/tags/tag354.xml><?xml version="1.0" encoding="utf-8"?>
<p:tagLst xmlns:p="http://schemas.openxmlformats.org/presentationml/2006/main">
  <p:tag name="AS_UNIQUEID" val="642"/>
</p:tagLst>
</file>

<file path=ppt/tags/tag355.xml><?xml version="1.0" encoding="utf-8"?>
<p:tagLst xmlns:p="http://schemas.openxmlformats.org/presentationml/2006/main">
  <p:tag name="AS_UNIQUEID" val="410"/>
  <p:tag name="KSO_WM_UNIT_TEXT_FILL_FORE_SCHEMECOLOR_INDEX" val="13"/>
  <p:tag name="KSO_WM_UNIT_TEXT_FILL_FORE_SCHEMECOLOR_INDEX_BRIGHTNESS" val="0"/>
  <p:tag name="KSO_WM_UNIT_TEXT_FILL_TYPE" val="1"/>
</p:tagLst>
</file>

<file path=ppt/tags/tag356.xml><?xml version="1.0" encoding="utf-8"?>
<p:tagLst xmlns:p="http://schemas.openxmlformats.org/presentationml/2006/main">
  <p:tag name="AS_UNIQUEID" val="411"/>
  <p:tag name="KSO_WM_UNIT_TEXT_FILL_FORE_SCHEMECOLOR_INDEX" val="13"/>
  <p:tag name="KSO_WM_UNIT_TEXT_FILL_FORE_SCHEMECOLOR_INDEX_BRIGHTNESS" val="0"/>
  <p:tag name="KSO_WM_UNIT_TEXT_FILL_TYPE" val="1"/>
</p:tagLst>
</file>

<file path=ppt/tags/tag357.xml><?xml version="1.0" encoding="utf-8"?>
<p:tagLst xmlns:p="http://schemas.openxmlformats.org/presentationml/2006/main">
  <p:tag name="AS_UNIQUEID" val="412"/>
  <p:tag name="KSO_WM_UNIT_TEXT_FILL_FORE_SCHEMECOLOR_INDEX" val="13"/>
  <p:tag name="KSO_WM_UNIT_TEXT_FILL_FORE_SCHEMECOLOR_INDEX_BRIGHTNESS" val="0"/>
  <p:tag name="KSO_WM_UNIT_TEXT_FILL_TYPE" val="1"/>
</p:tagLst>
</file>

<file path=ppt/tags/tag358.xml><?xml version="1.0" encoding="utf-8"?>
<p:tagLst xmlns:p="http://schemas.openxmlformats.org/presentationml/2006/main">
  <p:tag name="AS_UNIQUEID" val="413"/>
  <p:tag name="KSO_WM_UNIT_TEXT_FILL_FORE_SCHEMECOLOR_INDEX" val="13"/>
  <p:tag name="KSO_WM_UNIT_TEXT_FILL_FORE_SCHEMECOLOR_INDEX_BRIGHTNESS" val="0"/>
  <p:tag name="KSO_WM_UNIT_TEXT_FILL_TYPE" val="1"/>
</p:tagLst>
</file>

<file path=ppt/tags/tag359.xml><?xml version="1.0" encoding="utf-8"?>
<p:tagLst xmlns:p="http://schemas.openxmlformats.org/presentationml/2006/main">
  <p:tag name="AS_UNIQUEID" val="414"/>
  <p:tag name="KSO_WM_UNIT_TEXT_FILL_FORE_SCHEMECOLOR_INDEX" val="13"/>
  <p:tag name="KSO_WM_UNIT_TEXT_FILL_FORE_SCHEMECOLOR_INDEX_BRIGHTNESS" val="0"/>
  <p:tag name="KSO_WM_UNIT_TEXT_FILL_TYPE" val="1"/>
</p:tagLst>
</file>

<file path=ppt/tags/tag36.xml><?xml version="1.0" encoding="utf-8"?>
<p:tagLst xmlns:p="http://schemas.openxmlformats.org/presentationml/2006/main">
  <p:tag name="AS_UNIQUEID" val="41"/>
  <p:tag name="KSO_WM_UNIT_TEXT_FILL_FORE_SCHEMECOLOR_INDEX" val="13"/>
  <p:tag name="KSO_WM_UNIT_TEXT_FILL_FORE_SCHEMECOLOR_INDEX_BRIGHTNESS" val="0"/>
  <p:tag name="KSO_WM_UNIT_TEXT_FILL_TYPE" val="1"/>
</p:tagLst>
</file>

<file path=ppt/tags/tag360.xml><?xml version="1.0" encoding="utf-8"?>
<p:tagLst xmlns:p="http://schemas.openxmlformats.org/presentationml/2006/main">
  <p:tag name="AS_UNIQUEID" val="415"/>
  <p:tag name="KSO_WM_UNIT_TEXT_FILL_FORE_SCHEMECOLOR_INDEX" val="13"/>
  <p:tag name="KSO_WM_UNIT_TEXT_FILL_FORE_SCHEMECOLOR_INDEX_BRIGHTNESS" val="0"/>
  <p:tag name="KSO_WM_UNIT_TEXT_FILL_TYPE" val="1"/>
</p:tagLst>
</file>

<file path=ppt/tags/tag361.xml><?xml version="1.0" encoding="utf-8"?>
<p:tagLst xmlns:p="http://schemas.openxmlformats.org/presentationml/2006/main">
  <p:tag name="AS_UNIQUEID" val="416"/>
  <p:tag name="KSO_WM_UNIT_TEXT_FILL_FORE_SCHEMECOLOR_INDEX" val="13"/>
  <p:tag name="KSO_WM_UNIT_TEXT_FILL_FORE_SCHEMECOLOR_INDEX_BRIGHTNESS" val="0"/>
  <p:tag name="KSO_WM_UNIT_TEXT_FILL_TYPE" val="1"/>
</p:tagLst>
</file>

<file path=ppt/tags/tag362.xml><?xml version="1.0" encoding="utf-8"?>
<p:tagLst xmlns:p="http://schemas.openxmlformats.org/presentationml/2006/main">
  <p:tag name="AS_UNIQUEID" val="417"/>
  <p:tag name="KSO_WM_UNIT_TEXT_FILL_FORE_SCHEMECOLOR_INDEX" val="13"/>
  <p:tag name="KSO_WM_UNIT_TEXT_FILL_FORE_SCHEMECOLOR_INDEX_BRIGHTNESS" val="0"/>
  <p:tag name="KSO_WM_UNIT_TEXT_FILL_TYPE" val="1"/>
</p:tagLst>
</file>

<file path=ppt/tags/tag363.xml><?xml version="1.0" encoding="utf-8"?>
<p:tagLst xmlns:p="http://schemas.openxmlformats.org/presentationml/2006/main">
  <p:tag name="AS_UNIQUEID" val="418"/>
  <p:tag name="KSO_WM_UNIT_TEXT_FILL_FORE_SCHEMECOLOR_INDEX" val="13"/>
  <p:tag name="KSO_WM_UNIT_TEXT_FILL_FORE_SCHEMECOLOR_INDEX_BRIGHTNESS" val="0"/>
  <p:tag name="KSO_WM_UNIT_TEXT_FILL_TYPE" val="1"/>
</p:tagLst>
</file>

<file path=ppt/tags/tag364.xml><?xml version="1.0" encoding="utf-8"?>
<p:tagLst xmlns:p="http://schemas.openxmlformats.org/presentationml/2006/main">
  <p:tag name="AS_UNIQUEID" val="419"/>
  <p:tag name="KSO_WM_UNIT_TEXT_FILL_FORE_SCHEMECOLOR_INDEX" val="13"/>
  <p:tag name="KSO_WM_UNIT_TEXT_FILL_FORE_SCHEMECOLOR_INDEX_BRIGHTNESS" val="0"/>
  <p:tag name="KSO_WM_UNIT_TEXT_FILL_TYPE" val="1"/>
</p:tagLst>
</file>

<file path=ppt/tags/tag365.xml><?xml version="1.0" encoding="utf-8"?>
<p:tagLst xmlns:p="http://schemas.openxmlformats.org/presentationml/2006/main">
  <p:tag name="AS_UNIQUEID" val="420"/>
  <p:tag name="KSO_WM_UNIT_TEXT_FILL_FORE_SCHEMECOLOR_INDEX" val="13"/>
  <p:tag name="KSO_WM_UNIT_TEXT_FILL_FORE_SCHEMECOLOR_INDEX_BRIGHTNESS" val="0"/>
  <p:tag name="KSO_WM_UNIT_TEXT_FILL_TYPE" val="1"/>
</p:tagLst>
</file>

<file path=ppt/tags/tag366.xml><?xml version="1.0" encoding="utf-8"?>
<p:tagLst xmlns:p="http://schemas.openxmlformats.org/presentationml/2006/main">
  <p:tag name="AS_UNIQUEID" val="421"/>
  <p:tag name="KSO_WM_UNIT_TEXT_FILL_FORE_SCHEMECOLOR_INDEX" val="13"/>
  <p:tag name="KSO_WM_UNIT_TEXT_FILL_FORE_SCHEMECOLOR_INDEX_BRIGHTNESS" val="0"/>
  <p:tag name="KSO_WM_UNIT_TEXT_FILL_TYPE" val="1"/>
</p:tagLst>
</file>

<file path=ppt/tags/tag367.xml><?xml version="1.0" encoding="utf-8"?>
<p:tagLst xmlns:p="http://schemas.openxmlformats.org/presentationml/2006/main">
  <p:tag name="AS_UNIQUEID" val="422"/>
  <p:tag name="KSO_WM_UNIT_TEXT_FILL_FORE_SCHEMECOLOR_INDEX" val="13"/>
  <p:tag name="KSO_WM_UNIT_TEXT_FILL_FORE_SCHEMECOLOR_INDEX_BRIGHTNESS" val="0"/>
  <p:tag name="KSO_WM_UNIT_TEXT_FILL_TYPE" val="1"/>
</p:tagLst>
</file>

<file path=ppt/tags/tag368.xml><?xml version="1.0" encoding="utf-8"?>
<p:tagLst xmlns:p="http://schemas.openxmlformats.org/presentationml/2006/main">
  <p:tag name="AS_UNIQUEID" val="423"/>
  <p:tag name="KSO_WM_UNIT_TEXT_FILL_FORE_SCHEMECOLOR_INDEX" val="13"/>
  <p:tag name="KSO_WM_UNIT_TEXT_FILL_FORE_SCHEMECOLOR_INDEX_BRIGHTNESS" val="0"/>
  <p:tag name="KSO_WM_UNIT_TEXT_FILL_TYPE" val="1"/>
</p:tagLst>
</file>

<file path=ppt/tags/tag369.xml><?xml version="1.0" encoding="utf-8"?>
<p:tagLst xmlns:p="http://schemas.openxmlformats.org/presentationml/2006/main">
  <p:tag name="AS_UNIQUEID" val="424"/>
  <p:tag name="KSO_WM_UNIT_TEXT_FILL_FORE_SCHEMECOLOR_INDEX" val="13"/>
  <p:tag name="KSO_WM_UNIT_TEXT_FILL_FORE_SCHEMECOLOR_INDEX_BRIGHTNESS" val="0"/>
  <p:tag name="KSO_WM_UNIT_TEXT_FILL_TYPE" val="1"/>
</p:tagLst>
</file>

<file path=ppt/tags/tag37.xml><?xml version="1.0" encoding="utf-8"?>
<p:tagLst xmlns:p="http://schemas.openxmlformats.org/presentationml/2006/main">
  <p:tag name="AS_UNIQUEID" val="611"/>
</p:tagLst>
</file>

<file path=ppt/tags/tag370.xml><?xml version="1.0" encoding="utf-8"?>
<p:tagLst xmlns:p="http://schemas.openxmlformats.org/presentationml/2006/main">
  <p:tag name="AS_UNIQUEID" val="425"/>
  <p:tag name="KSO_WM_UNIT_TEXT_FILL_FORE_SCHEMECOLOR_INDEX" val="13"/>
  <p:tag name="KSO_WM_UNIT_TEXT_FILL_FORE_SCHEMECOLOR_INDEX_BRIGHTNESS" val="0"/>
  <p:tag name="KSO_WM_UNIT_TEXT_FILL_TYPE" val="1"/>
</p:tagLst>
</file>

<file path=ppt/tags/tag371.xml><?xml version="1.0" encoding="utf-8"?>
<p:tagLst xmlns:p="http://schemas.openxmlformats.org/presentationml/2006/main">
  <p:tag name="AS_UNIQUEID" val="426"/>
  <p:tag name="KSO_WM_UNIT_TEXT_FILL_FORE_SCHEMECOLOR_INDEX" val="13"/>
  <p:tag name="KSO_WM_UNIT_TEXT_FILL_FORE_SCHEMECOLOR_INDEX_BRIGHTNESS" val="0"/>
  <p:tag name="KSO_WM_UNIT_TEXT_FILL_TYPE" val="1"/>
</p:tagLst>
</file>

<file path=ppt/tags/tag372.xml><?xml version="1.0" encoding="utf-8"?>
<p:tagLst xmlns:p="http://schemas.openxmlformats.org/presentationml/2006/main">
  <p:tag name="AS_UNIQUEID" val="643"/>
</p:tagLst>
</file>

<file path=ppt/tags/tag373.xml><?xml version="1.0" encoding="utf-8"?>
<p:tagLst xmlns:p="http://schemas.openxmlformats.org/presentationml/2006/main">
  <p:tag name="AS_UNIQUEID" val="428"/>
  <p:tag name="KSO_WM_UNIT_TEXT_FILL_FORE_SCHEMECOLOR_INDEX" val="13"/>
  <p:tag name="KSO_WM_UNIT_TEXT_FILL_FORE_SCHEMECOLOR_INDEX_BRIGHTNESS" val="0"/>
  <p:tag name="KSO_WM_UNIT_TEXT_FILL_TYPE" val="1"/>
</p:tagLst>
</file>

<file path=ppt/tags/tag374.xml><?xml version="1.0" encoding="utf-8"?>
<p:tagLst xmlns:p="http://schemas.openxmlformats.org/presentationml/2006/main">
  <p:tag name="AS_UNIQUEID" val="429"/>
  <p:tag name="KSO_WM_UNIT_TEXT_FILL_FORE_SCHEMECOLOR_INDEX" val="13"/>
  <p:tag name="KSO_WM_UNIT_TEXT_FILL_FORE_SCHEMECOLOR_INDEX_BRIGHTNESS" val="0"/>
  <p:tag name="KSO_WM_UNIT_TEXT_FILL_TYPE" val="1"/>
</p:tagLst>
</file>

<file path=ppt/tags/tag375.xml><?xml version="1.0" encoding="utf-8"?>
<p:tagLst xmlns:p="http://schemas.openxmlformats.org/presentationml/2006/main">
  <p:tag name="AS_UNIQUEID" val="430"/>
  <p:tag name="KSO_WM_UNIT_TEXT_FILL_FORE_SCHEMECOLOR_INDEX" val="13"/>
  <p:tag name="KSO_WM_UNIT_TEXT_FILL_FORE_SCHEMECOLOR_INDEX_BRIGHTNESS" val="0"/>
  <p:tag name="KSO_WM_UNIT_TEXT_FILL_TYPE" val="1"/>
</p:tagLst>
</file>

<file path=ppt/tags/tag376.xml><?xml version="1.0" encoding="utf-8"?>
<p:tagLst xmlns:p="http://schemas.openxmlformats.org/presentationml/2006/main">
  <p:tag name="AS_UNIQUEID" val="431"/>
  <p:tag name="KSO_WM_UNIT_TEXT_FILL_FORE_SCHEMECOLOR_INDEX" val="13"/>
  <p:tag name="KSO_WM_UNIT_TEXT_FILL_FORE_SCHEMECOLOR_INDEX_BRIGHTNESS" val="0"/>
  <p:tag name="KSO_WM_UNIT_TEXT_FILL_TYPE" val="1"/>
</p:tagLst>
</file>

<file path=ppt/tags/tag377.xml><?xml version="1.0" encoding="utf-8"?>
<p:tagLst xmlns:p="http://schemas.openxmlformats.org/presentationml/2006/main">
  <p:tag name="AS_UNIQUEID" val="432"/>
  <p:tag name="KSO_WM_UNIT_TEXT_FILL_FORE_SCHEMECOLOR_INDEX" val="13"/>
  <p:tag name="KSO_WM_UNIT_TEXT_FILL_FORE_SCHEMECOLOR_INDEX_BRIGHTNESS" val="0"/>
  <p:tag name="KSO_WM_UNIT_TEXT_FILL_TYPE" val="1"/>
</p:tagLst>
</file>

<file path=ppt/tags/tag378.xml><?xml version="1.0" encoding="utf-8"?>
<p:tagLst xmlns:p="http://schemas.openxmlformats.org/presentationml/2006/main">
  <p:tag name="AS_UNIQUEID" val="433"/>
  <p:tag name="KSO_WM_UNIT_TEXT_FILL_FORE_SCHEMECOLOR_INDEX" val="13"/>
  <p:tag name="KSO_WM_UNIT_TEXT_FILL_FORE_SCHEMECOLOR_INDEX_BRIGHTNESS" val="0"/>
  <p:tag name="KSO_WM_UNIT_TEXT_FILL_TYPE" val="1"/>
</p:tagLst>
</file>

<file path=ppt/tags/tag379.xml><?xml version="1.0" encoding="utf-8"?>
<p:tagLst xmlns:p="http://schemas.openxmlformats.org/presentationml/2006/main">
  <p:tag name="AS_UNIQUEID" val="644"/>
</p:tagLst>
</file>

<file path=ppt/tags/tag38.xml><?xml version="1.0" encoding="utf-8"?>
<p:tagLst xmlns:p="http://schemas.openxmlformats.org/presentationml/2006/main">
  <p:tag name="AS_UNIQUEID" val="43"/>
  <p:tag name="KSO_WM_UNIT_TEXT_FILL_FORE_SCHEMECOLOR_INDEX" val="13"/>
  <p:tag name="KSO_WM_UNIT_TEXT_FILL_FORE_SCHEMECOLOR_INDEX_BRIGHTNESS" val="0"/>
  <p:tag name="KSO_WM_UNIT_TEXT_FILL_TYPE" val="1"/>
</p:tagLst>
</file>

<file path=ppt/tags/tag380.xml><?xml version="1.0" encoding="utf-8"?>
<p:tagLst xmlns:p="http://schemas.openxmlformats.org/presentationml/2006/main">
  <p:tag name="AS_UNIQUEID" val="435"/>
  <p:tag name="KSO_WM_UNIT_TEXT_FILL_FORE_SCHEMECOLOR_INDEX" val="13"/>
  <p:tag name="KSO_WM_UNIT_TEXT_FILL_FORE_SCHEMECOLOR_INDEX_BRIGHTNESS" val="0"/>
  <p:tag name="KSO_WM_UNIT_TEXT_FILL_TYPE" val="1"/>
</p:tagLst>
</file>

<file path=ppt/tags/tag381.xml><?xml version="1.0" encoding="utf-8"?>
<p:tagLst xmlns:p="http://schemas.openxmlformats.org/presentationml/2006/main">
  <p:tag name="AS_UNIQUEID" val="436"/>
  <p:tag name="KSO_WM_UNIT_TEXT_FILL_FORE_SCHEMECOLOR_INDEX" val="13"/>
  <p:tag name="KSO_WM_UNIT_TEXT_FILL_FORE_SCHEMECOLOR_INDEX_BRIGHTNESS" val="0"/>
  <p:tag name="KSO_WM_UNIT_TEXT_FILL_TYPE" val="1"/>
</p:tagLst>
</file>

<file path=ppt/tags/tag382.xml><?xml version="1.0" encoding="utf-8"?>
<p:tagLst xmlns:p="http://schemas.openxmlformats.org/presentationml/2006/main">
  <p:tag name="AS_UNIQUEID" val="437"/>
  <p:tag name="KSO_WM_UNIT_TEXT_FILL_FORE_SCHEMECOLOR_INDEX" val="13"/>
  <p:tag name="KSO_WM_UNIT_TEXT_FILL_FORE_SCHEMECOLOR_INDEX_BRIGHTNESS" val="0"/>
  <p:tag name="KSO_WM_UNIT_TEXT_FILL_TYPE" val="1"/>
</p:tagLst>
</file>

<file path=ppt/tags/tag383.xml><?xml version="1.0" encoding="utf-8"?>
<p:tagLst xmlns:p="http://schemas.openxmlformats.org/presentationml/2006/main">
  <p:tag name="AS_UNIQUEID" val="438"/>
  <p:tag name="KSO_WM_UNIT_TEXT_FILL_FORE_SCHEMECOLOR_INDEX" val="13"/>
  <p:tag name="KSO_WM_UNIT_TEXT_FILL_FORE_SCHEMECOLOR_INDEX_BRIGHTNESS" val="0"/>
  <p:tag name="KSO_WM_UNIT_TEXT_FILL_TYPE" val="1"/>
</p:tagLst>
</file>

<file path=ppt/tags/tag384.xml><?xml version="1.0" encoding="utf-8"?>
<p:tagLst xmlns:p="http://schemas.openxmlformats.org/presentationml/2006/main">
  <p:tag name="AS_UNIQUEID" val="439"/>
  <p:tag name="KSO_WM_UNIT_TEXT_FILL_FORE_SCHEMECOLOR_INDEX" val="13"/>
  <p:tag name="KSO_WM_UNIT_TEXT_FILL_FORE_SCHEMECOLOR_INDEX_BRIGHTNESS" val="0"/>
  <p:tag name="KSO_WM_UNIT_TEXT_FILL_TYPE" val="1"/>
</p:tagLst>
</file>

<file path=ppt/tags/tag385.xml><?xml version="1.0" encoding="utf-8"?>
<p:tagLst xmlns:p="http://schemas.openxmlformats.org/presentationml/2006/main">
  <p:tag name="AS_UNIQUEID" val="440"/>
  <p:tag name="KSO_WM_UNIT_TEXT_FILL_FORE_SCHEMECOLOR_INDEX" val="13"/>
  <p:tag name="KSO_WM_UNIT_TEXT_FILL_FORE_SCHEMECOLOR_INDEX_BRIGHTNESS" val="0"/>
  <p:tag name="KSO_WM_UNIT_TEXT_FILL_TYPE" val="1"/>
</p:tagLst>
</file>

<file path=ppt/tags/tag386.xml><?xml version="1.0" encoding="utf-8"?>
<p:tagLst xmlns:p="http://schemas.openxmlformats.org/presentationml/2006/main">
  <p:tag name="AS_UNIQUEID" val="441"/>
  <p:tag name="KSO_WM_UNIT_TEXT_FILL_FORE_SCHEMECOLOR_INDEX" val="13"/>
  <p:tag name="KSO_WM_UNIT_TEXT_FILL_FORE_SCHEMECOLOR_INDEX_BRIGHTNESS" val="0"/>
  <p:tag name="KSO_WM_UNIT_TEXT_FILL_TYPE" val="1"/>
</p:tagLst>
</file>

<file path=ppt/tags/tag387.xml><?xml version="1.0" encoding="utf-8"?>
<p:tagLst xmlns:p="http://schemas.openxmlformats.org/presentationml/2006/main">
  <p:tag name="AS_UNIQUEID" val="442"/>
</p:tagLst>
</file>

<file path=ppt/tags/tag388.xml><?xml version="1.0" encoding="utf-8"?>
<p:tagLst xmlns:p="http://schemas.openxmlformats.org/presentationml/2006/main">
  <p:tag name="AS_UNIQUEID" val="445"/>
  <p:tag name="KSO_WM_UNIT_TEXT_FILL_FORE_SCHEMECOLOR_INDEX" val="13"/>
  <p:tag name="KSO_WM_UNIT_TEXT_FILL_FORE_SCHEMECOLOR_INDEX_BRIGHTNESS" val="0"/>
  <p:tag name="KSO_WM_UNIT_TEXT_FILL_TYPE" val="1"/>
</p:tagLst>
</file>

<file path=ppt/tags/tag389.xml><?xml version="1.0" encoding="utf-8"?>
<p:tagLst xmlns:p="http://schemas.openxmlformats.org/presentationml/2006/main">
  <p:tag name="AS_UNIQUEID" val="446"/>
  <p:tag name="KSO_WM_UNIT_TEXT_FILL_FORE_SCHEMECOLOR_INDEX" val="13"/>
  <p:tag name="KSO_WM_UNIT_TEXT_FILL_FORE_SCHEMECOLOR_INDEX_BRIGHTNESS" val="0"/>
  <p:tag name="KSO_WM_UNIT_TEXT_FILL_TYPE" val="1"/>
</p:tagLst>
</file>

<file path=ppt/tags/tag39.xml><?xml version="1.0" encoding="utf-8"?>
<p:tagLst xmlns:p="http://schemas.openxmlformats.org/presentationml/2006/main">
  <p:tag name="AS_UNIQUEID" val="44"/>
  <p:tag name="KSO_WM_UNIT_TEXT_FILL_FORE_SCHEMECOLOR_INDEX" val="13"/>
  <p:tag name="KSO_WM_UNIT_TEXT_FILL_FORE_SCHEMECOLOR_INDEX_BRIGHTNESS" val="0"/>
  <p:tag name="KSO_WM_UNIT_TEXT_FILL_TYPE" val="1"/>
</p:tagLst>
</file>

<file path=ppt/tags/tag390.xml><?xml version="1.0" encoding="utf-8"?>
<p:tagLst xmlns:p="http://schemas.openxmlformats.org/presentationml/2006/main">
  <p:tag name="AS_UNIQUEID" val="447"/>
  <p:tag name="KSO_WM_UNIT_TEXT_FILL_FORE_SCHEMECOLOR_INDEX" val="13"/>
  <p:tag name="KSO_WM_UNIT_TEXT_FILL_FORE_SCHEMECOLOR_INDEX_BRIGHTNESS" val="0"/>
  <p:tag name="KSO_WM_UNIT_TEXT_FILL_TYPE" val="1"/>
</p:tagLst>
</file>

<file path=ppt/tags/tag391.xml><?xml version="1.0" encoding="utf-8"?>
<p:tagLst xmlns:p="http://schemas.openxmlformats.org/presentationml/2006/main">
  <p:tag name="AS_UNIQUEID" val="448"/>
  <p:tag name="KSO_WM_UNIT_TEXT_FILL_FORE_SCHEMECOLOR_INDEX" val="13"/>
  <p:tag name="KSO_WM_UNIT_TEXT_FILL_FORE_SCHEMECOLOR_INDEX_BRIGHTNESS" val="0"/>
  <p:tag name="KSO_WM_UNIT_TEXT_FILL_TYPE" val="1"/>
</p:tagLst>
</file>

<file path=ppt/tags/tag392.xml><?xml version="1.0" encoding="utf-8"?>
<p:tagLst xmlns:p="http://schemas.openxmlformats.org/presentationml/2006/main">
  <p:tag name="AS_UNIQUEID" val="645"/>
</p:tagLst>
</file>

<file path=ppt/tags/tag393.xml><?xml version="1.0" encoding="utf-8"?>
<p:tagLst xmlns:p="http://schemas.openxmlformats.org/presentationml/2006/main">
  <p:tag name="AS_UNIQUEID" val="450"/>
  <p:tag name="KSO_WM_UNIT_TEXT_FILL_FORE_SCHEMECOLOR_INDEX" val="13"/>
  <p:tag name="KSO_WM_UNIT_TEXT_FILL_FORE_SCHEMECOLOR_INDEX_BRIGHTNESS" val="0"/>
  <p:tag name="KSO_WM_UNIT_TEXT_FILL_TYPE" val="1"/>
</p:tagLst>
</file>

<file path=ppt/tags/tag394.xml><?xml version="1.0" encoding="utf-8"?>
<p:tagLst xmlns:p="http://schemas.openxmlformats.org/presentationml/2006/main">
  <p:tag name="AS_UNIQUEID" val="451"/>
  <p:tag name="KSO_WM_UNIT_TEXT_FILL_FORE_SCHEMECOLOR_INDEX" val="13"/>
  <p:tag name="KSO_WM_UNIT_TEXT_FILL_FORE_SCHEMECOLOR_INDEX_BRIGHTNESS" val="0"/>
  <p:tag name="KSO_WM_UNIT_TEXT_FILL_TYPE" val="1"/>
</p:tagLst>
</file>

<file path=ppt/tags/tag395.xml><?xml version="1.0" encoding="utf-8"?>
<p:tagLst xmlns:p="http://schemas.openxmlformats.org/presentationml/2006/main">
  <p:tag name="AS_UNIQUEID" val="452"/>
  <p:tag name="KSO_WM_UNIT_TEXT_FILL_FORE_SCHEMECOLOR_INDEX" val="13"/>
  <p:tag name="KSO_WM_UNIT_TEXT_FILL_FORE_SCHEMECOLOR_INDEX_BRIGHTNESS" val="0"/>
  <p:tag name="KSO_WM_UNIT_TEXT_FILL_TYPE" val="1"/>
</p:tagLst>
</file>

<file path=ppt/tags/tag396.xml><?xml version="1.0" encoding="utf-8"?>
<p:tagLst xmlns:p="http://schemas.openxmlformats.org/presentationml/2006/main">
  <p:tag name="AS_UNIQUEID" val="646"/>
</p:tagLst>
</file>

<file path=ppt/tags/tag397.xml><?xml version="1.0" encoding="utf-8"?>
<p:tagLst xmlns:p="http://schemas.openxmlformats.org/presentationml/2006/main">
  <p:tag name="AS_UNIQUEID" val="454"/>
  <p:tag name="KSO_WM_UNIT_TEXT_FILL_FORE_SCHEMECOLOR_INDEX" val="13"/>
  <p:tag name="KSO_WM_UNIT_TEXT_FILL_FORE_SCHEMECOLOR_INDEX_BRIGHTNESS" val="0"/>
  <p:tag name="KSO_WM_UNIT_TEXT_FILL_TYPE" val="1"/>
</p:tagLst>
</file>

<file path=ppt/tags/tag398.xml><?xml version="1.0" encoding="utf-8"?>
<p:tagLst xmlns:p="http://schemas.openxmlformats.org/presentationml/2006/main">
  <p:tag name="AS_UNIQUEID" val="455"/>
  <p:tag name="KSO_WM_UNIT_TEXT_FILL_FORE_SCHEMECOLOR_INDEX" val="13"/>
  <p:tag name="KSO_WM_UNIT_TEXT_FILL_FORE_SCHEMECOLOR_INDEX_BRIGHTNESS" val="0"/>
  <p:tag name="KSO_WM_UNIT_TEXT_FILL_TYPE" val="1"/>
</p:tagLst>
</file>

<file path=ppt/tags/tag399.xml><?xml version="1.0" encoding="utf-8"?>
<p:tagLst xmlns:p="http://schemas.openxmlformats.org/presentationml/2006/main">
  <p:tag name="AS_UNIQUEID" val="456"/>
  <p:tag name="KSO_WM_UNIT_TEXT_FILL_FORE_SCHEMECOLOR_INDEX" val="13"/>
  <p:tag name="KSO_WM_UNIT_TEXT_FILL_FORE_SCHEMECOLOR_INDEX_BRIGHTNESS" val="0"/>
  <p:tag name="KSO_WM_UNIT_TEXT_FILL_TYPE" val="1"/>
</p:tagLst>
</file>

<file path=ppt/tags/tag4.xml><?xml version="1.0" encoding="utf-8"?>
<p:tagLst xmlns:p="http://schemas.openxmlformats.org/presentationml/2006/main">
  <p:tag name="AS_UNIQUEID" val="587"/>
</p:tagLst>
</file>

<file path=ppt/tags/tag40.xml><?xml version="1.0" encoding="utf-8"?>
<p:tagLst xmlns:p="http://schemas.openxmlformats.org/presentationml/2006/main">
  <p:tag name="AS_UNIQUEID" val="45"/>
  <p:tag name="KSO_WM_UNIT_TEXT_FILL_FORE_SCHEMECOLOR_INDEX" val="13"/>
  <p:tag name="KSO_WM_UNIT_TEXT_FILL_FORE_SCHEMECOLOR_INDEX_BRIGHTNESS" val="0"/>
  <p:tag name="KSO_WM_UNIT_TEXT_FILL_TYPE" val="1"/>
</p:tagLst>
</file>

<file path=ppt/tags/tag400.xml><?xml version="1.0" encoding="utf-8"?>
<p:tagLst xmlns:p="http://schemas.openxmlformats.org/presentationml/2006/main">
  <p:tag name="AS_UNIQUEID" val="457"/>
  <p:tag name="KSO_WM_UNIT_TEXT_FILL_FORE_SCHEMECOLOR_INDEX" val="13"/>
  <p:tag name="KSO_WM_UNIT_TEXT_FILL_FORE_SCHEMECOLOR_INDEX_BRIGHTNESS" val="0"/>
  <p:tag name="KSO_WM_UNIT_TEXT_FILL_TYPE" val="1"/>
</p:tagLst>
</file>

<file path=ppt/tags/tag401.xml><?xml version="1.0" encoding="utf-8"?>
<p:tagLst xmlns:p="http://schemas.openxmlformats.org/presentationml/2006/main">
  <p:tag name="AS_UNIQUEID" val="458"/>
  <p:tag name="KSO_WM_UNIT_TEXT_FILL_FORE_SCHEMECOLOR_INDEX" val="13"/>
  <p:tag name="KSO_WM_UNIT_TEXT_FILL_FORE_SCHEMECOLOR_INDEX_BRIGHTNESS" val="0"/>
  <p:tag name="KSO_WM_UNIT_TEXT_FILL_TYPE" val="1"/>
</p:tagLst>
</file>

<file path=ppt/tags/tag402.xml><?xml version="1.0" encoding="utf-8"?>
<p:tagLst xmlns:p="http://schemas.openxmlformats.org/presentationml/2006/main">
  <p:tag name="AS_UNIQUEID" val="647"/>
</p:tagLst>
</file>

<file path=ppt/tags/tag403.xml><?xml version="1.0" encoding="utf-8"?>
<p:tagLst xmlns:p="http://schemas.openxmlformats.org/presentationml/2006/main">
  <p:tag name="AS_UNIQUEID" val="460"/>
  <p:tag name="KSO_WM_UNIT_TEXT_FILL_FORE_SCHEMECOLOR_INDEX" val="13"/>
  <p:tag name="KSO_WM_UNIT_TEXT_FILL_FORE_SCHEMECOLOR_INDEX_BRIGHTNESS" val="0"/>
  <p:tag name="KSO_WM_UNIT_TEXT_FILL_TYPE" val="1"/>
</p:tagLst>
</file>

<file path=ppt/tags/tag404.xml><?xml version="1.0" encoding="utf-8"?>
<p:tagLst xmlns:p="http://schemas.openxmlformats.org/presentationml/2006/main">
  <p:tag name="AS_UNIQUEID" val="648"/>
</p:tagLst>
</file>

<file path=ppt/tags/tag405.xml><?xml version="1.0" encoding="utf-8"?>
<p:tagLst xmlns:p="http://schemas.openxmlformats.org/presentationml/2006/main">
  <p:tag name="AS_UNIQUEID" val="462"/>
  <p:tag name="KSO_WM_UNIT_TEXT_FILL_FORE_SCHEMECOLOR_INDEX" val="13"/>
  <p:tag name="KSO_WM_UNIT_TEXT_FILL_FORE_SCHEMECOLOR_INDEX_BRIGHTNESS" val="0"/>
  <p:tag name="KSO_WM_UNIT_TEXT_FILL_TYPE" val="1"/>
</p:tagLst>
</file>

<file path=ppt/tags/tag406.xml><?xml version="1.0" encoding="utf-8"?>
<p:tagLst xmlns:p="http://schemas.openxmlformats.org/presentationml/2006/main">
  <p:tag name="AS_UNIQUEID" val="463"/>
  <p:tag name="KSO_WM_UNIT_TEXT_FILL_FORE_SCHEMECOLOR_INDEX" val="13"/>
  <p:tag name="KSO_WM_UNIT_TEXT_FILL_FORE_SCHEMECOLOR_INDEX_BRIGHTNESS" val="0"/>
  <p:tag name="KSO_WM_UNIT_TEXT_FILL_TYPE" val="1"/>
</p:tagLst>
</file>

<file path=ppt/tags/tag407.xml><?xml version="1.0" encoding="utf-8"?>
<p:tagLst xmlns:p="http://schemas.openxmlformats.org/presentationml/2006/main">
  <p:tag name="AS_UNIQUEID" val="464"/>
  <p:tag name="KSO_WM_UNIT_TEXT_FILL_FORE_SCHEMECOLOR_INDEX" val="13"/>
  <p:tag name="KSO_WM_UNIT_TEXT_FILL_FORE_SCHEMECOLOR_INDEX_BRIGHTNESS" val="0"/>
  <p:tag name="KSO_WM_UNIT_TEXT_FILL_TYPE" val="1"/>
</p:tagLst>
</file>

<file path=ppt/tags/tag408.xml><?xml version="1.0" encoding="utf-8"?>
<p:tagLst xmlns:p="http://schemas.openxmlformats.org/presentationml/2006/main">
  <p:tag name="AS_UNIQUEID" val="465"/>
  <p:tag name="KSO_WM_UNIT_TEXT_FILL_FORE_SCHEMECOLOR_INDEX" val="13"/>
  <p:tag name="KSO_WM_UNIT_TEXT_FILL_FORE_SCHEMECOLOR_INDEX_BRIGHTNESS" val="0"/>
  <p:tag name="KSO_WM_UNIT_TEXT_FILL_TYPE" val="1"/>
</p:tagLst>
</file>

<file path=ppt/tags/tag409.xml><?xml version="1.0" encoding="utf-8"?>
<p:tagLst xmlns:p="http://schemas.openxmlformats.org/presentationml/2006/main">
  <p:tag name="AS_UNIQUEID" val="466"/>
  <p:tag name="KSO_WM_UNIT_TEXT_FILL_FORE_SCHEMECOLOR_INDEX" val="13"/>
  <p:tag name="KSO_WM_UNIT_TEXT_FILL_FORE_SCHEMECOLOR_INDEX_BRIGHTNESS" val="0"/>
  <p:tag name="KSO_WM_UNIT_TEXT_FILL_TYPE" val="1"/>
</p:tagLst>
</file>

<file path=ppt/tags/tag41.xml><?xml version="1.0" encoding="utf-8"?>
<p:tagLst xmlns:p="http://schemas.openxmlformats.org/presentationml/2006/main">
  <p:tag name="AS_UNIQUEID" val="46"/>
  <p:tag name="KSO_WM_UNIT_TEXT_FILL_FORE_SCHEMECOLOR_INDEX" val="13"/>
  <p:tag name="KSO_WM_UNIT_TEXT_FILL_FORE_SCHEMECOLOR_INDEX_BRIGHTNESS" val="0"/>
  <p:tag name="KSO_WM_UNIT_TEXT_FILL_TYPE" val="1"/>
</p:tagLst>
</file>

<file path=ppt/tags/tag410.xml><?xml version="1.0" encoding="utf-8"?>
<p:tagLst xmlns:p="http://schemas.openxmlformats.org/presentationml/2006/main">
  <p:tag name="AS_UNIQUEID" val="467"/>
  <p:tag name="KSO_WM_UNIT_TEXT_FILL_FORE_SCHEMECOLOR_INDEX" val="13"/>
  <p:tag name="KSO_WM_UNIT_TEXT_FILL_FORE_SCHEMECOLOR_INDEX_BRIGHTNESS" val="0"/>
  <p:tag name="KSO_WM_UNIT_TEXT_FILL_TYPE" val="1"/>
</p:tagLst>
</file>

<file path=ppt/tags/tag411.xml><?xml version="1.0" encoding="utf-8"?>
<p:tagLst xmlns:p="http://schemas.openxmlformats.org/presentationml/2006/main">
  <p:tag name="AS_UNIQUEID" val="468"/>
  <p:tag name="KSO_WM_UNIT_TEXT_FILL_FORE_SCHEMECOLOR_INDEX" val="13"/>
  <p:tag name="KSO_WM_UNIT_TEXT_FILL_FORE_SCHEMECOLOR_INDEX_BRIGHTNESS" val="0"/>
  <p:tag name="KSO_WM_UNIT_TEXT_FILL_TYPE" val="1"/>
</p:tagLst>
</file>

<file path=ppt/tags/tag412.xml><?xml version="1.0" encoding="utf-8"?>
<p:tagLst xmlns:p="http://schemas.openxmlformats.org/presentationml/2006/main">
  <p:tag name="AS_UNIQUEID" val="469"/>
  <p:tag name="KSO_WM_UNIT_TEXT_FILL_FORE_SCHEMECOLOR_INDEX" val="13"/>
  <p:tag name="KSO_WM_UNIT_TEXT_FILL_FORE_SCHEMECOLOR_INDEX_BRIGHTNESS" val="0"/>
  <p:tag name="KSO_WM_UNIT_TEXT_FILL_TYPE" val="1"/>
</p:tagLst>
</file>

<file path=ppt/tags/tag413.xml><?xml version="1.0" encoding="utf-8"?>
<p:tagLst xmlns:p="http://schemas.openxmlformats.org/presentationml/2006/main">
  <p:tag name="AS_UNIQUEID" val="470"/>
  <p:tag name="KSO_WM_UNIT_TEXT_FILL_FORE_SCHEMECOLOR_INDEX" val="13"/>
  <p:tag name="KSO_WM_UNIT_TEXT_FILL_FORE_SCHEMECOLOR_INDEX_BRIGHTNESS" val="0"/>
  <p:tag name="KSO_WM_UNIT_TEXT_FILL_TYPE" val="1"/>
</p:tagLst>
</file>

<file path=ppt/tags/tag414.xml><?xml version="1.0" encoding="utf-8"?>
<p:tagLst xmlns:p="http://schemas.openxmlformats.org/presentationml/2006/main">
  <p:tag name="AS_UNIQUEID" val="471"/>
  <p:tag name="KSO_WM_UNIT_TEXT_FILL_FORE_SCHEMECOLOR_INDEX" val="13"/>
  <p:tag name="KSO_WM_UNIT_TEXT_FILL_FORE_SCHEMECOLOR_INDEX_BRIGHTNESS" val="0"/>
  <p:tag name="KSO_WM_UNIT_TEXT_FILL_TYPE" val="1"/>
</p:tagLst>
</file>

<file path=ppt/tags/tag415.xml><?xml version="1.0" encoding="utf-8"?>
<p:tagLst xmlns:p="http://schemas.openxmlformats.org/presentationml/2006/main">
  <p:tag name="AS_UNIQUEID" val="472"/>
  <p:tag name="KSO_WM_UNIT_TEXT_FILL_FORE_SCHEMECOLOR_INDEX" val="13"/>
  <p:tag name="KSO_WM_UNIT_TEXT_FILL_FORE_SCHEMECOLOR_INDEX_BRIGHTNESS" val="0"/>
  <p:tag name="KSO_WM_UNIT_TEXT_FILL_TYPE" val="1"/>
</p:tagLst>
</file>

<file path=ppt/tags/tag416.xml><?xml version="1.0" encoding="utf-8"?>
<p:tagLst xmlns:p="http://schemas.openxmlformats.org/presentationml/2006/main">
  <p:tag name="AS_UNIQUEID" val="473"/>
  <p:tag name="KSO_WM_UNIT_TEXT_FILL_FORE_SCHEMECOLOR_INDEX" val="13"/>
  <p:tag name="KSO_WM_UNIT_TEXT_FILL_FORE_SCHEMECOLOR_INDEX_BRIGHTNESS" val="0"/>
  <p:tag name="KSO_WM_UNIT_TEXT_FILL_TYPE" val="1"/>
</p:tagLst>
</file>

<file path=ppt/tags/tag417.xml><?xml version="1.0" encoding="utf-8"?>
<p:tagLst xmlns:p="http://schemas.openxmlformats.org/presentationml/2006/main">
  <p:tag name="AS_UNIQUEID" val="474"/>
  <p:tag name="KSO_WM_UNIT_TEXT_FILL_FORE_SCHEMECOLOR_INDEX" val="13"/>
  <p:tag name="KSO_WM_UNIT_TEXT_FILL_FORE_SCHEMECOLOR_INDEX_BRIGHTNESS" val="0"/>
  <p:tag name="KSO_WM_UNIT_TEXT_FILL_TYPE" val="1"/>
</p:tagLst>
</file>

<file path=ppt/tags/tag418.xml><?xml version="1.0" encoding="utf-8"?>
<p:tagLst xmlns:p="http://schemas.openxmlformats.org/presentationml/2006/main">
  <p:tag name="AS_UNIQUEID" val="475"/>
  <p:tag name="KSO_WM_UNIT_TEXT_FILL_FORE_SCHEMECOLOR_INDEX" val="13"/>
  <p:tag name="KSO_WM_UNIT_TEXT_FILL_FORE_SCHEMECOLOR_INDEX_BRIGHTNESS" val="0"/>
  <p:tag name="KSO_WM_UNIT_TEXT_FILL_TYPE" val="1"/>
</p:tagLst>
</file>

<file path=ppt/tags/tag419.xml><?xml version="1.0" encoding="utf-8"?>
<p:tagLst xmlns:p="http://schemas.openxmlformats.org/presentationml/2006/main">
  <p:tag name="AS_UNIQUEID" val="476"/>
  <p:tag name="KSO_WM_UNIT_TEXT_FILL_FORE_SCHEMECOLOR_INDEX" val="13"/>
  <p:tag name="KSO_WM_UNIT_TEXT_FILL_FORE_SCHEMECOLOR_INDEX_BRIGHTNESS" val="0"/>
  <p:tag name="KSO_WM_UNIT_TEXT_FILL_TYPE" val="1"/>
</p:tagLst>
</file>

<file path=ppt/tags/tag42.xml><?xml version="1.0" encoding="utf-8"?>
<p:tagLst xmlns:p="http://schemas.openxmlformats.org/presentationml/2006/main">
  <p:tag name="AS_UNIQUEID" val="47"/>
  <p:tag name="KSO_WM_UNIT_TEXT_FILL_FORE_SCHEMECOLOR_INDEX" val="13"/>
  <p:tag name="KSO_WM_UNIT_TEXT_FILL_FORE_SCHEMECOLOR_INDEX_BRIGHTNESS" val="0"/>
  <p:tag name="KSO_WM_UNIT_TEXT_FILL_TYPE" val="1"/>
</p:tagLst>
</file>

<file path=ppt/tags/tag420.xml><?xml version="1.0" encoding="utf-8"?>
<p:tagLst xmlns:p="http://schemas.openxmlformats.org/presentationml/2006/main">
  <p:tag name="AS_UNIQUEID" val="477"/>
  <p:tag name="KSO_WM_UNIT_TEXT_FILL_FORE_SCHEMECOLOR_INDEX" val="13"/>
  <p:tag name="KSO_WM_UNIT_TEXT_FILL_FORE_SCHEMECOLOR_INDEX_BRIGHTNESS" val="0"/>
  <p:tag name="KSO_WM_UNIT_TEXT_FILL_TYPE" val="1"/>
</p:tagLst>
</file>

<file path=ppt/tags/tag421.xml><?xml version="1.0" encoding="utf-8"?>
<p:tagLst xmlns:p="http://schemas.openxmlformats.org/presentationml/2006/main">
  <p:tag name="AS_UNIQUEID" val="478"/>
  <p:tag name="KSO_WM_UNIT_TEXT_FILL_FORE_SCHEMECOLOR_INDEX" val="13"/>
  <p:tag name="KSO_WM_UNIT_TEXT_FILL_FORE_SCHEMECOLOR_INDEX_BRIGHTNESS" val="0"/>
  <p:tag name="KSO_WM_UNIT_TEXT_FILL_TYPE" val="1"/>
</p:tagLst>
</file>

<file path=ppt/tags/tag422.xml><?xml version="1.0" encoding="utf-8"?>
<p:tagLst xmlns:p="http://schemas.openxmlformats.org/presentationml/2006/main">
  <p:tag name="AS_UNIQUEID" val="479"/>
  <p:tag name="KSO_WM_UNIT_TEXT_FILL_FORE_SCHEMECOLOR_INDEX" val="13"/>
  <p:tag name="KSO_WM_UNIT_TEXT_FILL_FORE_SCHEMECOLOR_INDEX_BRIGHTNESS" val="0"/>
  <p:tag name="KSO_WM_UNIT_TEXT_FILL_TYPE" val="1"/>
</p:tagLst>
</file>

<file path=ppt/tags/tag423.xml><?xml version="1.0" encoding="utf-8"?>
<p:tagLst xmlns:p="http://schemas.openxmlformats.org/presentationml/2006/main">
  <p:tag name="AS_UNIQUEID" val="480"/>
  <p:tag name="KSO_WM_UNIT_TEXT_FILL_FORE_SCHEMECOLOR_INDEX" val="13"/>
  <p:tag name="KSO_WM_UNIT_TEXT_FILL_FORE_SCHEMECOLOR_INDEX_BRIGHTNESS" val="0"/>
  <p:tag name="KSO_WM_UNIT_TEXT_FILL_TYPE" val="1"/>
</p:tagLst>
</file>

<file path=ppt/tags/tag424.xml><?xml version="1.0" encoding="utf-8"?>
<p:tagLst xmlns:p="http://schemas.openxmlformats.org/presentationml/2006/main">
  <p:tag name="AS_UNIQUEID" val="481"/>
  <p:tag name="KSO_WM_UNIT_TEXT_FILL_FORE_SCHEMECOLOR_INDEX" val="13"/>
  <p:tag name="KSO_WM_UNIT_TEXT_FILL_FORE_SCHEMECOLOR_INDEX_BRIGHTNESS" val="0"/>
  <p:tag name="KSO_WM_UNIT_TEXT_FILL_TYPE" val="1"/>
</p:tagLst>
</file>

<file path=ppt/tags/tag425.xml><?xml version="1.0" encoding="utf-8"?>
<p:tagLst xmlns:p="http://schemas.openxmlformats.org/presentationml/2006/main">
  <p:tag name="AS_UNIQUEID" val="649"/>
</p:tagLst>
</file>

<file path=ppt/tags/tag426.xml><?xml version="1.0" encoding="utf-8"?>
<p:tagLst xmlns:p="http://schemas.openxmlformats.org/presentationml/2006/main">
  <p:tag name="AS_UNIQUEID" val="483"/>
  <p:tag name="KSO_WM_UNIT_TEXT_FILL_FORE_SCHEMECOLOR_INDEX" val="13"/>
  <p:tag name="KSO_WM_UNIT_TEXT_FILL_FORE_SCHEMECOLOR_INDEX_BRIGHTNESS" val="0"/>
  <p:tag name="KSO_WM_UNIT_TEXT_FILL_TYPE" val="1"/>
</p:tagLst>
</file>

<file path=ppt/tags/tag427.xml><?xml version="1.0" encoding="utf-8"?>
<p:tagLst xmlns:p="http://schemas.openxmlformats.org/presentationml/2006/main">
  <p:tag name="AS_UNIQUEID" val="484"/>
  <p:tag name="KSO_WM_UNIT_TEXT_FILL_FORE_SCHEMECOLOR_INDEX" val="13"/>
  <p:tag name="KSO_WM_UNIT_TEXT_FILL_FORE_SCHEMECOLOR_INDEX_BRIGHTNESS" val="0"/>
  <p:tag name="KSO_WM_UNIT_TEXT_FILL_TYPE" val="1"/>
</p:tagLst>
</file>

<file path=ppt/tags/tag428.xml><?xml version="1.0" encoding="utf-8"?>
<p:tagLst xmlns:p="http://schemas.openxmlformats.org/presentationml/2006/main">
  <p:tag name="AS_UNIQUEID" val="485"/>
  <p:tag name="KSO_WM_UNIT_TEXT_FILL_FORE_SCHEMECOLOR_INDEX" val="13"/>
  <p:tag name="KSO_WM_UNIT_TEXT_FILL_FORE_SCHEMECOLOR_INDEX_BRIGHTNESS" val="0"/>
  <p:tag name="KSO_WM_UNIT_TEXT_FILL_TYPE" val="1"/>
</p:tagLst>
</file>

<file path=ppt/tags/tag429.xml><?xml version="1.0" encoding="utf-8"?>
<p:tagLst xmlns:p="http://schemas.openxmlformats.org/presentationml/2006/main">
  <p:tag name="AS_UNIQUEID" val="486"/>
  <p:tag name="KSO_WM_UNIT_TEXT_FILL_FORE_SCHEMECOLOR_INDEX" val="13"/>
  <p:tag name="KSO_WM_UNIT_TEXT_FILL_FORE_SCHEMECOLOR_INDEX_BRIGHTNESS" val="0"/>
  <p:tag name="KSO_WM_UNIT_TEXT_FILL_TYPE" val="1"/>
</p:tagLst>
</file>

<file path=ppt/tags/tag43.xml><?xml version="1.0" encoding="utf-8"?>
<p:tagLst xmlns:p="http://schemas.openxmlformats.org/presentationml/2006/main">
  <p:tag name="AS_UNIQUEID" val="48"/>
  <p:tag name="KSO_WM_UNIT_TEXT_FILL_FORE_SCHEMECOLOR_INDEX" val="13"/>
  <p:tag name="KSO_WM_UNIT_TEXT_FILL_FORE_SCHEMECOLOR_INDEX_BRIGHTNESS" val="0"/>
  <p:tag name="KSO_WM_UNIT_TEXT_FILL_TYPE" val="1"/>
</p:tagLst>
</file>

<file path=ppt/tags/tag430.xml><?xml version="1.0" encoding="utf-8"?>
<p:tagLst xmlns:p="http://schemas.openxmlformats.org/presentationml/2006/main">
  <p:tag name="AS_UNIQUEID" val="487"/>
  <p:tag name="KSO_WM_UNIT_TEXT_FILL_FORE_SCHEMECOLOR_INDEX" val="13"/>
  <p:tag name="KSO_WM_UNIT_TEXT_FILL_FORE_SCHEMECOLOR_INDEX_BRIGHTNESS" val="0"/>
  <p:tag name="KSO_WM_UNIT_TEXT_FILL_TYPE" val="1"/>
</p:tagLst>
</file>

<file path=ppt/tags/tag431.xml><?xml version="1.0" encoding="utf-8"?>
<p:tagLst xmlns:p="http://schemas.openxmlformats.org/presentationml/2006/main">
  <p:tag name="AS_UNIQUEID" val="488"/>
</p:tagLst>
</file>

<file path=ppt/tags/tag432.xml><?xml version="1.0" encoding="utf-8"?>
<p:tagLst xmlns:p="http://schemas.openxmlformats.org/presentationml/2006/main">
  <p:tag name="AS_UNIQUEID" val="496"/>
  <p:tag name="KSO_WM_UNIT_TEXT_FILL_FORE_SCHEMECOLOR_INDEX" val="13"/>
  <p:tag name="KSO_WM_UNIT_TEXT_FILL_FORE_SCHEMECOLOR_INDEX_BRIGHTNESS" val="0"/>
  <p:tag name="KSO_WM_UNIT_TEXT_FILL_TYPE" val="1"/>
</p:tagLst>
</file>

<file path=ppt/tags/tag433.xml><?xml version="1.0" encoding="utf-8"?>
<p:tagLst xmlns:p="http://schemas.openxmlformats.org/presentationml/2006/main">
  <p:tag name="AS_UNIQUEID" val="498"/>
  <p:tag name="KSO_WM_UNIT_TEXT_FILL_FORE_SCHEMECOLOR_INDEX" val="13"/>
  <p:tag name="KSO_WM_UNIT_TEXT_FILL_FORE_SCHEMECOLOR_INDEX_BRIGHTNESS" val="0"/>
  <p:tag name="KSO_WM_UNIT_TEXT_FILL_TYPE" val="1"/>
</p:tagLst>
</file>

<file path=ppt/tags/tag434.xml><?xml version="1.0" encoding="utf-8"?>
<p:tagLst xmlns:p="http://schemas.openxmlformats.org/presentationml/2006/main">
  <p:tag name="AS_UNIQUEID" val="499"/>
  <p:tag name="KSO_WM_UNIT_TEXT_FILL_FORE_SCHEMECOLOR_INDEX" val="13"/>
  <p:tag name="KSO_WM_UNIT_TEXT_FILL_FORE_SCHEMECOLOR_INDEX_BRIGHTNESS" val="0"/>
  <p:tag name="KSO_WM_UNIT_TEXT_FILL_TYPE" val="1"/>
</p:tagLst>
</file>

<file path=ppt/tags/tag435.xml><?xml version="1.0" encoding="utf-8"?>
<p:tagLst xmlns:p="http://schemas.openxmlformats.org/presentationml/2006/main">
  <p:tag name="AS_UNIQUEID" val="500"/>
  <p:tag name="KSO_WM_UNIT_TEXT_FILL_FORE_SCHEMECOLOR_INDEX" val="13"/>
  <p:tag name="KSO_WM_UNIT_TEXT_FILL_FORE_SCHEMECOLOR_INDEX_BRIGHTNESS" val="0"/>
  <p:tag name="KSO_WM_UNIT_TEXT_FILL_TYPE" val="1"/>
</p:tagLst>
</file>

<file path=ppt/tags/tag436.xml><?xml version="1.0" encoding="utf-8"?>
<p:tagLst xmlns:p="http://schemas.openxmlformats.org/presentationml/2006/main">
  <p:tag name="AS_UNIQUEID" val="501"/>
</p:tagLst>
</file>

<file path=ppt/tags/tag437.xml><?xml version="1.0" encoding="utf-8"?>
<p:tagLst xmlns:p="http://schemas.openxmlformats.org/presentationml/2006/main">
  <p:tag name="AS_UNIQUEID" val="504"/>
  <p:tag name="KSO_WM_UNIT_TEXT_FILL_FORE_SCHEMECOLOR_INDEX" val="13"/>
  <p:tag name="KSO_WM_UNIT_TEXT_FILL_FORE_SCHEMECOLOR_INDEX_BRIGHTNESS" val="0"/>
  <p:tag name="KSO_WM_UNIT_TEXT_FILL_TYPE" val="1"/>
</p:tagLst>
</file>

<file path=ppt/tags/tag438.xml><?xml version="1.0" encoding="utf-8"?>
<p:tagLst xmlns:p="http://schemas.openxmlformats.org/presentationml/2006/main">
  <p:tag name="AS_UNIQUEID" val="505"/>
  <p:tag name="KSO_WM_UNIT_TEXT_FILL_FORE_SCHEMECOLOR_INDEX" val="13"/>
  <p:tag name="KSO_WM_UNIT_TEXT_FILL_FORE_SCHEMECOLOR_INDEX_BRIGHTNESS" val="0"/>
  <p:tag name="KSO_WM_UNIT_TEXT_FILL_TYPE" val="1"/>
</p:tagLst>
</file>

<file path=ppt/tags/tag439.xml><?xml version="1.0" encoding="utf-8"?>
<p:tagLst xmlns:p="http://schemas.openxmlformats.org/presentationml/2006/main">
  <p:tag name="AS_UNIQUEID" val="506"/>
  <p:tag name="KSO_WM_UNIT_TEXT_FILL_FORE_SCHEMECOLOR_INDEX" val="13"/>
  <p:tag name="KSO_WM_UNIT_TEXT_FILL_FORE_SCHEMECOLOR_INDEX_BRIGHTNESS" val="0"/>
  <p:tag name="KSO_WM_UNIT_TEXT_FILL_TYPE" val="1"/>
</p:tagLst>
</file>

<file path=ppt/tags/tag44.xml><?xml version="1.0" encoding="utf-8"?>
<p:tagLst xmlns:p="http://schemas.openxmlformats.org/presentationml/2006/main">
  <p:tag name="AS_UNIQUEID" val="49"/>
  <p:tag name="KSO_WM_UNIT_TEXT_FILL_FORE_SCHEMECOLOR_INDEX" val="13"/>
  <p:tag name="KSO_WM_UNIT_TEXT_FILL_FORE_SCHEMECOLOR_INDEX_BRIGHTNESS" val="0"/>
  <p:tag name="KSO_WM_UNIT_TEXT_FILL_TYPE" val="1"/>
</p:tagLst>
</file>

<file path=ppt/tags/tag440.xml><?xml version="1.0" encoding="utf-8"?>
<p:tagLst xmlns:p="http://schemas.openxmlformats.org/presentationml/2006/main">
  <p:tag name="AS_UNIQUEID" val="507"/>
  <p:tag name="KSO_WM_UNIT_TEXT_FILL_FORE_SCHEMECOLOR_INDEX" val="13"/>
  <p:tag name="KSO_WM_UNIT_TEXT_FILL_FORE_SCHEMECOLOR_INDEX_BRIGHTNESS" val="0"/>
  <p:tag name="KSO_WM_UNIT_TEXT_FILL_TYPE" val="1"/>
</p:tagLst>
</file>

<file path=ppt/tags/tag441.xml><?xml version="1.0" encoding="utf-8"?>
<p:tagLst xmlns:p="http://schemas.openxmlformats.org/presentationml/2006/main">
  <p:tag name="AS_UNIQUEID" val="650"/>
</p:tagLst>
</file>

<file path=ppt/tags/tag442.xml><?xml version="1.0" encoding="utf-8"?>
<p:tagLst xmlns:p="http://schemas.openxmlformats.org/presentationml/2006/main">
  <p:tag name="AS_UNIQUEID" val="509"/>
  <p:tag name="KSO_WM_UNIT_TEXT_FILL_FORE_SCHEMECOLOR_INDEX" val="13"/>
  <p:tag name="KSO_WM_UNIT_TEXT_FILL_FORE_SCHEMECOLOR_INDEX_BRIGHTNESS" val="0"/>
  <p:tag name="KSO_WM_UNIT_TEXT_FILL_TYPE" val="1"/>
</p:tagLst>
</file>

<file path=ppt/tags/tag443.xml><?xml version="1.0" encoding="utf-8"?>
<p:tagLst xmlns:p="http://schemas.openxmlformats.org/presentationml/2006/main">
  <p:tag name="AS_UNIQUEID" val="510"/>
</p:tagLst>
</file>

<file path=ppt/tags/tag444.xml><?xml version="1.0" encoding="utf-8"?>
<p:tagLst xmlns:p="http://schemas.openxmlformats.org/presentationml/2006/main">
  <p:tag name="AS_UNIQUEID" val="518"/>
  <p:tag name="KSO_WM_UNIT_TEXT_FILL_FORE_SCHEMECOLOR_INDEX" val="13"/>
  <p:tag name="KSO_WM_UNIT_TEXT_FILL_FORE_SCHEMECOLOR_INDEX_BRIGHTNESS" val="0"/>
  <p:tag name="KSO_WM_UNIT_TEXT_FILL_TYPE" val="1"/>
</p:tagLst>
</file>

<file path=ppt/tags/tag445.xml><?xml version="1.0" encoding="utf-8"?>
<p:tagLst xmlns:p="http://schemas.openxmlformats.org/presentationml/2006/main">
  <p:tag name="AS_UNIQUEID" val="519"/>
  <p:tag name="KSO_WM_UNIT_TEXT_FILL_FORE_SCHEMECOLOR_INDEX" val="13"/>
  <p:tag name="KSO_WM_UNIT_TEXT_FILL_FORE_SCHEMECOLOR_INDEX_BRIGHTNESS" val="0"/>
  <p:tag name="KSO_WM_UNIT_TEXT_FILL_TYPE" val="1"/>
</p:tagLst>
</file>

<file path=ppt/tags/tag446.xml><?xml version="1.0" encoding="utf-8"?>
<p:tagLst xmlns:p="http://schemas.openxmlformats.org/presentationml/2006/main">
  <p:tag name="AS_UNIQUEID" val="520"/>
  <p:tag name="KSO_WM_UNIT_TEXT_FILL_FORE_SCHEMECOLOR_INDEX" val="13"/>
  <p:tag name="KSO_WM_UNIT_TEXT_FILL_FORE_SCHEMECOLOR_INDEX_BRIGHTNESS" val="0"/>
  <p:tag name="KSO_WM_UNIT_TEXT_FILL_TYPE" val="1"/>
</p:tagLst>
</file>

<file path=ppt/tags/tag447.xml><?xml version="1.0" encoding="utf-8"?>
<p:tagLst xmlns:p="http://schemas.openxmlformats.org/presentationml/2006/main">
  <p:tag name="AS_UNIQUEID" val="521"/>
  <p:tag name="KSO_WM_UNIT_TEXT_FILL_FORE_SCHEMECOLOR_INDEX" val="13"/>
  <p:tag name="KSO_WM_UNIT_TEXT_FILL_FORE_SCHEMECOLOR_INDEX_BRIGHTNESS" val="0"/>
  <p:tag name="KSO_WM_UNIT_TEXT_FILL_TYPE" val="1"/>
</p:tagLst>
</file>

<file path=ppt/tags/tag448.xml><?xml version="1.0" encoding="utf-8"?>
<p:tagLst xmlns:p="http://schemas.openxmlformats.org/presentationml/2006/main">
  <p:tag name="AS_UNIQUEID" val="522"/>
  <p:tag name="KSO_WM_UNIT_TEXT_FILL_FORE_SCHEMECOLOR_INDEX" val="13"/>
  <p:tag name="KSO_WM_UNIT_TEXT_FILL_FORE_SCHEMECOLOR_INDEX_BRIGHTNESS" val="0"/>
  <p:tag name="KSO_WM_UNIT_TEXT_FILL_TYPE" val="1"/>
</p:tagLst>
</file>

<file path=ppt/tags/tag449.xml><?xml version="1.0" encoding="utf-8"?>
<p:tagLst xmlns:p="http://schemas.openxmlformats.org/presentationml/2006/main">
  <p:tag name="AS_UNIQUEID" val="523"/>
  <p:tag name="KSO_WM_UNIT_TEXT_FILL_FORE_SCHEMECOLOR_INDEX" val="13"/>
  <p:tag name="KSO_WM_UNIT_TEXT_FILL_FORE_SCHEMECOLOR_INDEX_BRIGHTNESS" val="0"/>
  <p:tag name="KSO_WM_UNIT_TEXT_FILL_TYPE" val="1"/>
</p:tagLst>
</file>

<file path=ppt/tags/tag45.xml><?xml version="1.0" encoding="utf-8"?>
<p:tagLst xmlns:p="http://schemas.openxmlformats.org/presentationml/2006/main">
  <p:tag name="AS_UNIQUEID" val="50"/>
  <p:tag name="KSO_WM_UNIT_TEXT_FILL_FORE_SCHEMECOLOR_INDEX" val="13"/>
  <p:tag name="KSO_WM_UNIT_TEXT_FILL_FORE_SCHEMECOLOR_INDEX_BRIGHTNESS" val="0"/>
  <p:tag name="KSO_WM_UNIT_TEXT_FILL_TYPE" val="1"/>
</p:tagLst>
</file>

<file path=ppt/tags/tag450.xml><?xml version="1.0" encoding="utf-8"?>
<p:tagLst xmlns:p="http://schemas.openxmlformats.org/presentationml/2006/main">
  <p:tag name="AS_UNIQUEID" val="651"/>
</p:tagLst>
</file>

<file path=ppt/tags/tag451.xml><?xml version="1.0" encoding="utf-8"?>
<p:tagLst xmlns:p="http://schemas.openxmlformats.org/presentationml/2006/main">
  <p:tag name="AS_UNIQUEID" val="525"/>
  <p:tag name="KSO_WM_UNIT_TEXT_FILL_FORE_SCHEMECOLOR_INDEX" val="13"/>
  <p:tag name="KSO_WM_UNIT_TEXT_FILL_FORE_SCHEMECOLOR_INDEX_BRIGHTNESS" val="0"/>
  <p:tag name="KSO_WM_UNIT_TEXT_FILL_TYPE" val="1"/>
</p:tagLst>
</file>

<file path=ppt/tags/tag452.xml><?xml version="1.0" encoding="utf-8"?>
<p:tagLst xmlns:p="http://schemas.openxmlformats.org/presentationml/2006/main">
  <p:tag name="AS_UNIQUEID" val="526"/>
  <p:tag name="KSO_WM_UNIT_TEXT_FILL_FORE_SCHEMECOLOR_INDEX" val="13"/>
  <p:tag name="KSO_WM_UNIT_TEXT_FILL_FORE_SCHEMECOLOR_INDEX_BRIGHTNESS" val="0"/>
  <p:tag name="KSO_WM_UNIT_TEXT_FILL_TYPE" val="1"/>
</p:tagLst>
</file>

<file path=ppt/tags/tag453.xml><?xml version="1.0" encoding="utf-8"?>
<p:tagLst xmlns:p="http://schemas.openxmlformats.org/presentationml/2006/main">
  <p:tag name="AS_UNIQUEID" val="527"/>
  <p:tag name="KSO_WM_UNIT_TEXT_FILL_FORE_SCHEMECOLOR_INDEX" val="13"/>
  <p:tag name="KSO_WM_UNIT_TEXT_FILL_FORE_SCHEMECOLOR_INDEX_BRIGHTNESS" val="0"/>
  <p:tag name="KSO_WM_UNIT_TEXT_FILL_TYPE" val="1"/>
</p:tagLst>
</file>

<file path=ppt/tags/tag454.xml><?xml version="1.0" encoding="utf-8"?>
<p:tagLst xmlns:p="http://schemas.openxmlformats.org/presentationml/2006/main">
  <p:tag name="AS_UNIQUEID" val="528"/>
  <p:tag name="KSO_WM_UNIT_TEXT_FILL_FORE_SCHEMECOLOR_INDEX" val="13"/>
  <p:tag name="KSO_WM_UNIT_TEXT_FILL_FORE_SCHEMECOLOR_INDEX_BRIGHTNESS" val="0"/>
  <p:tag name="KSO_WM_UNIT_TEXT_FILL_TYPE" val="1"/>
</p:tagLst>
</file>

<file path=ppt/tags/tag455.xml><?xml version="1.0" encoding="utf-8"?>
<p:tagLst xmlns:p="http://schemas.openxmlformats.org/presentationml/2006/main">
  <p:tag name="AS_UNIQUEID" val="529"/>
  <p:tag name="KSO_WM_UNIT_TEXT_FILL_FORE_SCHEMECOLOR_INDEX" val="13"/>
  <p:tag name="KSO_WM_UNIT_TEXT_FILL_FORE_SCHEMECOLOR_INDEX_BRIGHTNESS" val="0"/>
  <p:tag name="KSO_WM_UNIT_TEXT_FILL_TYPE" val="1"/>
</p:tagLst>
</file>

<file path=ppt/tags/tag456.xml><?xml version="1.0" encoding="utf-8"?>
<p:tagLst xmlns:p="http://schemas.openxmlformats.org/presentationml/2006/main">
  <p:tag name="AS_UNIQUEID" val="530"/>
  <p:tag name="KSO_WM_UNIT_TEXT_FILL_FORE_SCHEMECOLOR_INDEX" val="13"/>
  <p:tag name="KSO_WM_UNIT_TEXT_FILL_FORE_SCHEMECOLOR_INDEX_BRIGHTNESS" val="0"/>
  <p:tag name="KSO_WM_UNIT_TEXT_FILL_TYPE" val="1"/>
</p:tagLst>
</file>

<file path=ppt/tags/tag457.xml><?xml version="1.0" encoding="utf-8"?>
<p:tagLst xmlns:p="http://schemas.openxmlformats.org/presentationml/2006/main">
  <p:tag name="AS_UNIQUEID" val="531"/>
  <p:tag name="KSO_WM_UNIT_TEXT_FILL_FORE_SCHEMECOLOR_INDEX" val="13"/>
  <p:tag name="KSO_WM_UNIT_TEXT_FILL_FORE_SCHEMECOLOR_INDEX_BRIGHTNESS" val="0"/>
  <p:tag name="KSO_WM_UNIT_TEXT_FILL_TYPE" val="1"/>
</p:tagLst>
</file>

<file path=ppt/tags/tag458.xml><?xml version="1.0" encoding="utf-8"?>
<p:tagLst xmlns:p="http://schemas.openxmlformats.org/presentationml/2006/main">
  <p:tag name="AS_UNIQUEID" val="532"/>
  <p:tag name="KSO_WM_UNIT_TEXT_FILL_FORE_SCHEMECOLOR_INDEX" val="13"/>
  <p:tag name="KSO_WM_UNIT_TEXT_FILL_FORE_SCHEMECOLOR_INDEX_BRIGHTNESS" val="0"/>
  <p:tag name="KSO_WM_UNIT_TEXT_FILL_TYPE" val="1"/>
</p:tagLst>
</file>

<file path=ppt/tags/tag459.xml><?xml version="1.0" encoding="utf-8"?>
<p:tagLst xmlns:p="http://schemas.openxmlformats.org/presentationml/2006/main">
  <p:tag name="AS_UNIQUEID" val="533"/>
  <p:tag name="KSO_WM_UNIT_TEXT_FILL_FORE_SCHEMECOLOR_INDEX" val="13"/>
  <p:tag name="KSO_WM_UNIT_TEXT_FILL_FORE_SCHEMECOLOR_INDEX_BRIGHTNESS" val="0"/>
  <p:tag name="KSO_WM_UNIT_TEXT_FILL_TYPE" val="1"/>
</p:tagLst>
</file>

<file path=ppt/tags/tag46.xml><?xml version="1.0" encoding="utf-8"?>
<p:tagLst xmlns:p="http://schemas.openxmlformats.org/presentationml/2006/main">
  <p:tag name="AS_UNIQUEID" val="51"/>
  <p:tag name="KSO_WM_UNIT_TEXT_FILL_FORE_SCHEMECOLOR_INDEX" val="13"/>
  <p:tag name="KSO_WM_UNIT_TEXT_FILL_FORE_SCHEMECOLOR_INDEX_BRIGHTNESS" val="0"/>
  <p:tag name="KSO_WM_UNIT_TEXT_FILL_TYPE" val="1"/>
</p:tagLst>
</file>

<file path=ppt/tags/tag460.xml><?xml version="1.0" encoding="utf-8"?>
<p:tagLst xmlns:p="http://schemas.openxmlformats.org/presentationml/2006/main">
  <p:tag name="AS_UNIQUEID" val="534"/>
  <p:tag name="KSO_WM_UNIT_TEXT_FILL_FORE_SCHEMECOLOR_INDEX" val="13"/>
  <p:tag name="KSO_WM_UNIT_TEXT_FILL_FORE_SCHEMECOLOR_INDEX_BRIGHTNESS" val="0"/>
  <p:tag name="KSO_WM_UNIT_TEXT_FILL_TYPE" val="1"/>
</p:tagLst>
</file>

<file path=ppt/tags/tag461.xml><?xml version="1.0" encoding="utf-8"?>
<p:tagLst xmlns:p="http://schemas.openxmlformats.org/presentationml/2006/main">
  <p:tag name="AS_UNIQUEID" val="535"/>
  <p:tag name="KSO_WM_UNIT_TEXT_FILL_FORE_SCHEMECOLOR_INDEX" val="13"/>
  <p:tag name="KSO_WM_UNIT_TEXT_FILL_FORE_SCHEMECOLOR_INDEX_BRIGHTNESS" val="0"/>
  <p:tag name="KSO_WM_UNIT_TEXT_FILL_TYPE" val="1"/>
</p:tagLst>
</file>

<file path=ppt/tags/tag462.xml><?xml version="1.0" encoding="utf-8"?>
<p:tagLst xmlns:p="http://schemas.openxmlformats.org/presentationml/2006/main">
  <p:tag name="AS_UNIQUEID" val="536"/>
  <p:tag name="KSO_WM_UNIT_TEXT_FILL_FORE_SCHEMECOLOR_INDEX" val="13"/>
  <p:tag name="KSO_WM_UNIT_TEXT_FILL_FORE_SCHEMECOLOR_INDEX_BRIGHTNESS" val="0"/>
  <p:tag name="KSO_WM_UNIT_TEXT_FILL_TYPE" val="1"/>
</p:tagLst>
</file>

<file path=ppt/tags/tag463.xml><?xml version="1.0" encoding="utf-8"?>
<p:tagLst xmlns:p="http://schemas.openxmlformats.org/presentationml/2006/main">
  <p:tag name="AS_UNIQUEID" val="537"/>
  <p:tag name="KSO_WM_UNIT_TEXT_FILL_FORE_SCHEMECOLOR_INDEX" val="13"/>
  <p:tag name="KSO_WM_UNIT_TEXT_FILL_FORE_SCHEMECOLOR_INDEX_BRIGHTNESS" val="0"/>
  <p:tag name="KSO_WM_UNIT_TEXT_FILL_TYPE" val="1"/>
</p:tagLst>
</file>

<file path=ppt/tags/tag464.xml><?xml version="1.0" encoding="utf-8"?>
<p:tagLst xmlns:p="http://schemas.openxmlformats.org/presentationml/2006/main">
  <p:tag name="AS_UNIQUEID" val="538"/>
  <p:tag name="KSO_WM_UNIT_TEXT_FILL_FORE_SCHEMECOLOR_INDEX" val="13"/>
  <p:tag name="KSO_WM_UNIT_TEXT_FILL_FORE_SCHEMECOLOR_INDEX_BRIGHTNESS" val="0"/>
  <p:tag name="KSO_WM_UNIT_TEXT_FILL_TYPE" val="1"/>
</p:tagLst>
</file>

<file path=ppt/tags/tag465.xml><?xml version="1.0" encoding="utf-8"?>
<p:tagLst xmlns:p="http://schemas.openxmlformats.org/presentationml/2006/main">
  <p:tag name="AS_UNIQUEID" val="539"/>
  <p:tag name="KSO_WM_UNIT_TEXT_FILL_FORE_SCHEMECOLOR_INDEX" val="13"/>
  <p:tag name="KSO_WM_UNIT_TEXT_FILL_FORE_SCHEMECOLOR_INDEX_BRIGHTNESS" val="0"/>
  <p:tag name="KSO_WM_UNIT_TEXT_FILL_TYPE" val="1"/>
</p:tagLst>
</file>

<file path=ppt/tags/tag466.xml><?xml version="1.0" encoding="utf-8"?>
<p:tagLst xmlns:p="http://schemas.openxmlformats.org/presentationml/2006/main">
  <p:tag name="AS_UNIQUEID" val="540"/>
  <p:tag name="KSO_WM_UNIT_TEXT_FILL_FORE_SCHEMECOLOR_INDEX" val="13"/>
  <p:tag name="KSO_WM_UNIT_TEXT_FILL_FORE_SCHEMECOLOR_INDEX_BRIGHTNESS" val="0"/>
  <p:tag name="KSO_WM_UNIT_TEXT_FILL_TYPE" val="1"/>
</p:tagLst>
</file>

<file path=ppt/tags/tag467.xml><?xml version="1.0" encoding="utf-8"?>
<p:tagLst xmlns:p="http://schemas.openxmlformats.org/presentationml/2006/main">
  <p:tag name="AS_UNIQUEID" val="541"/>
</p:tagLst>
</file>

<file path=ppt/tags/tag468.xml><?xml version="1.0" encoding="utf-8"?>
<p:tagLst xmlns:p="http://schemas.openxmlformats.org/presentationml/2006/main">
  <p:tag name="AS_UNIQUEID" val="546"/>
</p:tagLst>
</file>

<file path=ppt/tags/tag469.xml><?xml version="1.0" encoding="utf-8"?>
<p:tagLst xmlns:p="http://schemas.openxmlformats.org/presentationml/2006/main">
  <p:tag name="AS_UNIQUEID" val="552"/>
</p:tagLst>
</file>

<file path=ppt/tags/tag47.xml><?xml version="1.0" encoding="utf-8"?>
<p:tagLst xmlns:p="http://schemas.openxmlformats.org/presentationml/2006/main">
  <p:tag name="AS_UNIQUEID" val="52"/>
  <p:tag name="KSO_WM_UNIT_TEXT_FILL_FORE_SCHEMECOLOR_INDEX" val="13"/>
  <p:tag name="KSO_WM_UNIT_TEXT_FILL_FORE_SCHEMECOLOR_INDEX_BRIGHTNESS" val="0"/>
  <p:tag name="KSO_WM_UNIT_TEXT_FILL_TYPE" val="1"/>
</p:tagLst>
</file>

<file path=ppt/tags/tag470.xml><?xml version="1.0" encoding="utf-8"?>
<p:tagLst xmlns:p="http://schemas.openxmlformats.org/presentationml/2006/main">
  <p:tag name="AS_UNIQUEID" val="556"/>
</p:tagLst>
</file>

<file path=ppt/tags/tag471.xml><?xml version="1.0" encoding="utf-8"?>
<p:tagLst xmlns:p="http://schemas.openxmlformats.org/presentationml/2006/main">
  <p:tag name="AS_UNIQUEID" val="561"/>
</p:tagLst>
</file>

<file path=ppt/tags/tag472.xml><?xml version="1.0" encoding="utf-8"?>
<p:tagLst xmlns:p="http://schemas.openxmlformats.org/presentationml/2006/main">
  <p:tag name="AS_UNIQUEID" val="567"/>
</p:tagLst>
</file>

<file path=ppt/tags/tag473.xml><?xml version="1.0" encoding="utf-8"?>
<p:tagLst xmlns:p="http://schemas.openxmlformats.org/presentationml/2006/main">
  <p:tag name="AS_UNIQUEID" val="571"/>
  <p:tag name="KSO_WM_UNIT_TEXT_FILL_FORE_SCHEMECOLOR_INDEX" val="13"/>
  <p:tag name="KSO_WM_UNIT_TEXT_FILL_FORE_SCHEMECOLOR_INDEX_BRIGHTNESS" val="0"/>
  <p:tag name="KSO_WM_UNIT_TEXT_FILL_TYPE" val="1"/>
</p:tagLst>
</file>

<file path=ppt/tags/tag4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SPECIAL_SOURCE" val="bdnull"/>
  <p:tag name="KSO_WM_TEMPLATE_CATEGORY" val="custom"/>
  <p:tag name="KSO_WM_TEMPLATE_INDEX" val="20204254"/>
</p:tagLst>
</file>

<file path=ppt/tags/tag475.xml><?xml version="1.0" encoding="utf-8"?>
<p:tagLst xmlns:p="http://schemas.openxmlformats.org/presentationml/2006/main">
  <p:tag name="AS_UNIQUEID" val="653"/>
</p:tagLst>
</file>

<file path=ppt/tags/tag476.xml><?xml version="1.0" encoding="utf-8"?>
<p:tagLst xmlns:p="http://schemas.openxmlformats.org/presentationml/2006/main">
  <p:tag name="AS_UNIQUEID" val="654"/>
</p:tagLst>
</file>

<file path=ppt/tags/tag477.xml><?xml version="1.0" encoding="utf-8"?>
<p:tagLst xmlns:p="http://schemas.openxmlformats.org/presentationml/2006/main">
  <p:tag name="AS_UNIQUEID" val="655"/>
</p:tagLst>
</file>

<file path=ppt/tags/tag478.xml><?xml version="1.0" encoding="utf-8"?>
<p:tagLst xmlns:p="http://schemas.openxmlformats.org/presentationml/2006/main">
  <p:tag name="AS_UNIQUEID" val="656"/>
</p:tagLst>
</file>

<file path=ppt/tags/tag479.xml><?xml version="1.0" encoding="utf-8"?>
<p:tagLst xmlns:p="http://schemas.openxmlformats.org/presentationml/2006/main">
  <p:tag name="AS_UNIQUEID" val="657"/>
</p:tagLst>
</file>

<file path=ppt/tags/tag48.xml><?xml version="1.0" encoding="utf-8"?>
<p:tagLst xmlns:p="http://schemas.openxmlformats.org/presentationml/2006/main">
  <p:tag name="AS_UNIQUEID" val="53"/>
  <p:tag name="KSO_WM_UNIT_TEXT_FILL_FORE_SCHEMECOLOR_INDEX" val="13"/>
  <p:tag name="KSO_WM_UNIT_TEXT_FILL_FORE_SCHEMECOLOR_INDEX_BRIGHTNESS" val="0"/>
  <p:tag name="KSO_WM_UNIT_TEXT_FILL_TYPE" val="1"/>
</p:tagLst>
</file>

<file path=ppt/tags/tag480.xml><?xml version="1.0" encoding="utf-8"?>
<p:tagLst xmlns:p="http://schemas.openxmlformats.org/presentationml/2006/main">
  <p:tag name="AS_UNIQUEID" val="658"/>
</p:tagLst>
</file>

<file path=ppt/tags/tag481.xml><?xml version="1.0" encoding="utf-8"?>
<p:tagLst xmlns:p="http://schemas.openxmlformats.org/presentationml/2006/main">
  <p:tag name="AS_UNIQUEID" val="660"/>
</p:tagLst>
</file>

<file path=ppt/tags/tag482.xml><?xml version="1.0" encoding="utf-8"?>
<p:tagLst xmlns:p="http://schemas.openxmlformats.org/presentationml/2006/main">
  <p:tag name="AS_UNIQUEID" val="661"/>
</p:tagLst>
</file>

<file path=ppt/tags/tag483.xml><?xml version="1.0" encoding="utf-8"?>
<p:tagLst xmlns:p="http://schemas.openxmlformats.org/presentationml/2006/main">
  <p:tag name="AS_UNIQUEID" val="662"/>
</p:tagLst>
</file>

<file path=ppt/tags/tag484.xml><?xml version="1.0" encoding="utf-8"?>
<p:tagLst xmlns:p="http://schemas.openxmlformats.org/presentationml/2006/main">
  <p:tag name="AS_UNIQUEID" val="663"/>
</p:tagLst>
</file>

<file path=ppt/tags/tag485.xml><?xml version="1.0" encoding="utf-8"?>
<p:tagLst xmlns:p="http://schemas.openxmlformats.org/presentationml/2006/main">
  <p:tag name="AS_UNIQUEID" val="664"/>
</p:tagLst>
</file>

<file path=ppt/tags/tag486.xml><?xml version="1.0" encoding="utf-8"?>
<p:tagLst xmlns:p="http://schemas.openxmlformats.org/presentationml/2006/main">
  <p:tag name="AS_UNIQUEID" val="63"/>
</p:tagLst>
</file>

<file path=ppt/tags/tag487.xml><?xml version="1.0" encoding="utf-8"?>
<p:tagLst xmlns:p="http://schemas.openxmlformats.org/presentationml/2006/main">
  <p:tag name="AS_UNIQUEID" val="64"/>
</p:tagLst>
</file>

<file path=ppt/tags/tag488.xml><?xml version="1.0" encoding="utf-8"?>
<p:tagLst xmlns:p="http://schemas.openxmlformats.org/presentationml/2006/main">
  <p:tag name="AS_UNIQUEID" val="65"/>
</p:tagLst>
</file>

<file path=ppt/tags/tag489.xml><?xml version="1.0" encoding="utf-8"?>
<p:tagLst xmlns:p="http://schemas.openxmlformats.org/presentationml/2006/main">
  <p:tag name="AS_UNIQUEID" val="57"/>
</p:tagLst>
</file>

<file path=ppt/tags/tag49.xml><?xml version="1.0" encoding="utf-8"?>
<p:tagLst xmlns:p="http://schemas.openxmlformats.org/presentationml/2006/main">
  <p:tag name="AS_UNIQUEID" val="54"/>
  <p:tag name="KSO_WM_UNIT_TEXT_FILL_FORE_SCHEMECOLOR_INDEX" val="13"/>
  <p:tag name="KSO_WM_UNIT_TEXT_FILL_FORE_SCHEMECOLOR_INDEX_BRIGHTNESS" val="0"/>
  <p:tag name="KSO_WM_UNIT_TEXT_FILL_TYPE" val="1"/>
</p:tagLst>
</file>

<file path=ppt/tags/tag490.xml><?xml version="1.0" encoding="utf-8"?>
<p:tagLst xmlns:p="http://schemas.openxmlformats.org/presentationml/2006/main">
  <p:tag name="AS_UNIQUEID" val="58"/>
</p:tagLst>
</file>

<file path=ppt/tags/tag491.xml><?xml version="1.0" encoding="utf-8"?>
<p:tagLst xmlns:p="http://schemas.openxmlformats.org/presentationml/2006/main">
  <p:tag name="AS_UNIQUEID" val="59"/>
</p:tagLst>
</file>

<file path=ppt/tags/tag492.xml><?xml version="1.0" encoding="utf-8"?>
<p:tagLst xmlns:p="http://schemas.openxmlformats.org/presentationml/2006/main">
  <p:tag name="AS_UNIQUEID" val="671"/>
</p:tagLst>
</file>

<file path=ppt/tags/tag493.xml><?xml version="1.0" encoding="utf-8"?>
<p:tagLst xmlns:p="http://schemas.openxmlformats.org/presentationml/2006/main">
  <p:tag name="AS_UNIQUEID" val="672"/>
</p:tagLst>
</file>

<file path=ppt/tags/tag494.xml><?xml version="1.0" encoding="utf-8"?>
<p:tagLst xmlns:p="http://schemas.openxmlformats.org/presentationml/2006/main">
  <p:tag name="AS_UNIQUEID" val="673"/>
</p:tagLst>
</file>

<file path=ppt/tags/tag495.xml><?xml version="1.0" encoding="utf-8"?>
<p:tagLst xmlns:p="http://schemas.openxmlformats.org/presentationml/2006/main">
  <p:tag name="AS_UNIQUEID" val="674"/>
</p:tagLst>
</file>

<file path=ppt/tags/tag496.xml><?xml version="1.0" encoding="utf-8"?>
<p:tagLst xmlns:p="http://schemas.openxmlformats.org/presentationml/2006/main">
  <p:tag name="AS_UNIQUEID" val="668"/>
</p:tagLst>
</file>

<file path=ppt/tags/tag497.xml><?xml version="1.0" encoding="utf-8"?>
<p:tagLst xmlns:p="http://schemas.openxmlformats.org/presentationml/2006/main">
  <p:tag name="AS_UNIQUEID" val="669"/>
</p:tagLst>
</file>

<file path=ppt/tags/tag498.xml><?xml version="1.0" encoding="utf-8"?>
<p:tagLst xmlns:p="http://schemas.openxmlformats.org/presentationml/2006/main">
  <p:tag name="AS_UNIQUEID" val="679"/>
</p:tagLst>
</file>

<file path=ppt/tags/tag499.xml><?xml version="1.0" encoding="utf-8"?>
<p:tagLst xmlns:p="http://schemas.openxmlformats.org/presentationml/2006/main">
  <p:tag name="AS_UNIQUEID" val="680"/>
</p:tagLst>
</file>

<file path=ppt/tags/tag5.xml><?xml version="1.0" encoding="utf-8"?>
<p:tagLst xmlns:p="http://schemas.openxmlformats.org/presentationml/2006/main">
  <p:tag name="AS_UNIQUEID" val="588"/>
</p:tagLst>
</file>

<file path=ppt/tags/tag50.xml><?xml version="1.0" encoding="utf-8"?>
<p:tagLst xmlns:p="http://schemas.openxmlformats.org/presentationml/2006/main">
  <p:tag name="AS_UNIQUEID" val="612"/>
</p:tagLst>
</file>

<file path=ppt/tags/tag500.xml><?xml version="1.0" encoding="utf-8"?>
<p:tagLst xmlns:p="http://schemas.openxmlformats.org/presentationml/2006/main">
  <p:tag name="AS_UNIQUEID" val="681"/>
</p:tagLst>
</file>

<file path=ppt/tags/tag501.xml><?xml version="1.0" encoding="utf-8"?>
<p:tagLst xmlns:p="http://schemas.openxmlformats.org/presentationml/2006/main">
  <p:tag name="AS_UNIQUEID" val="682"/>
</p:tagLst>
</file>

<file path=ppt/tags/tag502.xml><?xml version="1.0" encoding="utf-8"?>
<p:tagLst xmlns:p="http://schemas.openxmlformats.org/presentationml/2006/main">
  <p:tag name="AS_UNIQUEID" val="676"/>
</p:tagLst>
</file>

<file path=ppt/tags/tag503.xml><?xml version="1.0" encoding="utf-8"?>
<p:tagLst xmlns:p="http://schemas.openxmlformats.org/presentationml/2006/main">
  <p:tag name="AS_UNIQUEID" val="677"/>
</p:tagLst>
</file>

<file path=ppt/tags/tag504.xml><?xml version="1.0" encoding="utf-8"?>
<p:tagLst xmlns:p="http://schemas.openxmlformats.org/presentationml/2006/main">
  <p:tag name="AS_UNIQUEID" val="687"/>
</p:tagLst>
</file>

<file path=ppt/tags/tag505.xml><?xml version="1.0" encoding="utf-8"?>
<p:tagLst xmlns:p="http://schemas.openxmlformats.org/presentationml/2006/main">
  <p:tag name="AS_UNIQUEID" val="688"/>
</p:tagLst>
</file>

<file path=ppt/tags/tag506.xml><?xml version="1.0" encoding="utf-8"?>
<p:tagLst xmlns:p="http://schemas.openxmlformats.org/presentationml/2006/main">
  <p:tag name="AS_UNIQUEID" val="689"/>
</p:tagLst>
</file>

<file path=ppt/tags/tag507.xml><?xml version="1.0" encoding="utf-8"?>
<p:tagLst xmlns:p="http://schemas.openxmlformats.org/presentationml/2006/main">
  <p:tag name="AS_UNIQUEID" val="690"/>
</p:tagLst>
</file>

<file path=ppt/tags/tag508.xml><?xml version="1.0" encoding="utf-8"?>
<p:tagLst xmlns:p="http://schemas.openxmlformats.org/presentationml/2006/main">
  <p:tag name="AS_UNIQUEID" val="684"/>
</p:tagLst>
</file>

<file path=ppt/tags/tag509.xml><?xml version="1.0" encoding="utf-8"?>
<p:tagLst xmlns:p="http://schemas.openxmlformats.org/presentationml/2006/main">
  <p:tag name="AS_UNIQUEID" val="685"/>
</p:tagLst>
</file>

<file path=ppt/tags/tag51.xml><?xml version="1.0" encoding="utf-8"?>
<p:tagLst xmlns:p="http://schemas.openxmlformats.org/presentationml/2006/main">
  <p:tag name="AS_UNIQUEID" val="56"/>
  <p:tag name="KSO_WM_UNIT_TEXT_FILL_FORE_SCHEMECOLOR_INDEX" val="13"/>
  <p:tag name="KSO_WM_UNIT_TEXT_FILL_FORE_SCHEMECOLOR_INDEX_BRIGHTNESS" val="0"/>
  <p:tag name="KSO_WM_UNIT_TEXT_FILL_TYPE" val="1"/>
</p:tagLst>
</file>

<file path=ppt/tags/tag510.xml><?xml version="1.0" encoding="utf-8"?>
<p:tagLst xmlns:p="http://schemas.openxmlformats.org/presentationml/2006/main">
  <p:tag name="AS_UNIQUEID" val="695"/>
</p:tagLst>
</file>

<file path=ppt/tags/tag511.xml><?xml version="1.0" encoding="utf-8"?>
<p:tagLst xmlns:p="http://schemas.openxmlformats.org/presentationml/2006/main">
  <p:tag name="AS_UNIQUEID" val="696"/>
</p:tagLst>
</file>

<file path=ppt/tags/tag512.xml><?xml version="1.0" encoding="utf-8"?>
<p:tagLst xmlns:p="http://schemas.openxmlformats.org/presentationml/2006/main">
  <p:tag name="AS_UNIQUEID" val="697"/>
</p:tagLst>
</file>

<file path=ppt/tags/tag513.xml><?xml version="1.0" encoding="utf-8"?>
<p:tagLst xmlns:p="http://schemas.openxmlformats.org/presentationml/2006/main">
  <p:tag name="AS_UNIQUEID" val="698"/>
</p:tagLst>
</file>

<file path=ppt/tags/tag514.xml><?xml version="1.0" encoding="utf-8"?>
<p:tagLst xmlns:p="http://schemas.openxmlformats.org/presentationml/2006/main">
  <p:tag name="AS_UNIQUEID" val="692"/>
</p:tagLst>
</file>

<file path=ppt/tags/tag515.xml><?xml version="1.0" encoding="utf-8"?>
<p:tagLst xmlns:p="http://schemas.openxmlformats.org/presentationml/2006/main">
  <p:tag name="AS_UNIQUEID" val="693"/>
</p:tagLst>
</file>

<file path=ppt/tags/tag516.xml><?xml version="1.0" encoding="utf-8"?>
<p:tagLst xmlns:p="http://schemas.openxmlformats.org/presentationml/2006/main">
  <p:tag name="AS_UNIQUEID" val="108"/>
</p:tagLst>
</file>

<file path=ppt/tags/tag517.xml><?xml version="1.0" encoding="utf-8"?>
<p:tagLst xmlns:p="http://schemas.openxmlformats.org/presentationml/2006/main">
  <p:tag name="AS_UNIQUEID" val="109"/>
</p:tagLst>
</file>

<file path=ppt/tags/tag518.xml><?xml version="1.0" encoding="utf-8"?>
<p:tagLst xmlns:p="http://schemas.openxmlformats.org/presentationml/2006/main">
  <p:tag name="AS_UNIQUEID" val="110"/>
</p:tagLst>
</file>

<file path=ppt/tags/tag519.xml><?xml version="1.0" encoding="utf-8"?>
<p:tagLst xmlns:p="http://schemas.openxmlformats.org/presentationml/2006/main">
  <p:tag name="AS_UNIQUEID" val="111"/>
</p:tagLst>
</file>

<file path=ppt/tags/tag52.xml><?xml version="1.0" encoding="utf-8"?>
<p:tagLst xmlns:p="http://schemas.openxmlformats.org/presentationml/2006/main">
  <p:tag name="AS_UNIQUEID" val="613"/>
</p:tagLst>
</file>

<file path=ppt/tags/tag520.xml><?xml version="1.0" encoding="utf-8"?>
<p:tagLst xmlns:p="http://schemas.openxmlformats.org/presentationml/2006/main">
  <p:tag name="AS_UNIQUEID" val="112"/>
</p:tagLst>
</file>

<file path=ppt/tags/tag521.xml><?xml version="1.0" encoding="utf-8"?>
<p:tagLst xmlns:p="http://schemas.openxmlformats.org/presentationml/2006/main">
  <p:tag name="AS_UNIQUEID" val="102"/>
</p:tagLst>
</file>

<file path=ppt/tags/tag522.xml><?xml version="1.0" encoding="utf-8"?>
<p:tagLst xmlns:p="http://schemas.openxmlformats.org/presentationml/2006/main">
  <p:tag name="AS_UNIQUEID" val="103"/>
</p:tagLst>
</file>

<file path=ppt/tags/tag523.xml><?xml version="1.0" encoding="utf-8"?>
<p:tagLst xmlns:p="http://schemas.openxmlformats.org/presentationml/2006/main">
  <p:tag name="AS_UNIQUEID" val="104"/>
</p:tagLst>
</file>

<file path=ppt/tags/tag524.xml><?xml version="1.0" encoding="utf-8"?>
<p:tagLst xmlns:p="http://schemas.openxmlformats.org/presentationml/2006/main">
  <p:tag name="AS_UNIQUEID" val="121"/>
</p:tagLst>
</file>

<file path=ppt/tags/tag525.xml><?xml version="1.0" encoding="utf-8"?>
<p:tagLst xmlns:p="http://schemas.openxmlformats.org/presentationml/2006/main">
  <p:tag name="AS_UNIQUEID" val="122"/>
</p:tagLst>
</file>

<file path=ppt/tags/tag526.xml><?xml version="1.0" encoding="utf-8"?>
<p:tagLst xmlns:p="http://schemas.openxmlformats.org/presentationml/2006/main">
  <p:tag name="AS_UNIQUEID" val="123"/>
</p:tagLst>
</file>

<file path=ppt/tags/tag527.xml><?xml version="1.0" encoding="utf-8"?>
<p:tagLst xmlns:p="http://schemas.openxmlformats.org/presentationml/2006/main">
  <p:tag name="AS_UNIQUEID" val="124"/>
</p:tagLst>
</file>

<file path=ppt/tags/tag528.xml><?xml version="1.0" encoding="utf-8"?>
<p:tagLst xmlns:p="http://schemas.openxmlformats.org/presentationml/2006/main">
  <p:tag name="AS_UNIQUEID" val="704"/>
</p:tagLst>
</file>

<file path=ppt/tags/tag529.xml><?xml version="1.0" encoding="utf-8"?>
<p:tagLst xmlns:p="http://schemas.openxmlformats.org/presentationml/2006/main">
  <p:tag name="AS_UNIQUEID" val="115"/>
</p:tagLst>
</file>

<file path=ppt/tags/tag53.xml><?xml version="1.0" encoding="utf-8"?>
<p:tagLst xmlns:p="http://schemas.openxmlformats.org/presentationml/2006/main">
  <p:tag name="AS_UNIQUEID" val="614"/>
</p:tagLst>
</file>

<file path=ppt/tags/tag530.xml><?xml version="1.0" encoding="utf-8"?>
<p:tagLst xmlns:p="http://schemas.openxmlformats.org/presentationml/2006/main">
  <p:tag name="AS_UNIQUEID" val="116"/>
</p:tagLst>
</file>

<file path=ppt/tags/tag531.xml><?xml version="1.0" encoding="utf-8"?>
<p:tagLst xmlns:p="http://schemas.openxmlformats.org/presentationml/2006/main">
  <p:tag name="AS_UNIQUEID" val="117"/>
</p:tagLst>
</file>

<file path=ppt/tags/tag532.xml><?xml version="1.0" encoding="utf-8"?>
<p:tagLst xmlns:p="http://schemas.openxmlformats.org/presentationml/2006/main">
  <p:tag name="AS_UNIQUEID" val="236"/>
</p:tagLst>
</file>

<file path=ppt/tags/tag533.xml><?xml version="1.0" encoding="utf-8"?>
<p:tagLst xmlns:p="http://schemas.openxmlformats.org/presentationml/2006/main">
  <p:tag name="AS_UNIQUEID" val="237"/>
</p:tagLst>
</file>

<file path=ppt/tags/tag534.xml><?xml version="1.0" encoding="utf-8"?>
<p:tagLst xmlns:p="http://schemas.openxmlformats.org/presentationml/2006/main">
  <p:tag name="AS_UNIQUEID" val="238"/>
</p:tagLst>
</file>

<file path=ppt/tags/tag535.xml><?xml version="1.0" encoding="utf-8"?>
<p:tagLst xmlns:p="http://schemas.openxmlformats.org/presentationml/2006/main">
  <p:tag name="AS_UNIQUEID" val="239"/>
</p:tagLst>
</file>

<file path=ppt/tags/tag536.xml><?xml version="1.0" encoding="utf-8"?>
<p:tagLst xmlns:p="http://schemas.openxmlformats.org/presentationml/2006/main">
  <p:tag name="AS_UNIQUEID" val="240"/>
</p:tagLst>
</file>

<file path=ppt/tags/tag537.xml><?xml version="1.0" encoding="utf-8"?>
<p:tagLst xmlns:p="http://schemas.openxmlformats.org/presentationml/2006/main">
  <p:tag name="AS_UNIQUEID" val="241"/>
</p:tagLst>
</file>

<file path=ppt/tags/tag53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5c4bb1da-4eb5-4c62-a4ef-b96ec0a3ace5"/>
</p:tagLst>
</file>

<file path=ppt/tags/tag54.xml><?xml version="1.0" encoding="utf-8"?>
<p:tagLst xmlns:p="http://schemas.openxmlformats.org/presentationml/2006/main">
  <p:tag name="AS_UNIQUEID" val="59"/>
  <p:tag name="KSO_WM_UNIT_TEXT_FILL_FORE_SCHEMECOLOR_INDEX" val="13"/>
  <p:tag name="KSO_WM_UNIT_TEXT_FILL_FORE_SCHEMECOLOR_INDEX_BRIGHTNESS" val="0"/>
  <p:tag name="KSO_WM_UNIT_TEXT_FILL_TYPE" val="1"/>
</p:tagLst>
</file>

<file path=ppt/tags/tag55.xml><?xml version="1.0" encoding="utf-8"?>
<p:tagLst xmlns:p="http://schemas.openxmlformats.org/presentationml/2006/main">
  <p:tag name="AS_UNIQUEID" val="60"/>
  <p:tag name="KSO_WM_UNIT_TEXT_FILL_FORE_SCHEMECOLOR_INDEX" val="13"/>
  <p:tag name="KSO_WM_UNIT_TEXT_FILL_FORE_SCHEMECOLOR_INDEX_BRIGHTNESS" val="0"/>
  <p:tag name="KSO_WM_UNIT_TEXT_FILL_TYPE" val="1"/>
</p:tagLst>
</file>

<file path=ppt/tags/tag56.xml><?xml version="1.0" encoding="utf-8"?>
<p:tagLst xmlns:p="http://schemas.openxmlformats.org/presentationml/2006/main">
  <p:tag name="AS_UNIQUEID" val="61"/>
  <p:tag name="KSO_WM_UNIT_TEXT_FILL_FORE_SCHEMECOLOR_INDEX" val="13"/>
  <p:tag name="KSO_WM_UNIT_TEXT_FILL_FORE_SCHEMECOLOR_INDEX_BRIGHTNESS" val="0"/>
  <p:tag name="KSO_WM_UNIT_TEXT_FILL_TYPE" val="1"/>
</p:tagLst>
</file>

<file path=ppt/tags/tag57.xml><?xml version="1.0" encoding="utf-8"?>
<p:tagLst xmlns:p="http://schemas.openxmlformats.org/presentationml/2006/main">
  <p:tag name="AS_UNIQUEID" val="62"/>
  <p:tag name="KSO_WM_UNIT_TEXT_FILL_FORE_SCHEMECOLOR_INDEX" val="13"/>
  <p:tag name="KSO_WM_UNIT_TEXT_FILL_FORE_SCHEMECOLOR_INDEX_BRIGHTNESS" val="0"/>
  <p:tag name="KSO_WM_UNIT_TEXT_FILL_TYPE" val="1"/>
</p:tagLst>
</file>

<file path=ppt/tags/tag58.xml><?xml version="1.0" encoding="utf-8"?>
<p:tagLst xmlns:p="http://schemas.openxmlformats.org/presentationml/2006/main">
  <p:tag name="AS_UNIQUEID" val="63"/>
  <p:tag name="KSO_WM_UNIT_TEXT_FILL_FORE_SCHEMECOLOR_INDEX" val="13"/>
  <p:tag name="KSO_WM_UNIT_TEXT_FILL_FORE_SCHEMECOLOR_INDEX_BRIGHTNESS" val="0"/>
  <p:tag name="KSO_WM_UNIT_TEXT_FILL_TYPE" val="1"/>
</p:tagLst>
</file>

<file path=ppt/tags/tag59.xml><?xml version="1.0" encoding="utf-8"?>
<p:tagLst xmlns:p="http://schemas.openxmlformats.org/presentationml/2006/main">
  <p:tag name="AS_UNIQUEID" val="615"/>
</p:tagLst>
</file>

<file path=ppt/tags/tag6.xml><?xml version="1.0" encoding="utf-8"?>
<p:tagLst xmlns:p="http://schemas.openxmlformats.org/presentationml/2006/main">
  <p:tag name="AS_UNIQUEID" val="589"/>
</p:tagLst>
</file>

<file path=ppt/tags/tag60.xml><?xml version="1.0" encoding="utf-8"?>
<p:tagLst xmlns:p="http://schemas.openxmlformats.org/presentationml/2006/main">
  <p:tag name="AS_UNIQUEID" val="65"/>
  <p:tag name="KSO_WM_UNIT_TEXT_FILL_FORE_SCHEMECOLOR_INDEX" val="13"/>
  <p:tag name="KSO_WM_UNIT_TEXT_FILL_FORE_SCHEMECOLOR_INDEX_BRIGHTNESS" val="0"/>
  <p:tag name="KSO_WM_UNIT_TEXT_FILL_TYPE" val="1"/>
</p:tagLst>
</file>

<file path=ppt/tags/tag61.xml><?xml version="1.0" encoding="utf-8"?>
<p:tagLst xmlns:p="http://schemas.openxmlformats.org/presentationml/2006/main">
  <p:tag name="AS_UNIQUEID" val="66"/>
  <p:tag name="KSO_WM_UNIT_TEXT_FILL_FORE_SCHEMECOLOR_INDEX" val="13"/>
  <p:tag name="KSO_WM_UNIT_TEXT_FILL_FORE_SCHEMECOLOR_INDEX_BRIGHTNESS" val="0"/>
  <p:tag name="KSO_WM_UNIT_TEXT_FILL_TYPE" val="1"/>
</p:tagLst>
</file>

<file path=ppt/tags/tag62.xml><?xml version="1.0" encoding="utf-8"?>
<p:tagLst xmlns:p="http://schemas.openxmlformats.org/presentationml/2006/main">
  <p:tag name="AS_UNIQUEID" val="67"/>
  <p:tag name="KSO_WM_UNIT_TEXT_FILL_FORE_SCHEMECOLOR_INDEX" val="13"/>
  <p:tag name="KSO_WM_UNIT_TEXT_FILL_FORE_SCHEMECOLOR_INDEX_BRIGHTNESS" val="0"/>
  <p:tag name="KSO_WM_UNIT_TEXT_FILL_TYPE" val="1"/>
</p:tagLst>
</file>

<file path=ppt/tags/tag63.xml><?xml version="1.0" encoding="utf-8"?>
<p:tagLst xmlns:p="http://schemas.openxmlformats.org/presentationml/2006/main">
  <p:tag name="AS_UNIQUEID" val="68"/>
  <p:tag name="KSO_WM_UNIT_TEXT_FILL_FORE_SCHEMECOLOR_INDEX" val="13"/>
  <p:tag name="KSO_WM_UNIT_TEXT_FILL_FORE_SCHEMECOLOR_INDEX_BRIGHTNESS" val="0"/>
  <p:tag name="KSO_WM_UNIT_TEXT_FILL_TYPE" val="1"/>
</p:tagLst>
</file>

<file path=ppt/tags/tag64.xml><?xml version="1.0" encoding="utf-8"?>
<p:tagLst xmlns:p="http://schemas.openxmlformats.org/presentationml/2006/main">
  <p:tag name="AS_UNIQUEID" val="69"/>
  <p:tag name="KSO_WM_UNIT_TEXT_FILL_FORE_SCHEMECOLOR_INDEX" val="13"/>
  <p:tag name="KSO_WM_UNIT_TEXT_FILL_FORE_SCHEMECOLOR_INDEX_BRIGHTNESS" val="0"/>
  <p:tag name="KSO_WM_UNIT_TEXT_FILL_TYPE" val="1"/>
</p:tagLst>
</file>

<file path=ppt/tags/tag65.xml><?xml version="1.0" encoding="utf-8"?>
<p:tagLst xmlns:p="http://schemas.openxmlformats.org/presentationml/2006/main">
  <p:tag name="AS_UNIQUEID" val="70"/>
  <p:tag name="KSO_WM_UNIT_TEXT_FILL_FORE_SCHEMECOLOR_INDEX" val="13"/>
  <p:tag name="KSO_WM_UNIT_TEXT_FILL_FORE_SCHEMECOLOR_INDEX_BRIGHTNESS" val="0"/>
  <p:tag name="KSO_WM_UNIT_TEXT_FILL_TYPE" val="1"/>
</p:tagLst>
</file>

<file path=ppt/tags/tag66.xml><?xml version="1.0" encoding="utf-8"?>
<p:tagLst xmlns:p="http://schemas.openxmlformats.org/presentationml/2006/main">
  <p:tag name="AS_UNIQUEID" val="71"/>
  <p:tag name="KSO_WM_UNIT_TEXT_FILL_FORE_SCHEMECOLOR_INDEX" val="13"/>
  <p:tag name="KSO_WM_UNIT_TEXT_FILL_FORE_SCHEMECOLOR_INDEX_BRIGHTNESS" val="0"/>
  <p:tag name="KSO_WM_UNIT_TEXT_FILL_TYPE" val="1"/>
</p:tagLst>
</file>

<file path=ppt/tags/tag67.xml><?xml version="1.0" encoding="utf-8"?>
<p:tagLst xmlns:p="http://schemas.openxmlformats.org/presentationml/2006/main">
  <p:tag name="AS_UNIQUEID" val="72"/>
</p:tagLst>
</file>

<file path=ppt/tags/tag68.xml><?xml version="1.0" encoding="utf-8"?>
<p:tagLst xmlns:p="http://schemas.openxmlformats.org/presentationml/2006/main">
  <p:tag name="AS_UNIQUEID" val="75"/>
  <p:tag name="KSO_WM_UNIT_TEXT_FILL_FORE_SCHEMECOLOR_INDEX" val="13"/>
  <p:tag name="KSO_WM_UNIT_TEXT_FILL_FORE_SCHEMECOLOR_INDEX_BRIGHTNESS" val="0"/>
  <p:tag name="KSO_WM_UNIT_TEXT_FILL_TYPE" val="1"/>
</p:tagLst>
</file>

<file path=ppt/tags/tag69.xml><?xml version="1.0" encoding="utf-8"?>
<p:tagLst xmlns:p="http://schemas.openxmlformats.org/presentationml/2006/main">
  <p:tag name="AS_UNIQUEID" val="76"/>
  <p:tag name="KSO_WM_UNIT_TEXT_FILL_FORE_SCHEMECOLOR_INDEX" val="13"/>
  <p:tag name="KSO_WM_UNIT_TEXT_FILL_FORE_SCHEMECOLOR_INDEX_BRIGHTNESS" val="0"/>
  <p:tag name="KSO_WM_UNIT_TEXT_FILL_TYPE" val="1"/>
</p:tagLst>
</file>

<file path=ppt/tags/tag7.xml><?xml version="1.0" encoding="utf-8"?>
<p:tagLst xmlns:p="http://schemas.openxmlformats.org/presentationml/2006/main">
  <p:tag name="AS_UNIQUEID" val="590"/>
</p:tagLst>
</file>

<file path=ppt/tags/tag70.xml><?xml version="1.0" encoding="utf-8"?>
<p:tagLst xmlns:p="http://schemas.openxmlformats.org/presentationml/2006/main">
  <p:tag name="AS_UNIQUEID" val="77"/>
  <p:tag name="KSO_WM_UNIT_TEXT_FILL_FORE_SCHEMECOLOR_INDEX" val="13"/>
  <p:tag name="KSO_WM_UNIT_TEXT_FILL_FORE_SCHEMECOLOR_INDEX_BRIGHTNESS" val="0"/>
  <p:tag name="KSO_WM_UNIT_TEXT_FILL_TYPE" val="1"/>
</p:tagLst>
</file>

<file path=ppt/tags/tag71.xml><?xml version="1.0" encoding="utf-8"?>
<p:tagLst xmlns:p="http://schemas.openxmlformats.org/presentationml/2006/main">
  <p:tag name="AS_UNIQUEID" val="78"/>
  <p:tag name="KSO_WM_UNIT_TEXT_FILL_FORE_SCHEMECOLOR_INDEX" val="13"/>
  <p:tag name="KSO_WM_UNIT_TEXT_FILL_FORE_SCHEMECOLOR_INDEX_BRIGHTNESS" val="0"/>
  <p:tag name="KSO_WM_UNIT_TEXT_FILL_TYPE" val="1"/>
</p:tagLst>
</file>

<file path=ppt/tags/tag72.xml><?xml version="1.0" encoding="utf-8"?>
<p:tagLst xmlns:p="http://schemas.openxmlformats.org/presentationml/2006/main">
  <p:tag name="AS_UNIQUEID" val="79"/>
  <p:tag name="KSO_WM_UNIT_TEXT_FILL_FORE_SCHEMECOLOR_INDEX" val="13"/>
  <p:tag name="KSO_WM_UNIT_TEXT_FILL_FORE_SCHEMECOLOR_INDEX_BRIGHTNESS" val="0"/>
  <p:tag name="KSO_WM_UNIT_TEXT_FILL_TYPE" val="1"/>
</p:tagLst>
</file>

<file path=ppt/tags/tag73.xml><?xml version="1.0" encoding="utf-8"?>
<p:tagLst xmlns:p="http://schemas.openxmlformats.org/presentationml/2006/main">
  <p:tag name="AS_UNIQUEID" val="80"/>
  <p:tag name="KSO_WM_UNIT_TEXT_FILL_FORE_SCHEMECOLOR_INDEX" val="13"/>
  <p:tag name="KSO_WM_UNIT_TEXT_FILL_FORE_SCHEMECOLOR_INDEX_BRIGHTNESS" val="0"/>
  <p:tag name="KSO_WM_UNIT_TEXT_FILL_TYPE" val="1"/>
</p:tagLst>
</file>

<file path=ppt/tags/tag74.xml><?xml version="1.0" encoding="utf-8"?>
<p:tagLst xmlns:p="http://schemas.openxmlformats.org/presentationml/2006/main">
  <p:tag name="AS_UNIQUEID" val="616"/>
</p:tagLst>
</file>

<file path=ppt/tags/tag75.xml><?xml version="1.0" encoding="utf-8"?>
<p:tagLst xmlns:p="http://schemas.openxmlformats.org/presentationml/2006/main">
  <p:tag name="AS_UNIQUEID" val="82"/>
  <p:tag name="KSO_WM_UNIT_TEXT_FILL_FORE_SCHEMECOLOR_INDEX" val="13"/>
  <p:tag name="KSO_WM_UNIT_TEXT_FILL_FORE_SCHEMECOLOR_INDEX_BRIGHTNESS" val="0"/>
  <p:tag name="KSO_WM_UNIT_TEXT_FILL_TYPE" val="1"/>
</p:tagLst>
</file>

<file path=ppt/tags/tag76.xml><?xml version="1.0" encoding="utf-8"?>
<p:tagLst xmlns:p="http://schemas.openxmlformats.org/presentationml/2006/main">
  <p:tag name="AS_UNIQUEID" val="83"/>
  <p:tag name="KSO_WM_UNIT_TEXT_FILL_FORE_SCHEMECOLOR_INDEX" val="13"/>
  <p:tag name="KSO_WM_UNIT_TEXT_FILL_FORE_SCHEMECOLOR_INDEX_BRIGHTNESS" val="0"/>
  <p:tag name="KSO_WM_UNIT_TEXT_FILL_TYPE" val="1"/>
</p:tagLst>
</file>

<file path=ppt/tags/tag77.xml><?xml version="1.0" encoding="utf-8"?>
<p:tagLst xmlns:p="http://schemas.openxmlformats.org/presentationml/2006/main">
  <p:tag name="AS_UNIQUEID" val="84"/>
  <p:tag name="KSO_WM_UNIT_TEXT_FILL_FORE_SCHEMECOLOR_INDEX" val="13"/>
  <p:tag name="KSO_WM_UNIT_TEXT_FILL_FORE_SCHEMECOLOR_INDEX_BRIGHTNESS" val="0"/>
  <p:tag name="KSO_WM_UNIT_TEXT_FILL_TYPE" val="1"/>
</p:tagLst>
</file>

<file path=ppt/tags/tag78.xml><?xml version="1.0" encoding="utf-8"?>
<p:tagLst xmlns:p="http://schemas.openxmlformats.org/presentationml/2006/main">
  <p:tag name="AS_UNIQUEID" val="85"/>
  <p:tag name="KSO_WM_UNIT_TEXT_FILL_FORE_SCHEMECOLOR_INDEX" val="13"/>
  <p:tag name="KSO_WM_UNIT_TEXT_FILL_FORE_SCHEMECOLOR_INDEX_BRIGHTNESS" val="0"/>
  <p:tag name="KSO_WM_UNIT_TEXT_FILL_TYPE" val="1"/>
</p:tagLst>
</file>

<file path=ppt/tags/tag79.xml><?xml version="1.0" encoding="utf-8"?>
<p:tagLst xmlns:p="http://schemas.openxmlformats.org/presentationml/2006/main">
  <p:tag name="AS_UNIQUEID" val="86"/>
  <p:tag name="KSO_WM_UNIT_TEXT_FILL_FORE_SCHEMECOLOR_INDEX" val="13"/>
  <p:tag name="KSO_WM_UNIT_TEXT_FILL_FORE_SCHEMECOLOR_INDEX_BRIGHTNESS" val="0"/>
  <p:tag name="KSO_WM_UNIT_TEXT_FILL_TYPE" val="1"/>
</p:tagLst>
</file>

<file path=ppt/tags/tag8.xml><?xml version="1.0" encoding="utf-8"?>
<p:tagLst xmlns:p="http://schemas.openxmlformats.org/presentationml/2006/main">
  <p:tag name="AS_UNIQUEID" val="591"/>
</p:tagLst>
</file>

<file path=ppt/tags/tag80.xml><?xml version="1.0" encoding="utf-8"?>
<p:tagLst xmlns:p="http://schemas.openxmlformats.org/presentationml/2006/main">
  <p:tag name="AS_UNIQUEID" val="87"/>
  <p:tag name="KSO_WM_UNIT_TEXT_FILL_FORE_SCHEMECOLOR_INDEX" val="13"/>
  <p:tag name="KSO_WM_UNIT_TEXT_FILL_FORE_SCHEMECOLOR_INDEX_BRIGHTNESS" val="0"/>
  <p:tag name="KSO_WM_UNIT_TEXT_FILL_TYPE" val="1"/>
</p:tagLst>
</file>

<file path=ppt/tags/tag81.xml><?xml version="1.0" encoding="utf-8"?>
<p:tagLst xmlns:p="http://schemas.openxmlformats.org/presentationml/2006/main">
  <p:tag name="AS_UNIQUEID" val="88"/>
  <p:tag name="KSO_WM_UNIT_TEXT_FILL_FORE_SCHEMECOLOR_INDEX" val="13"/>
  <p:tag name="KSO_WM_UNIT_TEXT_FILL_FORE_SCHEMECOLOR_INDEX_BRIGHTNESS" val="0"/>
  <p:tag name="KSO_WM_UNIT_TEXT_FILL_TYPE" val="1"/>
</p:tagLst>
</file>

<file path=ppt/tags/tag82.xml><?xml version="1.0" encoding="utf-8"?>
<p:tagLst xmlns:p="http://schemas.openxmlformats.org/presentationml/2006/main">
  <p:tag name="AS_UNIQUEID" val="89"/>
  <p:tag name="KSO_WM_UNIT_TEXT_FILL_FORE_SCHEMECOLOR_INDEX" val="13"/>
  <p:tag name="KSO_WM_UNIT_TEXT_FILL_FORE_SCHEMECOLOR_INDEX_BRIGHTNESS" val="0"/>
  <p:tag name="KSO_WM_UNIT_TEXT_FILL_TYPE" val="1"/>
</p:tagLst>
</file>

<file path=ppt/tags/tag83.xml><?xml version="1.0" encoding="utf-8"?>
<p:tagLst xmlns:p="http://schemas.openxmlformats.org/presentationml/2006/main">
  <p:tag name="AS_UNIQUEID" val="90"/>
  <p:tag name="KSO_WM_UNIT_TEXT_FILL_FORE_SCHEMECOLOR_INDEX" val="13"/>
  <p:tag name="KSO_WM_UNIT_TEXT_FILL_FORE_SCHEMECOLOR_INDEX_BRIGHTNESS" val="0"/>
  <p:tag name="KSO_WM_UNIT_TEXT_FILL_TYPE" val="1"/>
</p:tagLst>
</file>

<file path=ppt/tags/tag84.xml><?xml version="1.0" encoding="utf-8"?>
<p:tagLst xmlns:p="http://schemas.openxmlformats.org/presentationml/2006/main">
  <p:tag name="AS_UNIQUEID" val="91"/>
  <p:tag name="KSO_WM_UNIT_TEXT_FILL_FORE_SCHEMECOLOR_INDEX" val="13"/>
  <p:tag name="KSO_WM_UNIT_TEXT_FILL_FORE_SCHEMECOLOR_INDEX_BRIGHTNESS" val="0"/>
  <p:tag name="KSO_WM_UNIT_TEXT_FILL_TYPE" val="1"/>
</p:tagLst>
</file>

<file path=ppt/tags/tag85.xml><?xml version="1.0" encoding="utf-8"?>
<p:tagLst xmlns:p="http://schemas.openxmlformats.org/presentationml/2006/main">
  <p:tag name="AS_UNIQUEID" val="92"/>
  <p:tag name="KSO_WM_UNIT_TEXT_FILL_FORE_SCHEMECOLOR_INDEX" val="13"/>
  <p:tag name="KSO_WM_UNIT_TEXT_FILL_FORE_SCHEMECOLOR_INDEX_BRIGHTNESS" val="0"/>
  <p:tag name="KSO_WM_UNIT_TEXT_FILL_TYPE" val="1"/>
</p:tagLst>
</file>

<file path=ppt/tags/tag86.xml><?xml version="1.0" encoding="utf-8"?>
<p:tagLst xmlns:p="http://schemas.openxmlformats.org/presentationml/2006/main">
  <p:tag name="AS_UNIQUEID" val="93"/>
  <p:tag name="KSO_WM_UNIT_TEXT_FILL_FORE_SCHEMECOLOR_INDEX" val="13"/>
  <p:tag name="KSO_WM_UNIT_TEXT_FILL_FORE_SCHEMECOLOR_INDEX_BRIGHTNESS" val="0"/>
  <p:tag name="KSO_WM_UNIT_TEXT_FILL_TYPE" val="1"/>
</p:tagLst>
</file>

<file path=ppt/tags/tag87.xml><?xml version="1.0" encoding="utf-8"?>
<p:tagLst xmlns:p="http://schemas.openxmlformats.org/presentationml/2006/main">
  <p:tag name="AS_UNIQUEID" val="94"/>
  <p:tag name="KSO_WM_UNIT_TEXT_FILL_FORE_SCHEMECOLOR_INDEX" val="13"/>
  <p:tag name="KSO_WM_UNIT_TEXT_FILL_FORE_SCHEMECOLOR_INDEX_BRIGHTNESS" val="0"/>
  <p:tag name="KSO_WM_UNIT_TEXT_FILL_TYPE" val="1"/>
</p:tagLst>
</file>

<file path=ppt/tags/tag88.xml><?xml version="1.0" encoding="utf-8"?>
<p:tagLst xmlns:p="http://schemas.openxmlformats.org/presentationml/2006/main">
  <p:tag name="AS_UNIQUEID" val="95"/>
  <p:tag name="KSO_WM_UNIT_TEXT_FILL_FORE_SCHEMECOLOR_INDEX" val="13"/>
  <p:tag name="KSO_WM_UNIT_TEXT_FILL_FORE_SCHEMECOLOR_INDEX_BRIGHTNESS" val="0"/>
  <p:tag name="KSO_WM_UNIT_TEXT_FILL_TYPE" val="1"/>
</p:tagLst>
</file>

<file path=ppt/tags/tag89.xml><?xml version="1.0" encoding="utf-8"?>
<p:tagLst xmlns:p="http://schemas.openxmlformats.org/presentationml/2006/main">
  <p:tag name="AS_UNIQUEID" val="96"/>
  <p:tag name="KSO_WM_UNIT_TEXT_FILL_FORE_SCHEMECOLOR_INDEX" val="13"/>
  <p:tag name="KSO_WM_UNIT_TEXT_FILL_FORE_SCHEMECOLOR_INDEX_BRIGHTNESS" val="0"/>
  <p:tag name="KSO_WM_UNIT_TEXT_FILL_TYPE" val="1"/>
</p:tagLst>
</file>

<file path=ppt/tags/tag9.xml><?xml version="1.0" encoding="utf-8"?>
<p:tagLst xmlns:p="http://schemas.openxmlformats.org/presentationml/2006/main">
  <p:tag name="AS_UNIQUEID" val="592"/>
</p:tagLst>
</file>

<file path=ppt/tags/tag90.xml><?xml version="1.0" encoding="utf-8"?>
<p:tagLst xmlns:p="http://schemas.openxmlformats.org/presentationml/2006/main">
  <p:tag name="AS_UNIQUEID" val="97"/>
  <p:tag name="KSO_WM_UNIT_TEXT_FILL_FORE_SCHEMECOLOR_INDEX" val="13"/>
  <p:tag name="KSO_WM_UNIT_TEXT_FILL_FORE_SCHEMECOLOR_INDEX_BRIGHTNESS" val="0"/>
  <p:tag name="KSO_WM_UNIT_TEXT_FILL_TYPE" val="1"/>
</p:tagLst>
</file>

<file path=ppt/tags/tag91.xml><?xml version="1.0" encoding="utf-8"?>
<p:tagLst xmlns:p="http://schemas.openxmlformats.org/presentationml/2006/main">
  <p:tag name="AS_UNIQUEID" val="98"/>
  <p:tag name="KSO_WM_UNIT_TEXT_FILL_FORE_SCHEMECOLOR_INDEX" val="13"/>
  <p:tag name="KSO_WM_UNIT_TEXT_FILL_FORE_SCHEMECOLOR_INDEX_BRIGHTNESS" val="0"/>
  <p:tag name="KSO_WM_UNIT_TEXT_FILL_TYPE" val="1"/>
</p:tagLst>
</file>

<file path=ppt/tags/tag92.xml><?xml version="1.0" encoding="utf-8"?>
<p:tagLst xmlns:p="http://schemas.openxmlformats.org/presentationml/2006/main">
  <p:tag name="AS_UNIQUEID" val="99"/>
  <p:tag name="KSO_WM_UNIT_TEXT_FILL_FORE_SCHEMECOLOR_INDEX" val="13"/>
  <p:tag name="KSO_WM_UNIT_TEXT_FILL_FORE_SCHEMECOLOR_INDEX_BRIGHTNESS" val="0"/>
  <p:tag name="KSO_WM_UNIT_TEXT_FILL_TYPE" val="1"/>
</p:tagLst>
</file>

<file path=ppt/tags/tag93.xml><?xml version="1.0" encoding="utf-8"?>
<p:tagLst xmlns:p="http://schemas.openxmlformats.org/presentationml/2006/main">
  <p:tag name="AS_UNIQUEID" val="617"/>
</p:tagLst>
</file>

<file path=ppt/tags/tag94.xml><?xml version="1.0" encoding="utf-8"?>
<p:tagLst xmlns:p="http://schemas.openxmlformats.org/presentationml/2006/main">
  <p:tag name="AS_UNIQUEID" val="101"/>
  <p:tag name="KSO_WM_UNIT_TEXT_FILL_FORE_SCHEMECOLOR_INDEX" val="13"/>
  <p:tag name="KSO_WM_UNIT_TEXT_FILL_FORE_SCHEMECOLOR_INDEX_BRIGHTNESS" val="0"/>
  <p:tag name="KSO_WM_UNIT_TEXT_FILL_TYPE" val="1"/>
</p:tagLst>
</file>

<file path=ppt/tags/tag95.xml><?xml version="1.0" encoding="utf-8"?>
<p:tagLst xmlns:p="http://schemas.openxmlformats.org/presentationml/2006/main">
  <p:tag name="AS_UNIQUEID" val="102"/>
  <p:tag name="KSO_WM_UNIT_TEXT_FILL_FORE_SCHEMECOLOR_INDEX" val="13"/>
  <p:tag name="KSO_WM_UNIT_TEXT_FILL_FORE_SCHEMECOLOR_INDEX_BRIGHTNESS" val="0"/>
  <p:tag name="KSO_WM_UNIT_TEXT_FILL_TYPE" val="1"/>
</p:tagLst>
</file>

<file path=ppt/tags/tag96.xml><?xml version="1.0" encoding="utf-8"?>
<p:tagLst xmlns:p="http://schemas.openxmlformats.org/presentationml/2006/main">
  <p:tag name="AS_UNIQUEID" val="103"/>
  <p:tag name="KSO_WM_UNIT_TEXT_FILL_FORE_SCHEMECOLOR_INDEX" val="13"/>
  <p:tag name="KSO_WM_UNIT_TEXT_FILL_FORE_SCHEMECOLOR_INDEX_BRIGHTNESS" val="0"/>
  <p:tag name="KSO_WM_UNIT_TEXT_FILL_TYPE" val="1"/>
</p:tagLst>
</file>

<file path=ppt/tags/tag97.xml><?xml version="1.0" encoding="utf-8"?>
<p:tagLst xmlns:p="http://schemas.openxmlformats.org/presentationml/2006/main">
  <p:tag name="AS_UNIQUEID" val="104"/>
  <p:tag name="KSO_WM_UNIT_TEXT_FILL_FORE_SCHEMECOLOR_INDEX" val="13"/>
  <p:tag name="KSO_WM_UNIT_TEXT_FILL_FORE_SCHEMECOLOR_INDEX_BRIGHTNESS" val="0"/>
  <p:tag name="KSO_WM_UNIT_TEXT_FILL_TYPE" val="1"/>
</p:tagLst>
</file>

<file path=ppt/tags/tag98.xml><?xml version="1.0" encoding="utf-8"?>
<p:tagLst xmlns:p="http://schemas.openxmlformats.org/presentationml/2006/main">
  <p:tag name="AS_UNIQUEID" val="105"/>
  <p:tag name="KSO_WM_UNIT_TEXT_FILL_FORE_SCHEMECOLOR_INDEX" val="13"/>
  <p:tag name="KSO_WM_UNIT_TEXT_FILL_FORE_SCHEMECOLOR_INDEX_BRIGHTNESS" val="0"/>
  <p:tag name="KSO_WM_UNIT_TEXT_FILL_TYPE" val="1"/>
</p:tagLst>
</file>

<file path=ppt/tags/tag99.xml><?xml version="1.0" encoding="utf-8"?>
<p:tagLst xmlns:p="http://schemas.openxmlformats.org/presentationml/2006/main">
  <p:tag name="AS_UNIQUEID" val="106"/>
  <p:tag name="KSO_WM_UNIT_TEXT_FILL_FORE_SCHEMECOLOR_INDEX" val="13"/>
  <p:tag name="KSO_WM_UNIT_TEXT_FILL_FORE_SCHEMECOLOR_INDEX_BRIGHTNESS" val="0"/>
  <p:tag name="KSO_WM_UNIT_TEXT_FILL_TYPE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927</Words>
  <Application>WPS 演示</Application>
  <PresentationFormat>自定义</PresentationFormat>
  <Paragraphs>115</Paragraphs>
  <Slides>15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 Light</vt:lpstr>
      <vt:lpstr>Calibri</vt:lpstr>
      <vt:lpstr>Georgia</vt:lpstr>
      <vt:lpstr>汉仪楷体简</vt:lpstr>
      <vt:lpstr>微软雅黑</vt:lpstr>
      <vt:lpstr>汉仪魏碑简</vt:lpstr>
      <vt:lpstr>Arial Rounded MT Bold</vt:lpstr>
      <vt:lpstr>Comic Sans MS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2022-05-22T12:35:00Z</cp:lastPrinted>
  <dcterms:created xsi:type="dcterms:W3CDTF">2022-05-22T12:35:00Z</dcterms:created>
  <dcterms:modified xsi:type="dcterms:W3CDTF">2023-02-23T01:28:06Z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FEB6FFE34C2F405C8D782E6E785D6B84</vt:lpwstr>
  </property>
  <property fmtid="{D5CDD505-2E9C-101B-9397-08002B2CF9AE}" pid="7" name="KSOProductBuildVer">
    <vt:lpwstr>2052-11.1.0.13703</vt:lpwstr>
  </property>
</Properties>
</file>