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56" r:id="rId3"/>
    <p:sldId id="314" r:id="rId4"/>
    <p:sldId id="263" r:id="rId6"/>
    <p:sldId id="264" r:id="rId7"/>
    <p:sldId id="265" r:id="rId8"/>
    <p:sldId id="290" r:id="rId9"/>
    <p:sldId id="291" r:id="rId10"/>
    <p:sldId id="292" r:id="rId11"/>
    <p:sldId id="315" r:id="rId12"/>
    <p:sldId id="316" r:id="rId13"/>
    <p:sldId id="317" r:id="rId14"/>
    <p:sldId id="295" r:id="rId15"/>
    <p:sldId id="294" r:id="rId16"/>
    <p:sldId id="293" r:id="rId17"/>
    <p:sldId id="298" r:id="rId18"/>
    <p:sldId id="297" r:id="rId19"/>
    <p:sldId id="299" r:id="rId20"/>
    <p:sldId id="319" r:id="rId21"/>
    <p:sldId id="321" r:id="rId22"/>
    <p:sldId id="322" r:id="rId23"/>
    <p:sldId id="289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4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A9717755-737A-4A11-ACA3-9EE9B1BADDEA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E01EFDC4-D14B-476E-A123-06C27406219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61BF0C8-027F-421B-82E0-6F0F345F7EF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5192BBC-96C1-4334-8F07-F1054712895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449ACAF-BA64-40E0-8A2F-1D1150AC75FF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12.png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image" Target="../media/image13.png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14.png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9.png"/><Relationship Id="rId1" Type="http://schemas.openxmlformats.org/officeDocument/2006/relationships/tags" Target="../tags/tag1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16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jpe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4.png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tags" Target="../tags/tag130.xml"/><Relationship Id="rId3" Type="http://schemas.openxmlformats.org/officeDocument/2006/relationships/image" Target="../media/image18.pn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tags" Target="../tags/tag22.xml"/><Relationship Id="rId6" Type="http://schemas.openxmlformats.org/officeDocument/2006/relationships/image" Target="../media/image5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7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../media/image10.png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9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1.xml"/><Relationship Id="rId3" Type="http://schemas.openxmlformats.org/officeDocument/2006/relationships/image" Target="../media/image11.pn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664460" y="390525"/>
            <a:ext cx="1330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2.1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2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2"/>
          <p:cNvSpPr txBox="1"/>
          <p:nvPr>
            <p:custDataLst>
              <p:tags r:id="rId1"/>
            </p:custDataLst>
          </p:nvPr>
        </p:nvSpPr>
        <p:spPr>
          <a:xfrm>
            <a:off x="1120775" y="457200"/>
            <a:ext cx="2855913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Extension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7410" name="文本框 1"/>
          <p:cNvSpPr txBox="1"/>
          <p:nvPr>
            <p:custDataLst>
              <p:tags r:id="rId2"/>
            </p:custDataLst>
          </p:nvPr>
        </p:nvSpPr>
        <p:spPr>
          <a:xfrm>
            <a:off x="260350" y="1322388"/>
            <a:ext cx="11288713" cy="23920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735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father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/'</a:t>
            </a:r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fɑːð</a:t>
            </a:r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ə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(r)/</a:t>
            </a:r>
            <a:r>
              <a:rPr lang="en-US" altLang="zh-CN" sz="3735" i="1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n</a:t>
            </a:r>
            <a:r>
              <a:rPr lang="zh-CN" altLang="zh-CN" sz="3735" i="1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．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(</a:t>
            </a:r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名词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)</a:t>
            </a:r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父亲；爸爸 </a:t>
            </a:r>
            <a:endParaRPr lang="zh-CN" altLang="zh-CN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同义词：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dad </a:t>
            </a:r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（口语）</a:t>
            </a:r>
            <a:endParaRPr lang="zh-CN" altLang="zh-CN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搭配：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Father's Day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父亲节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例句：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My father is a doctor.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我的爸爸是一名医生。 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7411" name="文本框 3"/>
          <p:cNvSpPr txBox="1"/>
          <p:nvPr>
            <p:custDataLst>
              <p:tags r:id="rId3"/>
            </p:custDataLst>
          </p:nvPr>
        </p:nvSpPr>
        <p:spPr>
          <a:xfrm>
            <a:off x="333375" y="4081463"/>
            <a:ext cx="11823700" cy="23920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735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mother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/'</a:t>
            </a:r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mʌðə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(r)/ n．(</a:t>
            </a:r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名词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) </a:t>
            </a:r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母亲；妈妈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同义词：mum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（</a:t>
            </a:r>
            <a:r>
              <a:rPr lang="en-US" altLang="zh-CN" sz="3735" dirty="0" err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口语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）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联想：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son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儿子  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daughter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女儿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搭配：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Mother's Day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母亲节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例句：</a:t>
            </a:r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My mother is a teacher.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我的妈妈是一名教师。 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>
            <p:custDataLst>
              <p:tags r:id="rId1"/>
            </p:custDataLst>
          </p:nvPr>
        </p:nvSpPr>
        <p:spPr>
          <a:xfrm>
            <a:off x="260350" y="1322388"/>
            <a:ext cx="11288713" cy="469265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man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/mæn/ n．(名词) 男人             复数：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men 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对应词：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woman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例句：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That man is my father.  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那位男士是我的爸爸。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woman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/'wʊmən/ n．(名词) 女人    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复数：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women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对应词：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man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例句：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Who's that woman?  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那位女士是谁？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buClrTx/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6" dur="8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8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11" dur="8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16" dur="8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23" dur="8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 fill="hold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>
                                        <p:cTn id="33" dur="80" fill="hold"/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 fill="hold"/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 fill="hold"/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1506" name="矩形 16"/>
          <p:cNvSpPr/>
          <p:nvPr>
            <p:custDataLst>
              <p:tags r:id="rId2"/>
            </p:custDataLst>
          </p:nvPr>
        </p:nvSpPr>
        <p:spPr>
          <a:xfrm>
            <a:off x="3054350" y="4071938"/>
            <a:ext cx="7921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7" name="TextBox 18"/>
          <p:cNvSpPr/>
          <p:nvPr>
            <p:custDataLst>
              <p:tags r:id="rId3"/>
            </p:custDataLst>
          </p:nvPr>
        </p:nvSpPr>
        <p:spPr>
          <a:xfrm>
            <a:off x="2909888" y="2636838"/>
            <a:ext cx="418782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My father is a teacher.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 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我的爸爸是一位老师。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1508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35200" y="1682750"/>
            <a:ext cx="1552575" cy="742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TextBox 22"/>
          <p:cNvSpPr/>
          <p:nvPr>
            <p:custDataLst>
              <p:tags r:id="rId6"/>
            </p:custDataLst>
          </p:nvPr>
        </p:nvSpPr>
        <p:spPr>
          <a:xfrm>
            <a:off x="4021138" y="1839913"/>
            <a:ext cx="4492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/'fɑːð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ə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(r)/</a:t>
            </a:r>
            <a:r>
              <a:rPr lang="en-US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n</a:t>
            </a:r>
            <a:r>
              <a:rPr lang="zh-CN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父亲；爸爸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10" name="TextBox 23"/>
          <p:cNvSpPr/>
          <p:nvPr>
            <p:custDataLst>
              <p:tags r:id="rId7"/>
            </p:custDataLst>
          </p:nvPr>
        </p:nvSpPr>
        <p:spPr>
          <a:xfrm>
            <a:off x="3762375" y="3954463"/>
            <a:ext cx="4573588" cy="2030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对应词：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mother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母亲；妈妈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同义词：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dad(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口语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爸爸；爹爹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daddy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爸爸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昵称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/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2530" name="TextBox 1"/>
          <p:cNvSpPr/>
          <p:nvPr>
            <p:custDataLst>
              <p:tags r:id="rId2"/>
            </p:custDataLst>
          </p:nvPr>
        </p:nvSpPr>
        <p:spPr>
          <a:xfrm>
            <a:off x="1876425" y="1674813"/>
            <a:ext cx="497205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ts val="4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快快长大：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父亲节的来历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1" name="TextBox 1"/>
          <p:cNvSpPr/>
          <p:nvPr>
            <p:custDataLst>
              <p:tags r:id="rId3"/>
            </p:custDataLst>
          </p:nvPr>
        </p:nvSpPr>
        <p:spPr>
          <a:xfrm>
            <a:off x="1922463" y="2587625"/>
            <a:ext cx="9040812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父亲节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(Father’s Day)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约始于二十世纪初，起源于美国，现已广泛流传于世界各地，节日日期因地域而存在差异。最广泛的日期在每年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6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月的第三个星期日，世界上有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52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个国家和地区是在这一天过父亲节。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3554" name="矩形 16"/>
          <p:cNvSpPr/>
          <p:nvPr>
            <p:custDataLst>
              <p:tags r:id="rId2"/>
            </p:custDataLst>
          </p:nvPr>
        </p:nvSpPr>
        <p:spPr>
          <a:xfrm>
            <a:off x="3048000" y="4330700"/>
            <a:ext cx="7921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5" name="TextBox 18"/>
          <p:cNvSpPr/>
          <p:nvPr>
            <p:custDataLst>
              <p:tags r:id="rId3"/>
            </p:custDataLst>
          </p:nvPr>
        </p:nvSpPr>
        <p:spPr>
          <a:xfrm>
            <a:off x="3735388" y="1944688"/>
            <a:ext cx="48768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/dæd/ </a:t>
            </a:r>
            <a:r>
              <a:rPr lang="en-US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 (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口语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爸爸；爹爹</a:t>
            </a:r>
            <a:endParaRPr lang="zh-CN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6" name="TextBox 23"/>
          <p:cNvSpPr/>
          <p:nvPr>
            <p:custDataLst>
              <p:tags r:id="rId4"/>
            </p:custDataLst>
          </p:nvPr>
        </p:nvSpPr>
        <p:spPr>
          <a:xfrm>
            <a:off x="3792538" y="4227513"/>
            <a:ext cx="36258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对应词：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mom 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口语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妈妈</a:t>
            </a:r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3557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01863" y="1778000"/>
            <a:ext cx="1533525" cy="723900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  <a:headEnd/>
            <a:tailEnd/>
          </a:ln>
        </p:spPr>
      </p:pic>
      <p:sp>
        <p:nvSpPr>
          <p:cNvPr id="23558" name="Rectangle 3"/>
          <p:cNvSpPr/>
          <p:nvPr>
            <p:custDataLst>
              <p:tags r:id="rId7"/>
            </p:custDataLst>
          </p:nvPr>
        </p:nvSpPr>
        <p:spPr>
          <a:xfrm>
            <a:off x="2603500" y="2889250"/>
            <a:ext cx="5138738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0" hangingPunct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Hi, dad. This is my teacher.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266700" eaLnBrk="0" hangingPunct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            嗨，爸爸。这是我的老师。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9" name="TextBox 24"/>
          <p:cNvSpPr/>
          <p:nvPr>
            <p:custDataLst>
              <p:tags r:id="rId8"/>
            </p:custDataLst>
          </p:nvPr>
        </p:nvSpPr>
        <p:spPr>
          <a:xfrm>
            <a:off x="3813175" y="5118100"/>
            <a:ext cx="25844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形近词：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bad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坏的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60" name="矩形 16"/>
          <p:cNvSpPr/>
          <p:nvPr>
            <p:custDataLst>
              <p:tags r:id="rId9"/>
            </p:custDataLst>
          </p:nvPr>
        </p:nvSpPr>
        <p:spPr>
          <a:xfrm>
            <a:off x="3028950" y="4992688"/>
            <a:ext cx="8032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8" grpId="0"/>
      <p:bldP spid="23559" grpId="0"/>
      <p:bldP spid="235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7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4578" name="矩形 16"/>
          <p:cNvSpPr/>
          <p:nvPr>
            <p:custDataLst>
              <p:tags r:id="rId2"/>
            </p:custDataLst>
          </p:nvPr>
        </p:nvSpPr>
        <p:spPr>
          <a:xfrm>
            <a:off x="3138488" y="3595688"/>
            <a:ext cx="7921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79" name="TextBox 23"/>
          <p:cNvSpPr/>
          <p:nvPr>
            <p:custDataLst>
              <p:tags r:id="rId3"/>
            </p:custDataLst>
          </p:nvPr>
        </p:nvSpPr>
        <p:spPr>
          <a:xfrm>
            <a:off x="3905250" y="3622675"/>
            <a:ext cx="30765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对应词：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woman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女人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80" name="Rectangle 3"/>
          <p:cNvSpPr/>
          <p:nvPr>
            <p:custDataLst>
              <p:tags r:id="rId4"/>
            </p:custDataLst>
          </p:nvPr>
        </p:nvSpPr>
        <p:spPr>
          <a:xfrm>
            <a:off x="3019425" y="2238375"/>
            <a:ext cx="410527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The man is my father.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 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这个男人是我爸爸。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81" name="TextBox 24"/>
          <p:cNvSpPr/>
          <p:nvPr>
            <p:custDataLst>
              <p:tags r:id="rId5"/>
            </p:custDataLst>
          </p:nvPr>
        </p:nvSpPr>
        <p:spPr>
          <a:xfrm>
            <a:off x="3883025" y="4289425"/>
            <a:ext cx="5641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复数：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men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男人们　形近词：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many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许多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82" name="矩形 16"/>
          <p:cNvSpPr/>
          <p:nvPr>
            <p:custDataLst>
              <p:tags r:id="rId6"/>
            </p:custDataLst>
          </p:nvPr>
        </p:nvSpPr>
        <p:spPr>
          <a:xfrm>
            <a:off x="3165475" y="4160838"/>
            <a:ext cx="8032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458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41563" y="1554163"/>
            <a:ext cx="1571625" cy="723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4" name="TextBox 22"/>
          <p:cNvSpPr/>
          <p:nvPr>
            <p:custDataLst>
              <p:tags r:id="rId9"/>
            </p:custDataLst>
          </p:nvPr>
        </p:nvSpPr>
        <p:spPr>
          <a:xfrm>
            <a:off x="3973513" y="1795463"/>
            <a:ext cx="3222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/mæn/ n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 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男人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85" name="TextBox 10"/>
          <p:cNvSpPr/>
          <p:nvPr>
            <p:custDataLst>
              <p:tags r:id="rId10"/>
            </p:custDataLst>
          </p:nvPr>
        </p:nvSpPr>
        <p:spPr>
          <a:xfrm>
            <a:off x="2371725" y="5033963"/>
            <a:ext cx="20875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00FF"/>
                </a:solidFill>
                <a:latin typeface="Georgia" panose="02040502050405020303" charset="0"/>
                <a:ea typeface="汉仪楷体简" panose="02010600000101010101" charset="-122"/>
              </a:rPr>
              <a:t>魔法记忆：</a:t>
            </a:r>
            <a:endParaRPr lang="zh-CN" altLang="en-US" sz="2400">
              <a:solidFill>
                <a:srgbClr val="0000FF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86" name="TextBox 33"/>
          <p:cNvSpPr/>
          <p:nvPr>
            <p:custDataLst>
              <p:tags r:id="rId11"/>
            </p:custDataLst>
          </p:nvPr>
        </p:nvSpPr>
        <p:spPr>
          <a:xfrm>
            <a:off x="3906838" y="5054600"/>
            <a:ext cx="32242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男人就是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man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的谐音。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 fill="hold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2" grpId="0"/>
      <p:bldP spid="24585" grpId="0"/>
      <p:bldP spid="245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5602" name="矩形 16"/>
          <p:cNvSpPr/>
          <p:nvPr>
            <p:custDataLst>
              <p:tags r:id="rId2"/>
            </p:custDataLst>
          </p:nvPr>
        </p:nvSpPr>
        <p:spPr>
          <a:xfrm>
            <a:off x="3144838" y="3573463"/>
            <a:ext cx="7921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3" name="TextBox 23"/>
          <p:cNvSpPr/>
          <p:nvPr>
            <p:custDataLst>
              <p:tags r:id="rId3"/>
            </p:custDataLst>
          </p:nvPr>
        </p:nvSpPr>
        <p:spPr>
          <a:xfrm>
            <a:off x="3959225" y="3573463"/>
            <a:ext cx="2762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对应词：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man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男人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4" name="Rectangle 3"/>
          <p:cNvSpPr/>
          <p:nvPr>
            <p:custDataLst>
              <p:tags r:id="rId4"/>
            </p:custDataLst>
          </p:nvPr>
        </p:nvSpPr>
        <p:spPr>
          <a:xfrm>
            <a:off x="3065463" y="2200275"/>
            <a:ext cx="47244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The woman is Miss White.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  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这个女人是怀特小姐。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5" name="TextBox 24"/>
          <p:cNvSpPr/>
          <p:nvPr>
            <p:custDataLst>
              <p:tags r:id="rId5"/>
            </p:custDataLst>
          </p:nvPr>
        </p:nvSpPr>
        <p:spPr>
          <a:xfrm>
            <a:off x="3971925" y="4251325"/>
            <a:ext cx="30702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复数：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women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女人们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6" name="矩形 16"/>
          <p:cNvSpPr/>
          <p:nvPr>
            <p:custDataLst>
              <p:tags r:id="rId6"/>
            </p:custDataLst>
          </p:nvPr>
        </p:nvSpPr>
        <p:spPr>
          <a:xfrm>
            <a:off x="3157538" y="4149725"/>
            <a:ext cx="8048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7" name="TextBox 22"/>
          <p:cNvSpPr/>
          <p:nvPr>
            <p:custDataLst>
              <p:tags r:id="rId7"/>
            </p:custDataLst>
          </p:nvPr>
        </p:nvSpPr>
        <p:spPr>
          <a:xfrm>
            <a:off x="4137025" y="1662113"/>
            <a:ext cx="36306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/'wʊm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ə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n/ </a:t>
            </a:r>
            <a:r>
              <a:rPr lang="en-US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 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女人</a:t>
            </a:r>
            <a:endParaRPr lang="zh-CN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8" name="TextBox 10"/>
          <p:cNvSpPr/>
          <p:nvPr>
            <p:custDataLst>
              <p:tags r:id="rId8"/>
            </p:custDataLst>
          </p:nvPr>
        </p:nvSpPr>
        <p:spPr>
          <a:xfrm>
            <a:off x="2354263" y="4975225"/>
            <a:ext cx="2089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00FF"/>
                </a:solidFill>
                <a:latin typeface="Georgia" panose="02040502050405020303" charset="0"/>
                <a:ea typeface="汉仪楷体简" panose="02010600000101010101" charset="-122"/>
              </a:rPr>
              <a:t>魔法记忆：</a:t>
            </a:r>
            <a:endParaRPr lang="zh-CN" altLang="en-US" sz="2400">
              <a:solidFill>
                <a:srgbClr val="0000FF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9" name="TextBox 33"/>
          <p:cNvSpPr/>
          <p:nvPr>
            <p:custDataLst>
              <p:tags r:id="rId9"/>
            </p:custDataLst>
          </p:nvPr>
        </p:nvSpPr>
        <p:spPr>
          <a:xfrm>
            <a:off x="3954463" y="4992688"/>
            <a:ext cx="53594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女人（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woman)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的一半是男人（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man)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5610" name="Picture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287588" y="1528763"/>
            <a:ext cx="1657350" cy="76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 fill="hold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  <p:bldP spid="25608" grpId="0"/>
      <p:bldP spid="256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124075" y="1919288"/>
            <a:ext cx="1704975" cy="598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6" name="文本框 17"/>
          <p:cNvSpPr/>
          <p:nvPr>
            <p:custDataLst>
              <p:tags r:id="rId3"/>
            </p:custDataLst>
          </p:nvPr>
        </p:nvSpPr>
        <p:spPr>
          <a:xfrm>
            <a:off x="3927475" y="1962150"/>
            <a:ext cx="17065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整体记忆法</a:t>
            </a:r>
            <a:endParaRPr lang="zh-CN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27" name="文本框 19"/>
          <p:cNvSpPr/>
          <p:nvPr>
            <p:custDataLst>
              <p:tags r:id="rId4"/>
            </p:custDataLst>
          </p:nvPr>
        </p:nvSpPr>
        <p:spPr>
          <a:xfrm>
            <a:off x="2355850" y="1970088"/>
            <a:ext cx="1704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知识点</a:t>
            </a:r>
            <a:endParaRPr lang="zh-CN" altLang="en-US" sz="24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28" name="TextBox 8"/>
          <p:cNvSpPr/>
          <p:nvPr>
            <p:custDataLst>
              <p:tags r:id="rId5"/>
            </p:custDataLst>
          </p:nvPr>
        </p:nvSpPr>
        <p:spPr>
          <a:xfrm>
            <a:off x="2035175" y="2649538"/>
            <a:ext cx="844550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535305" algn="just" eaLnBrk="0" hangingPunct="0">
              <a:lnSpc>
                <a:spcPct val="2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同学们，在学习单词时，可以把几个字母看成一个整体来记忆。用这种记忆方法记得快，记得牢，不容易忘记。如：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“ther”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加上不同的字母，可以组成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father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、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mother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等。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29" name="文本框 8"/>
          <p:cNvSpPr/>
          <p:nvPr>
            <p:custDataLst>
              <p:tags r:id="rId6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7800" y="1603375"/>
            <a:ext cx="11836400" cy="5118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0" name="文本框 4"/>
          <p:cNvSpPr txBox="1"/>
          <p:nvPr>
            <p:custDataLst>
              <p:tags r:id="rId3"/>
            </p:custDataLst>
          </p:nvPr>
        </p:nvSpPr>
        <p:spPr>
          <a:xfrm>
            <a:off x="3725863" y="1482725"/>
            <a:ext cx="7433310" cy="7816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fontAlgn="auto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The man is the father — tall, tall, tall!</a:t>
            </a:r>
            <a:endParaRPr lang="en-US" altLang="zh-CN" sz="3735" strike="noStrike" spc="-100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27651" name="文本框 7"/>
          <p:cNvSpPr txBox="1"/>
          <p:nvPr>
            <p:custDataLst>
              <p:tags r:id="rId4"/>
            </p:custDataLst>
          </p:nvPr>
        </p:nvSpPr>
        <p:spPr>
          <a:xfrm>
            <a:off x="3725863" y="2289175"/>
            <a:ext cx="7884160" cy="7816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fontAlgn="auto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The woman is the mother — not so tall.</a:t>
            </a:r>
            <a:endParaRPr lang="en-US" altLang="zh-CN" sz="3735" strike="noStrike" spc="-100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27652" name="文本框 8"/>
          <p:cNvSpPr txBox="1"/>
          <p:nvPr>
            <p:custDataLst>
              <p:tags r:id="rId5"/>
            </p:custDataLst>
          </p:nvPr>
        </p:nvSpPr>
        <p:spPr>
          <a:xfrm>
            <a:off x="3725863" y="3095625"/>
            <a:ext cx="7292340" cy="7816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fontAlgn="auto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That’s the son — small, small, small.</a:t>
            </a:r>
            <a:endParaRPr lang="en-US" altLang="zh-CN" sz="3735" strike="noStrike" spc="-100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27653" name="文本框 9"/>
          <p:cNvSpPr txBox="1"/>
          <p:nvPr>
            <p:custDataLst>
              <p:tags r:id="rId6"/>
            </p:custDataLst>
          </p:nvPr>
        </p:nvSpPr>
        <p:spPr>
          <a:xfrm>
            <a:off x="3725863" y="3903663"/>
            <a:ext cx="6089015" cy="7816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fontAlgn="auto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They are a family, one and all!</a:t>
            </a:r>
            <a:endParaRPr lang="en-US" altLang="zh-CN" sz="3735" strike="noStrike" spc="-100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27654" name="文本框 10"/>
          <p:cNvSpPr txBox="1"/>
          <p:nvPr>
            <p:custDataLst>
              <p:tags r:id="rId7"/>
            </p:custDataLst>
          </p:nvPr>
        </p:nvSpPr>
        <p:spPr>
          <a:xfrm>
            <a:off x="992188" y="457200"/>
            <a:ext cx="2574925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Warm up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pic>
        <p:nvPicPr>
          <p:cNvPr id="27655" name="A Let's chant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463925" y="574675"/>
            <a:ext cx="660400" cy="66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4790" fill="hold"/>
                                        <p:tgtEl>
                                          <p:spTgt spid="276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5"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/>
          <p:nvPr>
            <p:custDataLst>
              <p:tags r:id="rId1"/>
            </p:custDataLst>
          </p:nvPr>
        </p:nvSpPr>
        <p:spPr>
          <a:xfrm>
            <a:off x="0" y="2012950"/>
            <a:ext cx="12192000" cy="3414713"/>
          </a:xfrm>
          <a:prstGeom prst="rect">
            <a:avLst/>
          </a:prstGeom>
          <a:solidFill>
            <a:schemeClr val="bg2">
              <a:alpha val="48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914400" lvl="2" indent="0">
              <a:lnSpc>
                <a:spcPct val="150000"/>
              </a:lnSpc>
            </a:pP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</a:rPr>
              <a:t>Q: Who is tall?			</a:t>
            </a:r>
            <a:r>
              <a:rPr lang="en-US" altLang="zh-CN" sz="3600" b="1" i="1" u="sng">
                <a:latin typeface="Georgia" panose="02040502050405020303" charset="0"/>
                <a:ea typeface="汉仪楷体简" panose="02010600000101010101" charset="-122"/>
              </a:rPr>
              <a:t>                      </a:t>
            </a: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</a:rPr>
              <a:t> is tall.</a:t>
            </a:r>
            <a:endParaRPr lang="en-US" altLang="zh-CN" sz="3600" b="1" i="1">
              <a:latin typeface="Georgia" panose="02040502050405020303" charset="0"/>
              <a:ea typeface="汉仪楷体简" panose="02010600000101010101" charset="-122"/>
            </a:endParaRPr>
          </a:p>
          <a:p>
            <a:pPr marL="914400" lvl="2" indent="0">
              <a:lnSpc>
                <a:spcPct val="150000"/>
              </a:lnSpc>
            </a:pP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Q: Who is not so tall?		</a:t>
            </a:r>
            <a:r>
              <a:rPr lang="en-US" altLang="zh-CN" sz="3600" b="1" i="1" u="sng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</a:rPr>
              <a:t> is not so tall.</a:t>
            </a:r>
            <a:endParaRPr lang="en-US" altLang="zh-CN" sz="3600" b="1" i="1">
              <a:latin typeface="Georgia" panose="02040502050405020303" charset="0"/>
              <a:ea typeface="汉仪楷体简" panose="02010600000101010101" charset="-122"/>
            </a:endParaRPr>
          </a:p>
          <a:p>
            <a:pPr marL="914400" lvl="2" indent="0">
              <a:lnSpc>
                <a:spcPct val="150000"/>
              </a:lnSpc>
            </a:pP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Q: Who is small?			</a:t>
            </a:r>
            <a:r>
              <a:rPr lang="en-US" altLang="zh-CN" sz="3600" b="1" i="1" u="sng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r>
              <a:rPr lang="en-US" altLang="zh-CN" sz="3600" b="1" i="1">
                <a:latin typeface="Georgia" panose="02040502050405020303" charset="0"/>
                <a:ea typeface="汉仪楷体简" panose="02010600000101010101" charset="-122"/>
              </a:rPr>
              <a:t> is small.</a:t>
            </a:r>
            <a:endParaRPr lang="en-US" altLang="zh-CN" sz="36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698" name="文本框 32"/>
          <p:cNvSpPr/>
          <p:nvPr>
            <p:custDataLst>
              <p:tags r:id="rId2"/>
            </p:custDataLst>
          </p:nvPr>
        </p:nvSpPr>
        <p:spPr>
          <a:xfrm>
            <a:off x="6432550" y="2074863"/>
            <a:ext cx="2354263" cy="1585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90000"/>
              </a:lnSpc>
            </a:pPr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Father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699" name="文本框 1"/>
          <p:cNvSpPr/>
          <p:nvPr>
            <p:custDataLst>
              <p:tags r:id="rId3"/>
            </p:custDataLst>
          </p:nvPr>
        </p:nvSpPr>
        <p:spPr>
          <a:xfrm>
            <a:off x="6499225" y="2913063"/>
            <a:ext cx="2352675" cy="1585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90000"/>
              </a:lnSpc>
            </a:pPr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Mother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700" name="文本框 3"/>
          <p:cNvSpPr/>
          <p:nvPr>
            <p:custDataLst>
              <p:tags r:id="rId4"/>
            </p:custDataLst>
          </p:nvPr>
        </p:nvSpPr>
        <p:spPr>
          <a:xfrm>
            <a:off x="6499225" y="3752850"/>
            <a:ext cx="2352675" cy="83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90000"/>
              </a:lnSpc>
            </a:pPr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Son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932113" y="1187450"/>
            <a:ext cx="6326187" cy="4746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文本框 4"/>
          <p:cNvSpPr/>
          <p:nvPr>
            <p:custDataLst>
              <p:tags r:id="rId3"/>
            </p:custDataLst>
          </p:nvPr>
        </p:nvSpPr>
        <p:spPr>
          <a:xfrm>
            <a:off x="2333625" y="506413"/>
            <a:ext cx="30099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ClrTx/>
            </a:pPr>
            <a:r>
              <a:rPr lang="en-US" altLang="zh-CN" sz="2800" b="1" baseline="0" dirty="0">
                <a:latin typeface="Georgia" panose="02040502050405020303" charset="0"/>
                <a:ea typeface="汉仪魏碑简" charset="-122"/>
              </a:rPr>
              <a:t>Let's read.  </a:t>
            </a:r>
            <a:endParaRPr lang="en-US" altLang="zh-CN" sz="2800" b="1" baseline="0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4099" name="圆角矩形标注 1"/>
          <p:cNvSpPr/>
          <p:nvPr>
            <p:custDataLst>
              <p:tags r:id="rId4"/>
            </p:custDataLst>
          </p:nvPr>
        </p:nvSpPr>
        <p:spPr>
          <a:xfrm>
            <a:off x="7165975" y="3254375"/>
            <a:ext cx="2832100" cy="612775"/>
          </a:xfrm>
          <a:prstGeom prst="wedgeRoundRectCallout">
            <a:avLst>
              <a:gd name="adj1" fmla="val -49134"/>
              <a:gd name="adj2" fmla="val 116181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ClrTx/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Who's that woman?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4100" name="圆角矩形标注 2"/>
          <p:cNvSpPr/>
          <p:nvPr>
            <p:custDataLst>
              <p:tags r:id="rId5"/>
            </p:custDataLst>
          </p:nvPr>
        </p:nvSpPr>
        <p:spPr>
          <a:xfrm>
            <a:off x="1839913" y="5837238"/>
            <a:ext cx="2692400" cy="598487"/>
          </a:xfrm>
          <a:prstGeom prst="wedgeRoundRectCallout">
            <a:avLst>
              <a:gd name="adj1" fmla="val 38861"/>
              <a:gd name="adj2" fmla="val -96815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ClrTx/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She's my mother.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4101" name="文本框 3"/>
          <p:cNvSpPr/>
          <p:nvPr>
            <p:custDataLst>
              <p:tags r:id="rId6"/>
            </p:custDataLst>
          </p:nvPr>
        </p:nvSpPr>
        <p:spPr>
          <a:xfrm>
            <a:off x="5091113" y="1244600"/>
            <a:ext cx="11747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400">
                <a:solidFill>
                  <a:schemeClr val="bg1"/>
                </a:solidFill>
                <a:latin typeface="Georgia" panose="02040502050405020303" charset="0"/>
                <a:ea typeface="汉仪魏碑简" charset="-122"/>
                <a:sym typeface="宋体" panose="02010600030101010101" pitchFamily="2" charset="-122"/>
              </a:rPr>
              <a:t>woman</a:t>
            </a:r>
            <a:endParaRPr lang="en-US" altLang="zh-CN" sz="2400">
              <a:solidFill>
                <a:schemeClr val="bg1"/>
              </a:solidFill>
              <a:latin typeface="Georgia" panose="02040502050405020303" charset="0"/>
              <a:ea typeface="汉仪魏碑简" charset="-122"/>
              <a:sym typeface="宋体" panose="02010600030101010101" pitchFamily="2" charset="-122"/>
            </a:endParaRPr>
          </a:p>
        </p:txBody>
      </p:sp>
      <p:sp>
        <p:nvSpPr>
          <p:cNvPr id="4102" name="文本框 6"/>
          <p:cNvSpPr txBox="1"/>
          <p:nvPr>
            <p:custDataLst>
              <p:tags r:id="rId7"/>
            </p:custDataLst>
          </p:nvPr>
        </p:nvSpPr>
        <p:spPr>
          <a:xfrm>
            <a:off x="6354763" y="577850"/>
            <a:ext cx="1721485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mother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103" name="文本框 7"/>
          <p:cNvSpPr txBox="1"/>
          <p:nvPr>
            <p:custDataLst>
              <p:tags r:id="rId8"/>
            </p:custDataLst>
          </p:nvPr>
        </p:nvSpPr>
        <p:spPr>
          <a:xfrm>
            <a:off x="8021638" y="577850"/>
            <a:ext cx="164973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(mum)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104" name="文本框 8"/>
          <p:cNvSpPr txBox="1"/>
          <p:nvPr>
            <p:custDataLst>
              <p:tags r:id="rId9"/>
            </p:custDataLst>
          </p:nvPr>
        </p:nvSpPr>
        <p:spPr>
          <a:xfrm>
            <a:off x="1417955" y="2513013"/>
            <a:ext cx="1440815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father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105" name="文本框 9"/>
          <p:cNvSpPr/>
          <p:nvPr>
            <p:custDataLst>
              <p:tags r:id="rId10"/>
            </p:custDataLst>
          </p:nvPr>
        </p:nvSpPr>
        <p:spPr>
          <a:xfrm>
            <a:off x="2859088" y="1928813"/>
            <a:ext cx="1036637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8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(dad)</a:t>
            </a:r>
            <a:endParaRPr lang="en-US" altLang="zh-CN" sz="28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4106" name="文本框 10"/>
          <p:cNvSpPr/>
          <p:nvPr>
            <p:custDataLst>
              <p:tags r:id="rId11"/>
            </p:custDataLst>
          </p:nvPr>
        </p:nvSpPr>
        <p:spPr>
          <a:xfrm>
            <a:off x="3081338" y="2778125"/>
            <a:ext cx="884237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8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man</a:t>
            </a:r>
            <a:endParaRPr lang="en-US" altLang="zh-CN" sz="28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pic>
        <p:nvPicPr>
          <p:cNvPr id="4107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66275" y="1822450"/>
            <a:ext cx="1724025" cy="1295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nimBg="1"/>
      <p:bldP spid="4101" grpId="0"/>
      <p:bldP spid="4102" grpId="0"/>
      <p:bldP spid="4103" grpId="0"/>
      <p:bldP spid="4104" grpId="0"/>
      <p:bldP spid="4105" grpId="0"/>
      <p:bldP spid="410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/>
          <p:nvPr>
            <p:custDataLst>
              <p:tags r:id="rId1"/>
            </p:custDataLst>
          </p:nvPr>
        </p:nvSpPr>
        <p:spPr>
          <a:xfrm>
            <a:off x="752" y="1416934"/>
            <a:ext cx="12189860" cy="91974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8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pitchFamily="34" charset="0"/>
                <a:sym typeface="+mn-ea"/>
              </a:rPr>
              <a:t>What’s the meaning of “ </a:t>
            </a:r>
            <a:r>
              <a:rPr lang="en-US" altLang="zh-CN" sz="4800" b="1" i="1" u="sng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pitchFamily="34" charset="0"/>
                <a:sym typeface="+mn-ea"/>
              </a:rPr>
              <a:t>FAMILY</a:t>
            </a:r>
            <a:r>
              <a:rPr lang="en-US" altLang="zh-CN" sz="48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omic Sans MS" panose="030F0702030302020204" charset="0"/>
                <a:sym typeface="+mn-ea"/>
              </a:rPr>
              <a:t> </a:t>
            </a:r>
            <a:r>
              <a:rPr lang="en-US" altLang="zh-CN" sz="48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pitchFamily="34" charset="0"/>
                <a:sym typeface="+mn-ea"/>
              </a:rPr>
              <a:t>” ?</a:t>
            </a:r>
            <a:endParaRPr lang="en-US" altLang="zh-CN" sz="4800" b="1" i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魏碑简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0722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232025" y="2527300"/>
            <a:ext cx="7180263" cy="4056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课堂小结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31746" name="TextBox 3"/>
          <p:cNvSpPr/>
          <p:nvPr>
            <p:custDataLst>
              <p:tags r:id="rId2"/>
            </p:custDataLst>
          </p:nvPr>
        </p:nvSpPr>
        <p:spPr>
          <a:xfrm>
            <a:off x="2549525" y="1697038"/>
            <a:ext cx="713105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本节课我们学习了以下知识，请同学们一定加强巩固，以便能和同学们进行灵活交流哦！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1747" name="Text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9525" y="3319463"/>
            <a:ext cx="763746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00000"/>
              </a:lnSpc>
              <a:defRPr/>
            </a:pPr>
            <a:r>
              <a:rPr lang="zh-CN" altLang="en-US" sz="2400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重点词汇：</a:t>
            </a:r>
            <a:r>
              <a:rPr lang="en-US" altLang="zh-CN" sz="2400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 </a:t>
            </a:r>
            <a:r>
              <a:rPr lang="en-US" altLang="zh-CN" sz="2400" strike="noStrike" noProof="1"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father, dad, mother, mum, man, woman</a:t>
            </a:r>
            <a:endParaRPr lang="en-US" altLang="zh-CN" sz="2400" strike="noStrike" noProof="1"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fontAlgn="auto">
              <a:lnSpc>
                <a:spcPct val="200000"/>
              </a:lnSpc>
              <a:defRPr/>
            </a:pPr>
            <a:r>
              <a:rPr lang="zh-CN" altLang="en-US" sz="2400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重点句式：</a:t>
            </a:r>
            <a:r>
              <a:rPr lang="en-US" altLang="zh-CN" sz="2400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 </a:t>
            </a:r>
            <a:r>
              <a:rPr lang="en-US" altLang="zh-CN" sz="2400" strike="noStrike" noProof="1"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—Who’s that woman? </a:t>
            </a:r>
            <a:endParaRPr lang="en-US" altLang="zh-CN" sz="2400" strike="noStrike" noProof="1"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marL="1616075" eaLnBrk="1" fontAlgn="auto" hangingPunct="1">
              <a:lnSpc>
                <a:spcPct val="200000"/>
              </a:lnSpc>
              <a:defRPr/>
            </a:pPr>
            <a:r>
              <a:rPr lang="en-US" altLang="zh-CN" sz="2400" strike="noStrike" noProof="1"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—She’s...</a:t>
            </a:r>
            <a:endParaRPr lang="en-US" altLang="zh-CN" sz="2400" strike="noStrike" noProof="1"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pic>
        <p:nvPicPr>
          <p:cNvPr id="31748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95000" y="122682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6"/>
          <p:cNvSpPr/>
          <p:nvPr>
            <p:custDataLst>
              <p:tags r:id="rId1"/>
            </p:custDataLst>
          </p:nvPr>
        </p:nvSpPr>
        <p:spPr>
          <a:xfrm>
            <a:off x="2165350" y="309563"/>
            <a:ext cx="2473325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charset="-122"/>
              </a:rPr>
              <a:t>小知识</a:t>
            </a:r>
            <a:endParaRPr lang="zh-CN" altLang="en-US" sz="4000" b="1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6146" name="文本框 17"/>
          <p:cNvSpPr/>
          <p:nvPr>
            <p:custDataLst>
              <p:tags r:id="rId2"/>
            </p:custDataLst>
          </p:nvPr>
        </p:nvSpPr>
        <p:spPr>
          <a:xfrm>
            <a:off x="5238750" y="1601788"/>
            <a:ext cx="5318125" cy="1049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—Who’s that woman?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那位女士是谁？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—She’s my mother.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她是我妈妈。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7" name="文本框 23"/>
          <p:cNvSpPr/>
          <p:nvPr>
            <p:custDataLst>
              <p:tags r:id="rId3"/>
            </p:custDataLst>
          </p:nvPr>
        </p:nvSpPr>
        <p:spPr>
          <a:xfrm>
            <a:off x="4721225" y="2919413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8" name="TextBox 22"/>
          <p:cNvSpPr/>
          <p:nvPr>
            <p:custDataLst>
              <p:tags r:id="rId4"/>
            </p:custDataLst>
          </p:nvPr>
        </p:nvSpPr>
        <p:spPr>
          <a:xfrm>
            <a:off x="5626100" y="2814638"/>
            <a:ext cx="8264525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如何询问远处的陌生女性是谁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问句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: Who’s that woman/girl?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回答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: She’s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＋身份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/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姓名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例句 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: —Who’s that girl?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那个女孩是谁？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    —She’s Mary.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她是玛丽。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6149" name="New picture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77600" y="10985500"/>
            <a:ext cx="3048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150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036763" y="2540000"/>
            <a:ext cx="2430462" cy="3030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3"/>
          <p:cNvSpPr/>
          <p:nvPr>
            <p:custDataLst>
              <p:tags r:id="rId1"/>
            </p:custDataLst>
          </p:nvPr>
        </p:nvSpPr>
        <p:spPr>
          <a:xfrm>
            <a:off x="1981200" y="355600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grpSp>
        <p:nvGrpSpPr>
          <p:cNvPr id="8194" name="组合 1"/>
          <p:cNvGrpSpPr/>
          <p:nvPr>
            <p:custDataLst>
              <p:tags r:id="rId2"/>
            </p:custDataLst>
          </p:nvPr>
        </p:nvGrpSpPr>
        <p:grpSpPr>
          <a:xfrm>
            <a:off x="5756275" y="828675"/>
            <a:ext cx="1917700" cy="1485900"/>
            <a:chOff x="2520950" y="3026093"/>
            <a:chExt cx="1917700" cy="1485900"/>
          </a:xfrm>
        </p:grpSpPr>
        <p:pic>
          <p:nvPicPr>
            <p:cNvPr id="8195" name="图片 3" descr="泡泡1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520950" y="3026093"/>
              <a:ext cx="1917700" cy="14859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6" name="文本框 2"/>
            <p:cNvSpPr/>
            <p:nvPr>
              <p:custDataLst>
                <p:tags r:id="rId5"/>
              </p:custDataLst>
            </p:nvPr>
          </p:nvSpPr>
          <p:spPr>
            <a:xfrm>
              <a:off x="2931161" y="3259773"/>
              <a:ext cx="1097280" cy="8299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rPr>
                <a:t>易错点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endParaRPr>
            </a:p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rPr>
                <a:t>提示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197" name="TextBox 2"/>
          <p:cNvSpPr/>
          <p:nvPr>
            <p:custDataLst>
              <p:tags r:id="rId6"/>
            </p:custDataLst>
          </p:nvPr>
        </p:nvSpPr>
        <p:spPr>
          <a:xfrm>
            <a:off x="6334125" y="2314575"/>
            <a:ext cx="457835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        Who’s that...?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的答语，需要注意的是：如果双方谈论的人物是男性，回答时要用指代男性的代词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he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；如果谈论的是女性，回答时要用指代女性的代词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she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8198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538413" y="1692275"/>
            <a:ext cx="2943225" cy="4105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1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0242" name="TextBox 18"/>
          <p:cNvSpPr/>
          <p:nvPr>
            <p:custDataLst>
              <p:tags r:id="rId2"/>
            </p:custDataLst>
          </p:nvPr>
        </p:nvSpPr>
        <p:spPr>
          <a:xfrm>
            <a:off x="2767013" y="1971675"/>
            <a:ext cx="6584950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当你向你的妈妈介绍你的新老师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Miss White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时，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应该这样说：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________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A. She’s my new teacher.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　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B. He’s my new teacher.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0243" name="TextBox 28"/>
          <p:cNvSpPr/>
          <p:nvPr>
            <p:custDataLst>
              <p:tags r:id="rId3"/>
            </p:custDataLst>
          </p:nvPr>
        </p:nvSpPr>
        <p:spPr>
          <a:xfrm>
            <a:off x="5092700" y="2570163"/>
            <a:ext cx="4556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6"/>
          <p:cNvSpPr/>
          <p:nvPr>
            <p:custDataLst>
              <p:tags r:id="rId1"/>
            </p:custDataLst>
          </p:nvPr>
        </p:nvSpPr>
        <p:spPr>
          <a:xfrm>
            <a:off x="2497138" y="1343025"/>
            <a:ext cx="10969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拓展一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2290" name="矩形 2"/>
          <p:cNvSpPr/>
          <p:nvPr>
            <p:custDataLst>
              <p:tags r:id="rId2"/>
            </p:custDataLst>
          </p:nvPr>
        </p:nvSpPr>
        <p:spPr>
          <a:xfrm>
            <a:off x="3609975" y="1446213"/>
            <a:ext cx="61007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英语中的人称代词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graphicFrame>
        <p:nvGraphicFramePr>
          <p:cNvPr id="12291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378075" y="2090738"/>
          <a:ext cx="7494589" cy="2127574"/>
        </p:xfrm>
        <a:graphic>
          <a:graphicData uri="http://schemas.openxmlformats.org/drawingml/2006/table">
            <a:tbl>
              <a:tblPr/>
              <a:tblGrid>
                <a:gridCol w="854075"/>
                <a:gridCol w="1887538"/>
                <a:gridCol w="1792288"/>
                <a:gridCol w="2960688"/>
              </a:tblGrid>
              <a:tr h="6397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endParaRPr lang="zh-CN" altLang="en-US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第一人称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第二人称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第三人称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445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单数</a:t>
                      </a:r>
                      <a:endParaRPr lang="zh-CN" altLang="zh-CN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I 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我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you 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你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he 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他；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she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她；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it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它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429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复数</a:t>
                      </a:r>
                      <a:endParaRPr lang="zh-CN" altLang="zh-CN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we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我们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you 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你们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they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他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/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她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/</a:t>
                      </a:r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它们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91457" marR="91457" marT="45723" marB="45723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313" name="TextBox 15"/>
          <p:cNvSpPr/>
          <p:nvPr>
            <p:custDataLst>
              <p:tags r:id="rId4"/>
            </p:custDataLst>
          </p:nvPr>
        </p:nvSpPr>
        <p:spPr>
          <a:xfrm>
            <a:off x="3594100" y="4406900"/>
            <a:ext cx="6332538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如果询问近处的人，就用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Who’s this...?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提问。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: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—Who’s this woman?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这个女人是谁？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—She is Miss Lin.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她是林老师。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2314" name="TextBox 16"/>
          <p:cNvSpPr/>
          <p:nvPr>
            <p:custDataLst>
              <p:tags r:id="rId5"/>
            </p:custDataLst>
          </p:nvPr>
        </p:nvSpPr>
        <p:spPr>
          <a:xfrm>
            <a:off x="2508250" y="4406900"/>
            <a:ext cx="14954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拓展二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2315" name="文本框 10"/>
          <p:cNvSpPr/>
          <p:nvPr>
            <p:custDataLst>
              <p:tags r:id="rId6"/>
            </p:custDataLst>
          </p:nvPr>
        </p:nvSpPr>
        <p:spPr>
          <a:xfrm>
            <a:off x="400050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/>
      <p:bldP spid="12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962150" y="1520825"/>
            <a:ext cx="1704975" cy="598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17"/>
          <p:cNvSpPr/>
          <p:nvPr>
            <p:custDataLst>
              <p:tags r:id="rId3"/>
            </p:custDataLst>
          </p:nvPr>
        </p:nvSpPr>
        <p:spPr>
          <a:xfrm>
            <a:off x="3667125" y="1482725"/>
            <a:ext cx="414496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表示家庭成员的单词【三会】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5" name="文本框 19"/>
          <p:cNvSpPr/>
          <p:nvPr>
            <p:custDataLst>
              <p:tags r:id="rId4"/>
            </p:custDataLst>
          </p:nvPr>
        </p:nvSpPr>
        <p:spPr>
          <a:xfrm>
            <a:off x="2135188" y="1571625"/>
            <a:ext cx="1704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知识点</a:t>
            </a:r>
            <a:r>
              <a:rPr lang="en-US" altLang="zh-CN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 </a:t>
            </a:r>
            <a:endParaRPr lang="zh-CN" altLang="en-US" sz="24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6" name="文本框 23"/>
          <p:cNvSpPr/>
          <p:nvPr>
            <p:custDataLst>
              <p:tags r:id="rId5"/>
            </p:custDataLst>
          </p:nvPr>
        </p:nvSpPr>
        <p:spPr>
          <a:xfrm>
            <a:off x="2797175" y="4113213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3317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16125" y="2214563"/>
            <a:ext cx="1533525" cy="76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8" name="TextBox 23"/>
          <p:cNvSpPr/>
          <p:nvPr>
            <p:custDataLst>
              <p:tags r:id="rId8"/>
            </p:custDataLst>
          </p:nvPr>
        </p:nvSpPr>
        <p:spPr>
          <a:xfrm>
            <a:off x="3690938" y="2305050"/>
            <a:ext cx="46339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/'</a:t>
            </a:r>
            <a:r>
              <a:rPr lang="en-US" altLang="zh-CN" sz="2400" dirty="0" err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mʌð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ə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(r)/ 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母亲；妈妈</a:t>
            </a:r>
            <a:endParaRPr lang="zh-CN" altLang="en-US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9" name="TextBox 26"/>
          <p:cNvSpPr/>
          <p:nvPr>
            <p:custDataLst>
              <p:tags r:id="rId9"/>
            </p:custDataLst>
          </p:nvPr>
        </p:nvSpPr>
        <p:spPr>
          <a:xfrm>
            <a:off x="2671763" y="3035300"/>
            <a:ext cx="3614737" cy="1050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This is my mother.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 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这是我的妈妈。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0" name="TextBox 27"/>
          <p:cNvSpPr/>
          <p:nvPr>
            <p:custDataLst>
              <p:tags r:id="rId10"/>
            </p:custDataLst>
          </p:nvPr>
        </p:nvSpPr>
        <p:spPr>
          <a:xfrm>
            <a:off x="3559175" y="4056063"/>
            <a:ext cx="6454775" cy="2122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对应词：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father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父亲；爸爸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同义词：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mum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妈妈，这个是比较普通的叫法；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mom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妈妈，美式口语的叫法；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mummy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妈妈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/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1" name="文本框 12"/>
          <p:cNvSpPr/>
          <p:nvPr>
            <p:custDataLst>
              <p:tags r:id="rId1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9" grpId="0"/>
      <p:bldP spid="133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/>
          <p:nvPr>
            <p:custDataLst>
              <p:tags r:id="rId1"/>
            </p:custDataLst>
          </p:nvPr>
        </p:nvSpPr>
        <p:spPr>
          <a:xfrm>
            <a:off x="1468438" y="1714500"/>
            <a:ext cx="497205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ts val="4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快快长大：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母亲节的来历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4338" name="TextBox 1"/>
          <p:cNvSpPr/>
          <p:nvPr>
            <p:custDataLst>
              <p:tags r:id="rId2"/>
            </p:custDataLst>
          </p:nvPr>
        </p:nvSpPr>
        <p:spPr>
          <a:xfrm>
            <a:off x="1589088" y="2500313"/>
            <a:ext cx="9313862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母亲节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(Mother’s Day)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是一个感谢母亲的节日。这个节日最早出现在古希腊；而现代的母亲节起源于美国，是每年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5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月的第二个星期日。母亲们在这一天通常会收到礼物，康乃馨被视为献给母亲的花，而中国的母亲花是萱草花，又叫忘忧草。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4339" name="文本框 7"/>
          <p:cNvSpPr/>
          <p:nvPr>
            <p:custDataLst>
              <p:tags r:id="rId3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"/>
          <p:cNvSpPr txBox="1"/>
          <p:nvPr>
            <p:custDataLst>
              <p:tags r:id="rId1"/>
            </p:custDataLst>
          </p:nvPr>
        </p:nvSpPr>
        <p:spPr>
          <a:xfrm>
            <a:off x="1120775" y="457200"/>
            <a:ext cx="5189538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Read and write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pic>
        <p:nvPicPr>
          <p:cNvPr id="15362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8663" y="1235075"/>
            <a:ext cx="10733087" cy="4764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5"/>
          <p:cNvSpPr txBox="1"/>
          <p:nvPr>
            <p:custDataLst>
              <p:tags r:id="rId4"/>
            </p:custDataLst>
          </p:nvPr>
        </p:nvSpPr>
        <p:spPr>
          <a:xfrm>
            <a:off x="1120775" y="2498725"/>
            <a:ext cx="9793288" cy="411734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父亲            爸爸          母亲                  妈妈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男人         女人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那位女士是谁呀？             她是我的妈妈。  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1" dur="8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888"/>
</p:tagLst>
</file>

<file path=ppt/tags/tag10.xml><?xml version="1.0" encoding="utf-8"?>
<p:tagLst xmlns:p="http://schemas.openxmlformats.org/presentationml/2006/main">
  <p:tag name="AS_UNIQUEID" val="831"/>
</p:tagLst>
</file>

<file path=ppt/tags/tag100.xml><?xml version="1.0" encoding="utf-8"?>
<p:tagLst xmlns:p="http://schemas.openxmlformats.org/presentationml/2006/main">
  <p:tag name="AS_UNIQUEID" val="123"/>
</p:tagLst>
</file>

<file path=ppt/tags/tag101.xml><?xml version="1.0" encoding="utf-8"?>
<p:tagLst xmlns:p="http://schemas.openxmlformats.org/presentationml/2006/main">
  <p:tag name="AS_UNIQUEID" val="124"/>
</p:tagLst>
</file>

<file path=ppt/tags/tag102.xml><?xml version="1.0" encoding="utf-8"?>
<p:tagLst xmlns:p="http://schemas.openxmlformats.org/presentationml/2006/main">
  <p:tag name="AS_UNIQUEID" val="125"/>
</p:tagLst>
</file>

<file path=ppt/tags/tag103.xml><?xml version="1.0" encoding="utf-8"?>
<p:tagLst xmlns:p="http://schemas.openxmlformats.org/presentationml/2006/main">
  <p:tag name="AS_UNIQUEID" val="126"/>
</p:tagLst>
</file>

<file path=ppt/tags/tag104.xml><?xml version="1.0" encoding="utf-8"?>
<p:tagLst xmlns:p="http://schemas.openxmlformats.org/presentationml/2006/main">
  <p:tag name="AS_UNIQUEID" val="127"/>
</p:tagLst>
</file>

<file path=ppt/tags/tag105.xml><?xml version="1.0" encoding="utf-8"?>
<p:tagLst xmlns:p="http://schemas.openxmlformats.org/presentationml/2006/main">
  <p:tag name="AS_UNIQUEID" val="128"/>
</p:tagLst>
</file>

<file path=ppt/tags/tag106.xml><?xml version="1.0" encoding="utf-8"?>
<p:tagLst xmlns:p="http://schemas.openxmlformats.org/presentationml/2006/main">
  <p:tag name="AS_UNIQUEID" val="129"/>
</p:tagLst>
</file>

<file path=ppt/tags/tag107.xml><?xml version="1.0" encoding="utf-8"?>
<p:tagLst xmlns:p="http://schemas.openxmlformats.org/presentationml/2006/main">
  <p:tag name="AS_UNIQUEID" val="130"/>
</p:tagLst>
</file>

<file path=ppt/tags/tag108.xml><?xml version="1.0" encoding="utf-8"?>
<p:tagLst xmlns:p="http://schemas.openxmlformats.org/presentationml/2006/main">
  <p:tag name="AS_UNIQUEID" val="131"/>
</p:tagLst>
</file>

<file path=ppt/tags/tag109.xml><?xml version="1.0" encoding="utf-8"?>
<p:tagLst xmlns:p="http://schemas.openxmlformats.org/presentationml/2006/main">
  <p:tag name="AS_UNIQUEID" val="134"/>
</p:tagLst>
</file>

<file path=ppt/tags/tag11.xml><?xml version="1.0" encoding="utf-8"?>
<p:tagLst xmlns:p="http://schemas.openxmlformats.org/presentationml/2006/main">
  <p:tag name="AS_UNIQUEID" val="832"/>
</p:tagLst>
</file>

<file path=ppt/tags/tag110.xml><?xml version="1.0" encoding="utf-8"?>
<p:tagLst xmlns:p="http://schemas.openxmlformats.org/presentationml/2006/main">
  <p:tag name="AS_UNIQUEID" val="135"/>
</p:tagLst>
</file>

<file path=ppt/tags/tag111.xml><?xml version="1.0" encoding="utf-8"?>
<p:tagLst xmlns:p="http://schemas.openxmlformats.org/presentationml/2006/main">
  <p:tag name="AS_UNIQUEID" val="136"/>
</p:tagLst>
</file>

<file path=ppt/tags/tag112.xml><?xml version="1.0" encoding="utf-8"?>
<p:tagLst xmlns:p="http://schemas.openxmlformats.org/presentationml/2006/main">
  <p:tag name="AS_UNIQUEID" val="137"/>
</p:tagLst>
</file>

<file path=ppt/tags/tag113.xml><?xml version="1.0" encoding="utf-8"?>
<p:tagLst xmlns:p="http://schemas.openxmlformats.org/presentationml/2006/main">
  <p:tag name="AS_UNIQUEID" val="140"/>
</p:tagLst>
</file>

<file path=ppt/tags/tag114.xml><?xml version="1.0" encoding="utf-8"?>
<p:tagLst xmlns:p="http://schemas.openxmlformats.org/presentationml/2006/main">
  <p:tag name="AS_UNIQUEID" val="878"/>
</p:tagLst>
</file>

<file path=ppt/tags/tag115.xml><?xml version="1.0" encoding="utf-8"?>
<p:tagLst xmlns:p="http://schemas.openxmlformats.org/presentationml/2006/main">
  <p:tag name="AS_UNIQUEID" val="879"/>
</p:tagLst>
</file>

<file path=ppt/tags/tag116.xml><?xml version="1.0" encoding="utf-8"?>
<p:tagLst xmlns:p="http://schemas.openxmlformats.org/presentationml/2006/main">
  <p:tag name="AS_UNIQUEID" val="880"/>
</p:tagLst>
</file>

<file path=ppt/tags/tag117.xml><?xml version="1.0" encoding="utf-8"?>
<p:tagLst xmlns:p="http://schemas.openxmlformats.org/presentationml/2006/main">
  <p:tag name="AS_UNIQUEID" val="881"/>
</p:tagLst>
</file>

<file path=ppt/tags/tag118.xml><?xml version="1.0" encoding="utf-8"?>
<p:tagLst xmlns:p="http://schemas.openxmlformats.org/presentationml/2006/main">
  <p:tag name="AS_UNIQUEID" val="882"/>
</p:tagLst>
</file>

<file path=ppt/tags/tag119.xml><?xml version="1.0" encoding="utf-8"?>
<p:tagLst xmlns:p="http://schemas.openxmlformats.org/presentationml/2006/main">
  <p:tag name="AS_UNIQUEID" val="883"/>
</p:tagLst>
</file>

<file path=ppt/tags/tag12.xml><?xml version="1.0" encoding="utf-8"?>
<p:tagLst xmlns:p="http://schemas.openxmlformats.org/presentationml/2006/main">
  <p:tag name="AS_UNIQUEID" val="833"/>
</p:tagLst>
</file>

<file path=ppt/tags/tag120.xml><?xml version="1.0" encoding="utf-8"?>
<p:tagLst xmlns:p="http://schemas.openxmlformats.org/presentationml/2006/main">
  <p:tag name="AS_UNIQUEID" val="884"/>
</p:tagLst>
</file>

<file path=ppt/tags/tag121.xml><?xml version="1.0" encoding="utf-8"?>
<p:tagLst xmlns:p="http://schemas.openxmlformats.org/presentationml/2006/main">
  <p:tag name="AS_UNIQUEID" val="875"/>
</p:tagLst>
</file>

<file path=ppt/tags/tag122.xml><?xml version="1.0" encoding="utf-8"?>
<p:tagLst xmlns:p="http://schemas.openxmlformats.org/presentationml/2006/main">
  <p:tag name="AS_UNIQUEID" val="876"/>
</p:tagLst>
</file>

<file path=ppt/tags/tag123.xml><?xml version="1.0" encoding="utf-8"?>
<p:tagLst xmlns:p="http://schemas.openxmlformats.org/presentationml/2006/main">
  <p:tag name="AS_UNIQUEID" val="151"/>
</p:tagLst>
</file>

<file path=ppt/tags/tag124.xml><?xml version="1.0" encoding="utf-8"?>
<p:tagLst xmlns:p="http://schemas.openxmlformats.org/presentationml/2006/main">
  <p:tag name="AS_UNIQUEID" val="152"/>
  <p:tag name="KSO_WM_UNIT_TEXT_FILL_FORE_SCHEMECOLOR_INDEX" val="9"/>
  <p:tag name="KSO_WM_UNIT_TEXT_FILL_FORE_SCHEMECOLOR_INDEX_BRIGHTNESS" val="-0.25"/>
  <p:tag name="KSO_WM_UNIT_TEXT_FILL_TYPE" val="1"/>
</p:tagLst>
</file>

<file path=ppt/tags/tag125.xml><?xml version="1.0" encoding="utf-8"?>
<p:tagLst xmlns:p="http://schemas.openxmlformats.org/presentationml/2006/main">
  <p:tag name="AS_UNIQUEID" val="153"/>
  <p:tag name="KSO_WM_UNIT_TEXT_FILL_FORE_SCHEMECOLOR_INDEX" val="9"/>
  <p:tag name="KSO_WM_UNIT_TEXT_FILL_FORE_SCHEMECOLOR_INDEX_BRIGHTNESS" val="-0.25"/>
  <p:tag name="KSO_WM_UNIT_TEXT_FILL_TYPE" val="1"/>
</p:tagLst>
</file>

<file path=ppt/tags/tag126.xml><?xml version="1.0" encoding="utf-8"?>
<p:tagLst xmlns:p="http://schemas.openxmlformats.org/presentationml/2006/main">
  <p:tag name="AS_UNIQUEID" val="154"/>
  <p:tag name="KSO_WM_UNIT_TEXT_FILL_FORE_SCHEMECOLOR_INDEX" val="9"/>
  <p:tag name="KSO_WM_UNIT_TEXT_FILL_FORE_SCHEMECOLOR_INDEX_BRIGHTNESS" val="-0.25"/>
  <p:tag name="KSO_WM_UNIT_TEXT_FILL_TYPE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28.xml><?xml version="1.0" encoding="utf-8"?>
<p:tagLst xmlns:p="http://schemas.openxmlformats.org/presentationml/2006/main">
  <p:tag name="AS_UNIQUEID" val="811"/>
</p:tagLst>
</file>

<file path=ppt/tags/tag129.xml><?xml version="1.0" encoding="utf-8"?>
<p:tagLst xmlns:p="http://schemas.openxmlformats.org/presentationml/2006/main">
  <p:tag name="AS_UNIQUEID" val="812"/>
</p:tagLst>
</file>

<file path=ppt/tags/tag13.xml><?xml version="1.0" encoding="utf-8"?>
<p:tagLst xmlns:p="http://schemas.openxmlformats.org/presentationml/2006/main">
  <p:tag name="AS_UNIQUEID" val="834"/>
</p:tagLst>
</file>

<file path=ppt/tags/tag130.xml><?xml version="1.0" encoding="utf-8"?>
<p:tagLst xmlns:p="http://schemas.openxmlformats.org/presentationml/2006/main">
  <p:tag name="KSO_WM_SPECIAL_SOURCE" val="bdnull"/>
</p:tagLst>
</file>

<file path=ppt/tags/tag131.xml><?xml version="1.0" encoding="utf-8"?>
<p:tagLst xmlns:p="http://schemas.openxmlformats.org/presentationml/2006/main">
  <p:tag name="AS_UNIQUEID" val="250"/>
</p:tagLst>
</file>

<file path=ppt/tags/tag132.xml><?xml version="1.0" encoding="utf-8"?>
<p:tagLst xmlns:p="http://schemas.openxmlformats.org/presentationml/2006/main">
  <p:tag name="AS_UNIQUEID" val="252"/>
</p:tagLst>
</file>

<file path=ppt/tags/tag133.xml><?xml version="1.0" encoding="utf-8"?>
<p:tagLst xmlns:p="http://schemas.openxmlformats.org/presentationml/2006/main">
  <p:tag name="AS_UNIQUEID" val="253"/>
</p:tagLst>
</file>

<file path=ppt/tags/tag134.xml><?xml version="1.0" encoding="utf-8"?>
<p:tagLst xmlns:p="http://schemas.openxmlformats.org/presentationml/2006/main">
  <p:tag name="AS_UNIQUEID" val="889"/>
</p:tagLst>
</file>

<file path=ppt/tags/tag135.xml><?xml version="1.0" encoding="utf-8"?>
<p:tagLst xmlns:p="http://schemas.openxmlformats.org/presentationml/2006/main">
  <p:tag name="AS_UNIQUEID" val="357"/>
</p:tagLst>
</file>

<file path=ppt/tags/tag136.xml><?xml version="1.0" encoding="utf-8"?>
<p:tagLst xmlns:p="http://schemas.openxmlformats.org/presentationml/2006/main">
  <p:tag name="AS_UNIQUEID" val="358"/>
</p:tagLst>
</file>

<file path=ppt/tags/tag137.xml><?xml version="1.0" encoding="utf-8"?>
<p:tagLst xmlns:p="http://schemas.openxmlformats.org/presentationml/2006/main">
  <p:tag name="AS_UNIQUEID" val="359"/>
</p:tagLst>
</file>

<file path=ppt/tags/tag138.xml><?xml version="1.0" encoding="utf-8"?>
<p:tagLst xmlns:p="http://schemas.openxmlformats.org/presentationml/2006/main">
  <p:tag name="AS_UNIQUEID" val="360"/>
</p:tagLst>
</file>

<file path=ppt/tags/tag139.xml><?xml version="1.0" encoding="utf-8"?>
<p:tagLst xmlns:p="http://schemas.openxmlformats.org/presentationml/2006/main">
  <p:tag name="AS_UNIQUEID" val="361"/>
</p:tagLst>
</file>

<file path=ppt/tags/tag14.xml><?xml version="1.0" encoding="utf-8"?>
<p:tagLst xmlns:p="http://schemas.openxmlformats.org/presentationml/2006/main">
  <p:tag name="AS_UNIQUEID" val="835"/>
</p:tagLst>
</file>

<file path=ppt/tags/tag140.xml><?xml version="1.0" encoding="utf-8"?>
<p:tagLst xmlns:p="http://schemas.openxmlformats.org/presentationml/2006/main">
  <p:tag name="AS_UNIQUEID" val="362"/>
</p:tagLst>
</file>

<file path=ppt/tags/tag1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20338267-695d-419a-a7a5-ec94bc9967fe"/>
</p:tagLst>
</file>

<file path=ppt/tags/tag15.xml><?xml version="1.0" encoding="utf-8"?>
<p:tagLst xmlns:p="http://schemas.openxmlformats.org/presentationml/2006/main">
  <p:tag name="AS_UNIQUEID" val="822"/>
</p:tagLst>
</file>

<file path=ppt/tags/tag16.xml><?xml version="1.0" encoding="utf-8"?>
<p:tagLst xmlns:p="http://schemas.openxmlformats.org/presentationml/2006/main">
  <p:tag name="AS_UNIQUEID" val="823"/>
</p:tagLst>
</file>

<file path=ppt/tags/tag17.xml><?xml version="1.0" encoding="utf-8"?>
<p:tagLst xmlns:p="http://schemas.openxmlformats.org/presentationml/2006/main">
  <p:tag name="AS_UNIQUEID" val="9"/>
</p:tagLst>
</file>

<file path=ppt/tags/tag18.xml><?xml version="1.0" encoding="utf-8"?>
<p:tagLst xmlns:p="http://schemas.openxmlformats.org/presentationml/2006/main">
  <p:tag name="AS_UNIQUEID" val="10"/>
</p:tagLst>
</file>

<file path=ppt/tags/tag19.xml><?xml version="1.0" encoding="utf-8"?>
<p:tagLst xmlns:p="http://schemas.openxmlformats.org/presentationml/2006/main">
  <p:tag name="AS_UNIQUEID" val="12"/>
</p:tagLst>
</file>

<file path=ppt/tags/tag2.xml><?xml version="1.0" encoding="utf-8"?>
<p:tagLst xmlns:p="http://schemas.openxmlformats.org/presentationml/2006/main">
  <p:tag name="AS_UNIQUEID" val="820"/>
</p:tagLst>
</file>

<file path=ppt/tags/tag20.xml><?xml version="1.0" encoding="utf-8"?>
<p:tagLst xmlns:p="http://schemas.openxmlformats.org/presentationml/2006/main">
  <p:tag name="AS_UNIQUEID" val="13"/>
</p:tagLst>
</file>

<file path=ppt/tags/tag21.xml><?xml version="1.0" encoding="utf-8"?>
<p:tagLst xmlns:p="http://schemas.openxmlformats.org/presentationml/2006/main">
  <p:tag name="AS_UNIQUEID" val="15"/>
</p:tagLst>
</file>

<file path=ppt/tags/tag22.xml><?xml version="1.0" encoding="utf-8"?>
<p:tagLst xmlns:p="http://schemas.openxmlformats.org/presentationml/2006/main">
  <p:tag name="AS_UNIQUEID" val="838"/>
</p:tagLst>
</file>

<file path=ppt/tags/tag23.xml><?xml version="1.0" encoding="utf-8"?>
<p:tagLst xmlns:p="http://schemas.openxmlformats.org/presentationml/2006/main">
  <p:tag name="AS_UNIQUEID" val="2"/>
</p:tagLst>
</file>

<file path=ppt/tags/tag24.xml><?xml version="1.0" encoding="utf-8"?>
<p:tagLst xmlns:p="http://schemas.openxmlformats.org/presentationml/2006/main">
  <p:tag name="AS_UNIQUEID" val="3"/>
</p:tagLst>
</file>

<file path=ppt/tags/tag25.xml><?xml version="1.0" encoding="utf-8"?>
<p:tagLst xmlns:p="http://schemas.openxmlformats.org/presentationml/2006/main">
  <p:tag name="AS_UNIQUEID" val="4"/>
</p:tagLst>
</file>

<file path=ppt/tags/tag26.xml><?xml version="1.0" encoding="utf-8"?>
<p:tagLst xmlns:p="http://schemas.openxmlformats.org/presentationml/2006/main">
  <p:tag name="AS_UNIQUEID" val="23"/>
</p:tagLst>
</file>

<file path=ppt/tags/tag27.xml><?xml version="1.0" encoding="utf-8"?>
<p:tagLst xmlns:p="http://schemas.openxmlformats.org/presentationml/2006/main">
  <p:tag name="AS_UNIQUEID" val="841"/>
</p:tagLst>
</file>

<file path=ppt/tags/tag28.xml><?xml version="1.0" encoding="utf-8"?>
<p:tagLst xmlns:p="http://schemas.openxmlformats.org/presentationml/2006/main">
  <p:tag name="AS_UNIQUEID" val="28"/>
</p:tagLst>
</file>

<file path=ppt/tags/tag29.xml><?xml version="1.0" encoding="utf-8"?>
<p:tagLst xmlns:p="http://schemas.openxmlformats.org/presentationml/2006/main">
  <p:tag name="AS_UNIQUEID" val="29"/>
</p:tagLst>
</file>

<file path=ppt/tags/tag3.xml><?xml version="1.0" encoding="utf-8"?>
<p:tagLst xmlns:p="http://schemas.openxmlformats.org/presentationml/2006/main">
  <p:tag name="AS_UNIQUEID" val="580"/>
</p:tagLst>
</file>

<file path=ppt/tags/tag30.xml><?xml version="1.0" encoding="utf-8"?>
<p:tagLst xmlns:p="http://schemas.openxmlformats.org/presentationml/2006/main">
  <p:tag name="AS_UNIQUEID" val="30"/>
</p:tagLst>
</file>

<file path=ppt/tags/tag31.xml><?xml version="1.0" encoding="utf-8"?>
<p:tagLst xmlns:p="http://schemas.openxmlformats.org/presentationml/2006/main">
  <p:tag name="AS_UNIQUEID" val="842"/>
</p:tagLst>
</file>

<file path=ppt/tags/tag32.xml><?xml version="1.0" encoding="utf-8"?>
<p:tagLst xmlns:p="http://schemas.openxmlformats.org/presentationml/2006/main">
  <p:tag name="AS_UNIQUEID" val="17"/>
</p:tagLst>
</file>

<file path=ppt/tags/tag33.xml><?xml version="1.0" encoding="utf-8"?>
<p:tagLst xmlns:p="http://schemas.openxmlformats.org/presentationml/2006/main">
  <p:tag name="AS_UNIQUEID" val="18"/>
</p:tagLst>
</file>

<file path=ppt/tags/tag34.xml><?xml version="1.0" encoding="utf-8"?>
<p:tagLst xmlns:p="http://schemas.openxmlformats.org/presentationml/2006/main">
  <p:tag name="AS_UNIQUEID" val="19"/>
</p:tagLst>
</file>

<file path=ppt/tags/tag35.xml><?xml version="1.0" encoding="utf-8"?>
<p:tagLst xmlns:p="http://schemas.openxmlformats.org/presentationml/2006/main">
  <p:tag name="AS_UNIQUEID" val="38"/>
</p:tagLst>
</file>

<file path=ppt/tags/tag36.xml><?xml version="1.0" encoding="utf-8"?>
<p:tagLst xmlns:p="http://schemas.openxmlformats.org/presentationml/2006/main">
  <p:tag name="AS_UNIQUEID" val="44"/>
</p:tagLst>
</file>

<file path=ppt/tags/tag37.xml><?xml version="1.0" encoding="utf-8"?>
<p:tagLst xmlns:p="http://schemas.openxmlformats.org/presentationml/2006/main">
  <p:tag name="AS_UNIQUEID" val="45"/>
</p:tagLst>
</file>

<file path=ppt/tags/tag38.xml><?xml version="1.0" encoding="utf-8"?>
<p:tagLst xmlns:p="http://schemas.openxmlformats.org/presentationml/2006/main">
  <p:tag name="AS_UNIQUEID" val="32"/>
</p:tagLst>
</file>

<file path=ppt/tags/tag39.xml><?xml version="1.0" encoding="utf-8"?>
<p:tagLst xmlns:p="http://schemas.openxmlformats.org/presentationml/2006/main">
  <p:tag name="AS_UNIQUEID" val="33"/>
</p:tagLst>
</file>

<file path=ppt/tags/tag4.xml><?xml version="1.0" encoding="utf-8"?>
<p:tagLst xmlns:p="http://schemas.openxmlformats.org/presentationml/2006/main">
  <p:tag name="AS_UNIQUEID" val="825"/>
</p:tagLst>
</file>

<file path=ppt/tags/tag40.xml><?xml version="1.0" encoding="utf-8"?>
<p:tagLst xmlns:p="http://schemas.openxmlformats.org/presentationml/2006/main">
  <p:tag name="AS_UNIQUEID" val="34"/>
</p:tagLst>
</file>

<file path=ppt/tags/tag41.xml><?xml version="1.0" encoding="utf-8"?>
<p:tagLst xmlns:p="http://schemas.openxmlformats.org/presentationml/2006/main">
  <p:tag name="AS_UNIQUEID" val="47"/>
</p:tagLst>
</file>

<file path=ppt/tags/tag42.xml><?xml version="1.0" encoding="utf-8"?>
<p:tagLst xmlns:p="http://schemas.openxmlformats.org/presentationml/2006/main">
  <p:tag name="AS_UNIQUEID" val="48"/>
</p:tagLst>
</file>

<file path=ppt/tags/tag43.xml><?xml version="1.0" encoding="utf-8"?>
<p:tagLst xmlns:p="http://schemas.openxmlformats.org/presentationml/2006/main">
  <p:tag name="AS_UNIQUEID" val="846"/>
</p:tagLst>
</file>

<file path=ppt/tags/tag44.xml><?xml version="1.0" encoding="utf-8"?>
<p:tagLst xmlns:p="http://schemas.openxmlformats.org/presentationml/2006/main">
  <p:tag name="AS_UNIQUEID" val="50"/>
</p:tagLst>
</file>

<file path=ppt/tags/tag45.xml><?xml version="1.0" encoding="utf-8"?>
<p:tagLst xmlns:p="http://schemas.openxmlformats.org/presentationml/2006/main">
  <p:tag name="AS_UNIQUEID" val="51"/>
</p:tagLst>
</file>

<file path=ppt/tags/tag46.xml><?xml version="1.0" encoding="utf-8"?>
<p:tagLst xmlns:p="http://schemas.openxmlformats.org/presentationml/2006/main">
  <p:tag name="AS_UNIQUEID" val="54"/>
</p:tagLst>
</file>

<file path=ppt/tags/tag47.xml><?xml version="1.0" encoding="utf-8"?>
<p:tagLst xmlns:p="http://schemas.openxmlformats.org/presentationml/2006/main">
  <p:tag name="AS_UNIQUEID" val="57"/>
</p:tagLst>
</file>

<file path=ppt/tags/tag48.xml><?xml version="1.0" encoding="utf-8"?>
<p:tagLst xmlns:p="http://schemas.openxmlformats.org/presentationml/2006/main">
  <p:tag name="AS_UNIQUEID" val="58"/>
</p:tagLst>
</file>

<file path=ppt/tags/tag49.xml><?xml version="1.0" encoding="utf-8"?>
<p:tagLst xmlns:p="http://schemas.openxmlformats.org/presentationml/2006/main">
  <p:tag name="AS_UNIQUEID" val="59"/>
</p:tagLst>
</file>

<file path=ppt/tags/tag5.xml><?xml version="1.0" encoding="utf-8"?>
<p:tagLst xmlns:p="http://schemas.openxmlformats.org/presentationml/2006/main">
  <p:tag name="AS_UNIQUEID" val="826"/>
</p:tagLst>
</file>

<file path=ppt/tags/tag50.xml><?xml version="1.0" encoding="utf-8"?>
<p:tagLst xmlns:p="http://schemas.openxmlformats.org/presentationml/2006/main">
  <p:tag name="AS_UNIQUEID" val="60"/>
</p:tagLst>
</file>

<file path=ppt/tags/tag51.xml><?xml version="1.0" encoding="utf-8"?>
<p:tagLst xmlns:p="http://schemas.openxmlformats.org/presentationml/2006/main">
  <p:tag name="AS_UNIQUEID" val="61"/>
</p:tagLst>
</file>

<file path=ppt/tags/tag52.xml><?xml version="1.0" encoding="utf-8"?>
<p:tagLst xmlns:p="http://schemas.openxmlformats.org/presentationml/2006/main">
  <p:tag name="AS_UNIQUEID" val="62"/>
</p:tagLst>
</file>

<file path=ppt/tags/tag53.xml><?xml version="1.0" encoding="utf-8"?>
<p:tagLst xmlns:p="http://schemas.openxmlformats.org/presentationml/2006/main">
  <p:tag name="AS_UNIQUEID" val="63"/>
</p:tagLst>
</file>

<file path=ppt/tags/tag54.xml><?xml version="1.0" encoding="utf-8"?>
<p:tagLst xmlns:p="http://schemas.openxmlformats.org/presentationml/2006/main">
  <p:tag name="AS_UNIQUEID" val="64"/>
</p:tagLst>
</file>

<file path=ppt/tags/tag55.xml><?xml version="1.0" encoding="utf-8"?>
<p:tagLst xmlns:p="http://schemas.openxmlformats.org/presentationml/2006/main">
  <p:tag name="AS_UNIQUEID" val="67"/>
</p:tagLst>
</file>

<file path=ppt/tags/tag56.xml><?xml version="1.0" encoding="utf-8"?>
<p:tagLst xmlns:p="http://schemas.openxmlformats.org/presentationml/2006/main">
  <p:tag name="AS_UNIQUEID" val="70"/>
</p:tagLst>
</file>

<file path=ppt/tags/tag57.xml><?xml version="1.0" encoding="utf-8"?>
<p:tagLst xmlns:p="http://schemas.openxmlformats.org/presentationml/2006/main">
  <p:tag name="AS_UNIQUEID" val="71"/>
</p:tagLst>
</file>

<file path=ppt/tags/tag58.xml><?xml version="1.0" encoding="utf-8"?>
<p:tagLst xmlns:p="http://schemas.openxmlformats.org/presentationml/2006/main">
  <p:tag name="AS_UNIQUEID" val="74"/>
</p:tagLst>
</file>

<file path=ppt/tags/tag59.xml><?xml version="1.0" encoding="utf-8"?>
<p:tagLst xmlns:p="http://schemas.openxmlformats.org/presentationml/2006/main">
  <p:tag name="AS_UNIQUEID" val="853"/>
</p:tagLst>
</file>

<file path=ppt/tags/tag6.xml><?xml version="1.0" encoding="utf-8"?>
<p:tagLst xmlns:p="http://schemas.openxmlformats.org/presentationml/2006/main">
  <p:tag name="AS_UNIQUEID" val="827"/>
</p:tagLst>
</file>

<file path=ppt/tags/tag60.xml><?xml version="1.0" encoding="utf-8"?>
<p:tagLst xmlns:p="http://schemas.openxmlformats.org/presentationml/2006/main">
  <p:tag name="AS_UNIQUEID" val="854"/>
</p:tagLst>
</file>

<file path=ppt/tags/tag61.xml><?xml version="1.0" encoding="utf-8"?>
<p:tagLst xmlns:p="http://schemas.openxmlformats.org/presentationml/2006/main">
  <p:tag name="AS_UNIQUEID" val="855"/>
</p:tagLst>
</file>

<file path=ppt/tags/tag62.xml><?xml version="1.0" encoding="utf-8"?>
<p:tagLst xmlns:p="http://schemas.openxmlformats.org/presentationml/2006/main">
  <p:tag name="AS_UNIQUEID" val="850"/>
</p:tagLst>
</file>

<file path=ppt/tags/tag63.xml><?xml version="1.0" encoding="utf-8"?>
<p:tagLst xmlns:p="http://schemas.openxmlformats.org/presentationml/2006/main">
  <p:tag name="AS_UNIQUEID" val="851"/>
</p:tagLst>
</file>

<file path=ppt/tags/tag64.xml><?xml version="1.0" encoding="utf-8"?>
<p:tagLst xmlns:p="http://schemas.openxmlformats.org/presentationml/2006/main">
  <p:tag name="AS_UNIQUEID" val="860"/>
</p:tagLst>
</file>

<file path=ppt/tags/tag65.xml><?xml version="1.0" encoding="utf-8"?>
<p:tagLst xmlns:p="http://schemas.openxmlformats.org/presentationml/2006/main">
  <p:tag name="AS_UNIQUEID" val="861"/>
</p:tagLst>
</file>

<file path=ppt/tags/tag66.xml><?xml version="1.0" encoding="utf-8"?>
<p:tagLst xmlns:p="http://schemas.openxmlformats.org/presentationml/2006/main">
  <p:tag name="AS_UNIQUEID" val="862"/>
</p:tagLst>
</file>

<file path=ppt/tags/tag67.xml><?xml version="1.0" encoding="utf-8"?>
<p:tagLst xmlns:p="http://schemas.openxmlformats.org/presentationml/2006/main">
  <p:tag name="AS_UNIQUEID" val="857"/>
</p:tagLst>
</file>

<file path=ppt/tags/tag68.xml><?xml version="1.0" encoding="utf-8"?>
<p:tagLst xmlns:p="http://schemas.openxmlformats.org/presentationml/2006/main">
  <p:tag name="AS_UNIQUEID" val="858"/>
</p:tagLst>
</file>

<file path=ppt/tags/tag69.xml><?xml version="1.0" encoding="utf-8"?>
<p:tagLst xmlns:p="http://schemas.openxmlformats.org/presentationml/2006/main">
  <p:tag name="AS_UNIQUEID" val="867"/>
</p:tagLst>
</file>

<file path=ppt/tags/tag7.xml><?xml version="1.0" encoding="utf-8"?>
<p:tagLst xmlns:p="http://schemas.openxmlformats.org/presentationml/2006/main">
  <p:tag name="AS_UNIQUEID" val="828"/>
</p:tagLst>
</file>

<file path=ppt/tags/tag70.xml><?xml version="1.0" encoding="utf-8"?>
<p:tagLst xmlns:p="http://schemas.openxmlformats.org/presentationml/2006/main">
  <p:tag name="AS_UNIQUEID" val="864"/>
</p:tagLst>
</file>

<file path=ppt/tags/tag71.xml><?xml version="1.0" encoding="utf-8"?>
<p:tagLst xmlns:p="http://schemas.openxmlformats.org/presentationml/2006/main">
  <p:tag name="AS_UNIQUEID" val="865"/>
</p:tagLst>
</file>

<file path=ppt/tags/tag72.xml><?xml version="1.0" encoding="utf-8"?>
<p:tagLst xmlns:p="http://schemas.openxmlformats.org/presentationml/2006/main">
  <p:tag name="AS_UNIQUEID" val="79"/>
</p:tagLst>
</file>

<file path=ppt/tags/tag73.xml><?xml version="1.0" encoding="utf-8"?>
<p:tagLst xmlns:p="http://schemas.openxmlformats.org/presentationml/2006/main">
  <p:tag name="AS_UNIQUEID" val="80"/>
</p:tagLst>
</file>

<file path=ppt/tags/tag74.xml><?xml version="1.0" encoding="utf-8"?>
<p:tagLst xmlns:p="http://schemas.openxmlformats.org/presentationml/2006/main">
  <p:tag name="AS_UNIQUEID" val="81"/>
</p:tagLst>
</file>

<file path=ppt/tags/tag75.xml><?xml version="1.0" encoding="utf-8"?>
<p:tagLst xmlns:p="http://schemas.openxmlformats.org/presentationml/2006/main">
  <p:tag name="AS_UNIQUEID" val="82"/>
</p:tagLst>
</file>

<file path=ppt/tags/tag76.xml><?xml version="1.0" encoding="utf-8"?>
<p:tagLst xmlns:p="http://schemas.openxmlformats.org/presentationml/2006/main">
  <p:tag name="AS_UNIQUEID" val="83"/>
</p:tagLst>
</file>

<file path=ppt/tags/tag77.xml><?xml version="1.0" encoding="utf-8"?>
<p:tagLst xmlns:p="http://schemas.openxmlformats.org/presentationml/2006/main">
  <p:tag name="AS_UNIQUEID" val="84"/>
</p:tagLst>
</file>

<file path=ppt/tags/tag78.xml><?xml version="1.0" encoding="utf-8"?>
<p:tagLst xmlns:p="http://schemas.openxmlformats.org/presentationml/2006/main">
  <p:tag name="AS_UNIQUEID" val="89"/>
</p:tagLst>
</file>

<file path=ppt/tags/tag79.xml><?xml version="1.0" encoding="utf-8"?>
<p:tagLst xmlns:p="http://schemas.openxmlformats.org/presentationml/2006/main">
  <p:tag name="AS_UNIQUEID" val="90"/>
</p:tagLst>
</file>

<file path=ppt/tags/tag8.xml><?xml version="1.0" encoding="utf-8"?>
<p:tagLst xmlns:p="http://schemas.openxmlformats.org/presentationml/2006/main">
  <p:tag name="AS_UNIQUEID" val="829"/>
</p:tagLst>
</file>

<file path=ppt/tags/tag80.xml><?xml version="1.0" encoding="utf-8"?>
<p:tagLst xmlns:p="http://schemas.openxmlformats.org/presentationml/2006/main">
  <p:tag name="AS_UNIQUEID" val="91"/>
</p:tagLst>
</file>

<file path=ppt/tags/tag81.xml><?xml version="1.0" encoding="utf-8"?>
<p:tagLst xmlns:p="http://schemas.openxmlformats.org/presentationml/2006/main">
  <p:tag name="AS_UNIQUEID" val="96"/>
</p:tagLst>
</file>

<file path=ppt/tags/tag82.xml><?xml version="1.0" encoding="utf-8"?>
<p:tagLst xmlns:p="http://schemas.openxmlformats.org/presentationml/2006/main">
  <p:tag name="AS_UNIQUEID" val="97"/>
</p:tagLst>
</file>

<file path=ppt/tags/tag83.xml><?xml version="1.0" encoding="utf-8"?>
<p:tagLst xmlns:p="http://schemas.openxmlformats.org/presentationml/2006/main">
  <p:tag name="AS_UNIQUEID" val="98"/>
</p:tagLst>
</file>

<file path=ppt/tags/tag84.xml><?xml version="1.0" encoding="utf-8"?>
<p:tagLst xmlns:p="http://schemas.openxmlformats.org/presentationml/2006/main">
  <p:tag name="AS_UNIQUEID" val="99"/>
</p:tagLst>
</file>

<file path=ppt/tags/tag85.xml><?xml version="1.0" encoding="utf-8"?>
<p:tagLst xmlns:p="http://schemas.openxmlformats.org/presentationml/2006/main">
  <p:tag name="AS_UNIQUEID" val="100"/>
</p:tagLst>
</file>

<file path=ppt/tags/tag86.xml><?xml version="1.0" encoding="utf-8"?>
<p:tagLst xmlns:p="http://schemas.openxmlformats.org/presentationml/2006/main">
  <p:tag name="AS_UNIQUEID" val="101"/>
</p:tagLst>
</file>

<file path=ppt/tags/tag87.xml><?xml version="1.0" encoding="utf-8"?>
<p:tagLst xmlns:p="http://schemas.openxmlformats.org/presentationml/2006/main">
  <p:tag name="AS_UNIQUEID" val="102"/>
</p:tagLst>
</file>

<file path=ppt/tags/tag88.xml><?xml version="1.0" encoding="utf-8"?>
<p:tagLst xmlns:p="http://schemas.openxmlformats.org/presentationml/2006/main">
  <p:tag name="AS_UNIQUEID" val="103"/>
</p:tagLst>
</file>

<file path=ppt/tags/tag89.xml><?xml version="1.0" encoding="utf-8"?>
<p:tagLst xmlns:p="http://schemas.openxmlformats.org/presentationml/2006/main">
  <p:tag name="AS_UNIQUEID" val="108"/>
</p:tagLst>
</file>

<file path=ppt/tags/tag9.xml><?xml version="1.0" encoding="utf-8"?>
<p:tagLst xmlns:p="http://schemas.openxmlformats.org/presentationml/2006/main">
  <p:tag name="AS_UNIQUEID" val="830"/>
</p:tagLst>
</file>

<file path=ppt/tags/tag90.xml><?xml version="1.0" encoding="utf-8"?>
<p:tagLst xmlns:p="http://schemas.openxmlformats.org/presentationml/2006/main">
  <p:tag name="AS_UNIQUEID" val="109"/>
</p:tagLst>
</file>

<file path=ppt/tags/tag91.xml><?xml version="1.0" encoding="utf-8"?>
<p:tagLst xmlns:p="http://schemas.openxmlformats.org/presentationml/2006/main">
  <p:tag name="AS_UNIQUEID" val="110"/>
</p:tagLst>
</file>

<file path=ppt/tags/tag92.xml><?xml version="1.0" encoding="utf-8"?>
<p:tagLst xmlns:p="http://schemas.openxmlformats.org/presentationml/2006/main">
  <p:tag name="AS_UNIQUEID" val="111"/>
</p:tagLst>
</file>

<file path=ppt/tags/tag93.xml><?xml version="1.0" encoding="utf-8"?>
<p:tagLst xmlns:p="http://schemas.openxmlformats.org/presentationml/2006/main">
  <p:tag name="AS_UNIQUEID" val="112"/>
</p:tagLst>
</file>

<file path=ppt/tags/tag94.xml><?xml version="1.0" encoding="utf-8"?>
<p:tagLst xmlns:p="http://schemas.openxmlformats.org/presentationml/2006/main">
  <p:tag name="AS_UNIQUEID" val="113"/>
</p:tagLst>
</file>

<file path=ppt/tags/tag95.xml><?xml version="1.0" encoding="utf-8"?>
<p:tagLst xmlns:p="http://schemas.openxmlformats.org/presentationml/2006/main">
  <p:tag name="AS_UNIQUEID" val="114"/>
</p:tagLst>
</file>

<file path=ppt/tags/tag96.xml><?xml version="1.0" encoding="utf-8"?>
<p:tagLst xmlns:p="http://schemas.openxmlformats.org/presentationml/2006/main">
  <p:tag name="AS_UNIQUEID" val="115"/>
</p:tagLst>
</file>

<file path=ppt/tags/tag97.xml><?xml version="1.0" encoding="utf-8"?>
<p:tagLst xmlns:p="http://schemas.openxmlformats.org/presentationml/2006/main">
  <p:tag name="AS_UNIQUEID" val="116"/>
</p:tagLst>
</file>

<file path=ppt/tags/tag98.xml><?xml version="1.0" encoding="utf-8"?>
<p:tagLst xmlns:p="http://schemas.openxmlformats.org/presentationml/2006/main">
  <p:tag name="AS_UNIQUEID" val="117"/>
</p:tagLst>
</file>

<file path=ppt/tags/tag99.xml><?xml version="1.0" encoding="utf-8"?>
<p:tagLst xmlns:p="http://schemas.openxmlformats.org/presentationml/2006/main">
  <p:tag name="AS_UNIQUEID" val="12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2603</Words>
  <Application>WPS 演示</Application>
  <PresentationFormat>自定义</PresentationFormat>
  <Paragraphs>253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Calibri</vt:lpstr>
      <vt:lpstr>Georgia</vt:lpstr>
      <vt:lpstr>汉仪楷体简</vt:lpstr>
      <vt:lpstr>微软雅黑</vt:lpstr>
      <vt:lpstr>汉仪魏碑简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E08F5323D1AC47F29A71B5A97F526D43</vt:lpwstr>
  </property>
  <property fmtid="{D5CDD505-2E9C-101B-9397-08002B2CF9AE}" pid="7" name="KSOProductBuildVer">
    <vt:lpwstr>2052-11.1.0.13703</vt:lpwstr>
  </property>
</Properties>
</file>