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3" r:id="rId3"/>
    <p:sldId id="263" r:id="rId4"/>
    <p:sldId id="264" r:id="rId6"/>
    <p:sldId id="265" r:id="rId7"/>
    <p:sldId id="268" r:id="rId8"/>
    <p:sldId id="269" r:id="rId9"/>
    <p:sldId id="270" r:id="rId10"/>
    <p:sldId id="271" r:id="rId11"/>
    <p:sldId id="279" r:id="rId12"/>
    <p:sldId id="274" r:id="rId13"/>
    <p:sldId id="261" r:id="rId14"/>
    <p:sldId id="262" r:id="rId15"/>
    <p:sldId id="275" r:id="rId16"/>
    <p:sldId id="276" r:id="rId17"/>
    <p:sldId id="277" r:id="rId18"/>
    <p:sldId id="278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30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183FFA27-E0FF-48BF-A792-AC347D07CEA8}" type="datetime1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ED8C1FC5-08B1-4AF5-92B0-64222FF22DFB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en-US" altLang="zh-CN" b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A5DF6622-AE7F-4BE9-AD36-13514EE0EC0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2.png"/><Relationship Id="rId7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 u="none" strike="noStrike" kern="1200" cap="none" spc="300" normalizeH="0" baseline="0">
          <a:solidFill>
            <a:srgbClr val="262626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22.png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23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3.xml"/><Relationship Id="rId1" Type="http://schemas.openxmlformats.org/officeDocument/2006/relationships/tags" Target="../tags/tag11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4.jpeg"/><Relationship Id="rId4" Type="http://schemas.openxmlformats.org/officeDocument/2006/relationships/tags" Target="../tags/tag6.xml"/><Relationship Id="rId3" Type="http://schemas.openxmlformats.org/officeDocument/2006/relationships/image" Target="../media/image3.jpeg"/><Relationship Id="rId2" Type="http://schemas.openxmlformats.org/officeDocument/2006/relationships/tags" Target="../tags/tag5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5.png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8.xml"/><Relationship Id="rId5" Type="http://schemas.openxmlformats.org/officeDocument/2006/relationships/image" Target="../media/image6.jpe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7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10.jpeg"/><Relationship Id="rId7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8.jpeg"/><Relationship Id="rId2" Type="http://schemas.openxmlformats.org/officeDocument/2006/relationships/tags" Target="../tags/tag29.xml"/><Relationship Id="rId12" Type="http://schemas.openxmlformats.org/officeDocument/2006/relationships/slideLayout" Target="../slideLayouts/slideLayout5.xml"/><Relationship Id="rId11" Type="http://schemas.openxmlformats.org/officeDocument/2006/relationships/audio" Target="../media/audio2.wav"/><Relationship Id="rId10" Type="http://schemas.openxmlformats.org/officeDocument/2006/relationships/audio" Target="../media/audio1.wav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tags" Target="../tags/tag38.xml"/><Relationship Id="rId6" Type="http://schemas.openxmlformats.org/officeDocument/2006/relationships/image" Target="../media/image11.png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8.jpeg"/><Relationship Id="rId2" Type="http://schemas.openxmlformats.org/officeDocument/2006/relationships/tags" Target="../tags/tag35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image" Target="../media/image12.jpeg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8.jpeg"/><Relationship Id="rId20" Type="http://schemas.openxmlformats.org/officeDocument/2006/relationships/slideLayout" Target="../slideLayouts/slideLayout5.xml"/><Relationship Id="rId2" Type="http://schemas.openxmlformats.org/officeDocument/2006/relationships/tags" Target="../tags/tag40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tags" Target="../tags/tag58.xml"/><Relationship Id="rId6" Type="http://schemas.openxmlformats.org/officeDocument/2006/relationships/image" Target="../media/image13.jpeg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image" Target="../media/image8.jpeg"/><Relationship Id="rId2" Type="http://schemas.openxmlformats.org/officeDocument/2006/relationships/tags" Target="../tags/tag55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image" Target="../media/image17.png"/><Relationship Id="rId7" Type="http://schemas.openxmlformats.org/officeDocument/2006/relationships/tags" Target="../tags/tag62.xml"/><Relationship Id="rId6" Type="http://schemas.openxmlformats.org/officeDocument/2006/relationships/image" Target="../media/image16.png"/><Relationship Id="rId5" Type="http://schemas.openxmlformats.org/officeDocument/2006/relationships/tags" Target="../tags/tag61.xml"/><Relationship Id="rId4" Type="http://schemas.openxmlformats.org/officeDocument/2006/relationships/image" Target="../media/image15.png"/><Relationship Id="rId3" Type="http://schemas.openxmlformats.org/officeDocument/2006/relationships/tags" Target="../tags/tag60.xml"/><Relationship Id="rId2" Type="http://schemas.openxmlformats.org/officeDocument/2006/relationships/image" Target="../media/image14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21.png"/><Relationship Id="rId15" Type="http://schemas.openxmlformats.org/officeDocument/2006/relationships/tags" Target="../tags/tag66.xml"/><Relationship Id="rId14" Type="http://schemas.openxmlformats.org/officeDocument/2006/relationships/image" Target="../media/image20.png"/><Relationship Id="rId13" Type="http://schemas.openxmlformats.org/officeDocument/2006/relationships/tags" Target="../tags/tag65.xml"/><Relationship Id="rId12" Type="http://schemas.openxmlformats.org/officeDocument/2006/relationships/image" Target="../media/image19.png"/><Relationship Id="rId11" Type="http://schemas.openxmlformats.org/officeDocument/2006/relationships/tags" Target="../tags/tag64.xml"/><Relationship Id="rId10" Type="http://schemas.openxmlformats.org/officeDocument/2006/relationships/image" Target="../media/image18.png"/><Relationship Id="rId1" Type="http://schemas.openxmlformats.org/officeDocument/2006/relationships/tags" Target="../tags/tag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664460" y="390525"/>
            <a:ext cx="1330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2.1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3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8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35360" y="322263"/>
            <a:ext cx="6413500" cy="954087"/>
          </a:xfrm>
          <a:prstGeom prst="homePlate">
            <a:avLst>
              <a:gd name="adj" fmla="val 49980"/>
            </a:avLst>
          </a:prstGeom>
          <a:solidFill>
            <a:srgbClr val="FFFFFF"/>
          </a:solidFill>
          <a:ln>
            <a:noFill/>
            <a:miter lim="800000"/>
          </a:ln>
        </p:spPr>
        <p:txBody>
          <a:bodyPr vert="horz" lIns="90170" tIns="46990" rIns="90170" bIns="4699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u="none" strike="noStrike" kern="1200" cap="none" spc="300" normalizeH="0" baseline="0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>
              <a:spcAft>
                <a:spcPct val="0"/>
              </a:spcAft>
              <a:buClrTx/>
            </a:pPr>
            <a:r>
              <a:rPr lang="en-US" altLang="zh-CN" sz="4400" i="1" spc="200" dirty="0">
                <a:solidFill>
                  <a:srgbClr val="EC5F74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Find the same.</a:t>
            </a:r>
            <a:endParaRPr lang="en-US" altLang="zh-CN" sz="4400" i="1" dirty="0">
              <a:solidFill>
                <a:srgbClr val="EC5F74"/>
              </a:solidFill>
              <a:latin typeface="Georgia" panose="02040502050405020303" charset="0"/>
              <a:ea typeface="汉仪魏碑简" charset="-122"/>
              <a:sym typeface="微软雅黑" panose="020B0503020204020204" charset="-122"/>
            </a:endParaRPr>
          </a:p>
        </p:txBody>
      </p:sp>
      <p:sp>
        <p:nvSpPr>
          <p:cNvPr id="16386" name="文本框 11"/>
          <p:cNvSpPr txBox="1"/>
          <p:nvPr>
            <p:custDataLst>
              <p:tags r:id="rId2"/>
            </p:custDataLst>
          </p:nvPr>
        </p:nvSpPr>
        <p:spPr>
          <a:xfrm>
            <a:off x="995363" y="1276350"/>
            <a:ext cx="3030538" cy="2044108"/>
          </a:xfrm>
          <a:prstGeom prst="cloud">
            <a:avLst/>
          </a:prstGeom>
          <a:solidFill>
            <a:schemeClr val="bg1"/>
          </a:solidFill>
          <a:ln w="25400" cmpd="sng">
            <a:solidFill>
              <a:schemeClr val="accent2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</a:t>
            </a:r>
            <a:r>
              <a:rPr lang="en-US" altLang="zh-CN" sz="8000" b="1" i="1" u="sng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</a:t>
            </a:r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</a:t>
            </a:r>
            <a:endParaRPr lang="en-US" altLang="zh-CN" sz="8000" b="1" i="1" strike="noStrike" noProof="1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87" name="文本框 1"/>
          <p:cNvSpPr txBox="1"/>
          <p:nvPr>
            <p:custDataLst>
              <p:tags r:id="rId3"/>
            </p:custDataLst>
          </p:nvPr>
        </p:nvSpPr>
        <p:spPr>
          <a:xfrm>
            <a:off x="7446963" y="1104900"/>
            <a:ext cx="3028950" cy="3275373"/>
          </a:xfrm>
          <a:prstGeom prst="cloud">
            <a:avLst/>
          </a:prstGeom>
          <a:solidFill>
            <a:schemeClr val="bg1"/>
          </a:solidFill>
          <a:ln w="25400" cmpd="sng">
            <a:solidFill>
              <a:schemeClr val="accent2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p</a:t>
            </a:r>
            <a:r>
              <a:rPr lang="en-US" altLang="zh-CN" sz="8000" b="1" i="1" u="sng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</a:t>
            </a:r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</a:t>
            </a:r>
            <a:endParaRPr lang="en-US" altLang="zh-CN" sz="8000" b="1" i="1" strike="noStrike" noProof="1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88" name="文本框 2"/>
          <p:cNvSpPr txBox="1"/>
          <p:nvPr>
            <p:custDataLst>
              <p:tags r:id="rId4"/>
            </p:custDataLst>
          </p:nvPr>
        </p:nvSpPr>
        <p:spPr>
          <a:xfrm>
            <a:off x="995363" y="4187825"/>
            <a:ext cx="3208338" cy="2044108"/>
          </a:xfrm>
          <a:prstGeom prst="cloud">
            <a:avLst/>
          </a:prstGeom>
          <a:solidFill>
            <a:schemeClr val="bg1"/>
          </a:solidFill>
          <a:ln w="25400" cmpd="sng">
            <a:solidFill>
              <a:schemeClr val="accent2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r</a:t>
            </a:r>
            <a:r>
              <a:rPr lang="en-US" altLang="zh-CN" sz="8000" b="1" i="1" u="sng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</a:t>
            </a:r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d</a:t>
            </a:r>
            <a:endParaRPr lang="en-US" altLang="zh-CN" sz="8000" b="1" i="1" strike="noStrike" noProof="1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89" name="文本框 3"/>
          <p:cNvSpPr txBox="1"/>
          <p:nvPr>
            <p:custDataLst>
              <p:tags r:id="rId5"/>
            </p:custDataLst>
          </p:nvPr>
        </p:nvSpPr>
        <p:spPr>
          <a:xfrm>
            <a:off x="7383463" y="4187825"/>
            <a:ext cx="3151188" cy="2029079"/>
          </a:xfrm>
          <a:prstGeom prst="cloud">
            <a:avLst/>
          </a:prstGeom>
          <a:solidFill>
            <a:schemeClr val="bg1"/>
          </a:solidFill>
          <a:ln w="25400" cmpd="sng">
            <a:solidFill>
              <a:schemeClr val="accent2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l</a:t>
            </a:r>
            <a:r>
              <a:rPr lang="en-US" altLang="zh-CN" sz="8000" b="1" i="1" u="sng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</a:t>
            </a:r>
            <a:r>
              <a:rPr lang="en-US" altLang="zh-CN" sz="8000" b="1" i="1" strike="noStrike" noProof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g</a:t>
            </a:r>
            <a:endParaRPr lang="en-US" altLang="zh-CN" sz="8000" b="1" i="1" strike="noStrike" noProof="1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0" name="竖卷形 14"/>
          <p:cNvSpPr/>
          <p:nvPr>
            <p:custDataLst>
              <p:tags r:id="rId6"/>
            </p:custDataLst>
          </p:nvPr>
        </p:nvSpPr>
        <p:spPr>
          <a:xfrm>
            <a:off x="4249738" y="2459038"/>
            <a:ext cx="2994025" cy="2846387"/>
          </a:xfrm>
          <a:prstGeom prst="verticalScroll">
            <a:avLst>
              <a:gd name="adj" fmla="val 12500"/>
            </a:avLst>
          </a:prstGeom>
          <a:solidFill>
            <a:schemeClr val="tx2"/>
          </a:solidFill>
          <a:ln w="12700">
            <a:solidFill>
              <a:srgbClr val="EC5F7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88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endParaRPr lang="en-US" altLang="zh-CN" sz="88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 fontAlgn="base"/>
            <a:r>
              <a:rPr lang="zh-CN" altLang="en-US" sz="32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发音相同</a:t>
            </a:r>
            <a:endParaRPr lang="zh-CN" altLang="en-US" sz="32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88" grpId="0" animBg="1"/>
      <p:bldP spid="16389" grpId="0" animBg="1"/>
      <p:bldP spid="163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243138" y="2028825"/>
            <a:ext cx="1704975" cy="598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文本框 14"/>
          <p:cNvSpPr/>
          <p:nvPr>
            <p:custDataLst>
              <p:tags r:id="rId3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8435" name="文本框 17"/>
          <p:cNvSpPr/>
          <p:nvPr>
            <p:custDataLst>
              <p:tags r:id="rId4"/>
            </p:custDataLst>
          </p:nvPr>
        </p:nvSpPr>
        <p:spPr>
          <a:xfrm>
            <a:off x="3903663" y="2001838"/>
            <a:ext cx="42926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在单词中的发音【难点】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6" name="文本框 19"/>
          <p:cNvSpPr/>
          <p:nvPr>
            <p:custDataLst>
              <p:tags r:id="rId5"/>
            </p:custDataLst>
          </p:nvPr>
        </p:nvSpPr>
        <p:spPr>
          <a:xfrm>
            <a:off x="2466975" y="2079625"/>
            <a:ext cx="1704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知识点</a:t>
            </a:r>
            <a:endParaRPr lang="zh-CN" altLang="en-US" sz="24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7" name="文本框 23"/>
          <p:cNvSpPr/>
          <p:nvPr>
            <p:custDataLst>
              <p:tags r:id="rId6"/>
            </p:custDataLst>
          </p:nvPr>
        </p:nvSpPr>
        <p:spPr>
          <a:xfrm>
            <a:off x="2771775" y="3568700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8" name="TextBox 27"/>
          <p:cNvSpPr/>
          <p:nvPr>
            <p:custDataLst>
              <p:tags r:id="rId7"/>
            </p:custDataLst>
          </p:nvPr>
        </p:nvSpPr>
        <p:spPr>
          <a:xfrm>
            <a:off x="3806825" y="3167063"/>
            <a:ext cx="5154613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2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e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发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/e/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例词：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ten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十　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pen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钢笔　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      leg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腿　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red 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红色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9"/>
          <p:cNvSpPr/>
          <p:nvPr>
            <p:custDataLst>
              <p:tags r:id="rId1"/>
            </p:custDataLst>
          </p:nvPr>
        </p:nvSpPr>
        <p:spPr>
          <a:xfrm>
            <a:off x="1979613" y="1528763"/>
            <a:ext cx="7921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graphicFrame>
        <p:nvGraphicFramePr>
          <p:cNvPr id="20482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92438" y="1644650"/>
          <a:ext cx="6416676" cy="4702175"/>
        </p:xfrm>
        <a:graphic>
          <a:graphicData uri="http://schemas.openxmlformats.org/drawingml/2006/table">
            <a:tbl>
              <a:tblPr/>
              <a:tblGrid>
                <a:gridCol w="4243388"/>
                <a:gridCol w="2173288"/>
              </a:tblGrid>
              <a:tr h="5492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发音要领</a:t>
                      </a:r>
                      <a:endParaRPr lang="zh-CN" altLang="zh-CN" sz="2400" dirty="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2" marR="68582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口型示范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2" marR="68582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1529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fontAlgn="base">
                        <a:lnSpc>
                          <a:spcPct val="150000"/>
                        </a:lnSpc>
                      </a:pPr>
                      <a:r>
                        <a:rPr lang="zh-CN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发此音时，舌尖抵下齿，舌前部稍抬起；舌位比</a:t>
                      </a:r>
                      <a:r>
                        <a:rPr lang="en-US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/ɪ/</a:t>
                      </a:r>
                      <a:r>
                        <a:rPr lang="zh-CN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低，开口度比</a:t>
                      </a:r>
                      <a:r>
                        <a:rPr lang="en-US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/ɪ/</a:t>
                      </a:r>
                      <a:r>
                        <a:rPr lang="zh-CN" altLang="zh-CN" sz="2400" dirty="0">
                          <a:latin typeface="Georgia" panose="02040502050405020303" charset="0"/>
                          <a:ea typeface="汉仪楷体简" panose="02010600000101010101" charset="-122"/>
                        </a:rPr>
                        <a:t>大，口型稍扁，上下齿之间的距离约能容纳一个食指。需要振动声带。要注意这个音是个短音，一定要发得急促，不能拖泥带水。</a:t>
                      </a:r>
                      <a:endParaRPr lang="zh-CN" altLang="zh-CN" sz="2400" dirty="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2" marR="68582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endParaRPr lang="en-US" altLang="zh-CN" sz="1100" dirty="0">
                        <a:latin typeface="Calibri" panose="020F0502020204030204"/>
                        <a:ea typeface="汉仪楷体简" panose="02010600000101010101" charset="-122"/>
                      </a:endParaRPr>
                    </a:p>
                  </a:txBody>
                  <a:tcPr marL="68582" marR="68582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3" name="Pictur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421563" y="3141663"/>
            <a:ext cx="1708150" cy="1708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94" name="文本框 8"/>
          <p:cNvSpPr/>
          <p:nvPr>
            <p:custDataLst>
              <p:tags r:id="rId5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7"/>
          <p:cNvSpPr txBox="1"/>
          <p:nvPr>
            <p:custDataLst>
              <p:tags r:id="rId1"/>
            </p:custDataLst>
          </p:nvPr>
        </p:nvSpPr>
        <p:spPr>
          <a:xfrm>
            <a:off x="8178800" y="1754188"/>
            <a:ext cx="2428875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g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1506" name="文本框 6"/>
          <p:cNvSpPr/>
          <p:nvPr>
            <p:custDataLst>
              <p:tags r:id="rId2"/>
            </p:custDataLst>
          </p:nvPr>
        </p:nvSpPr>
        <p:spPr>
          <a:xfrm>
            <a:off x="4894263" y="1852613"/>
            <a:ext cx="2408237" cy="31527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199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endParaRPr lang="en-US" altLang="zh-CN" sz="199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7" name="文本框 20"/>
          <p:cNvSpPr txBox="1"/>
          <p:nvPr>
            <p:custDataLst>
              <p:tags r:id="rId3"/>
            </p:custDataLst>
          </p:nvPr>
        </p:nvSpPr>
        <p:spPr>
          <a:xfrm>
            <a:off x="1600200" y="1754188"/>
            <a:ext cx="2419350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b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1508" name="图文框 1"/>
          <p:cNvSpPr/>
          <p:nvPr>
            <p:custDataLst>
              <p:tags r:id="rId4"/>
            </p:custDataLst>
          </p:nvPr>
        </p:nvSpPr>
        <p:spPr>
          <a:xfrm>
            <a:off x="1219200" y="1754188"/>
            <a:ext cx="3168650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509" name="图文框 2"/>
          <p:cNvSpPr/>
          <p:nvPr>
            <p:custDataLst>
              <p:tags r:id="rId5"/>
            </p:custDataLst>
          </p:nvPr>
        </p:nvSpPr>
        <p:spPr>
          <a:xfrm>
            <a:off x="4514850" y="1754188"/>
            <a:ext cx="3168650" cy="3351213"/>
          </a:xfrm>
          <a:prstGeom prst="frame">
            <a:avLst/>
          </a:prstGeom>
          <a:solidFill>
            <a:schemeClr val="accent4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510" name="图文框 3"/>
          <p:cNvSpPr/>
          <p:nvPr>
            <p:custDataLst>
              <p:tags r:id="rId6"/>
            </p:custDataLst>
          </p:nvPr>
        </p:nvSpPr>
        <p:spPr>
          <a:xfrm>
            <a:off x="7810500" y="1754188"/>
            <a:ext cx="3167063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511" name="标题 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0" y="200025"/>
            <a:ext cx="6412865" cy="953770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90170" tIns="46990" rIns="90170" bIns="4699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</a:defRPr>
            </a:lvl1pPr>
          </a:lstStyle>
          <a:p>
            <a:pPr lvl="0" algn="l" fontAlgn="auto">
              <a:buClrTx/>
              <a:buSzTx/>
              <a:buFontTx/>
            </a:pPr>
            <a:r>
              <a:rPr lang="en-US" altLang="zh-CN" sz="66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charset="0"/>
                <a:sym typeface="+mn-ea"/>
              </a:rPr>
              <a:t>Try to read.</a:t>
            </a:r>
            <a:endParaRPr lang="en-US" altLang="zh-CN" sz="6600" b="1" i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魏碑简" charset="-122"/>
              <a:cs typeface="Calibri" panose="020F0502020204030204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7"/>
          <p:cNvSpPr txBox="1"/>
          <p:nvPr>
            <p:custDataLst>
              <p:tags r:id="rId1"/>
            </p:custDataLst>
          </p:nvPr>
        </p:nvSpPr>
        <p:spPr>
          <a:xfrm>
            <a:off x="8178800" y="1754188"/>
            <a:ext cx="2428875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d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2530" name="文本框 6"/>
          <p:cNvSpPr/>
          <p:nvPr>
            <p:custDataLst>
              <p:tags r:id="rId2"/>
            </p:custDataLst>
          </p:nvPr>
        </p:nvSpPr>
        <p:spPr>
          <a:xfrm>
            <a:off x="4894263" y="1852613"/>
            <a:ext cx="2408237" cy="31527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199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endParaRPr lang="en-US" altLang="zh-CN" sz="199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1" name="文本框 20"/>
          <p:cNvSpPr txBox="1"/>
          <p:nvPr>
            <p:custDataLst>
              <p:tags r:id="rId3"/>
            </p:custDataLst>
          </p:nvPr>
        </p:nvSpPr>
        <p:spPr>
          <a:xfrm>
            <a:off x="1600200" y="1754188"/>
            <a:ext cx="2419350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r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2532" name="图文框 1"/>
          <p:cNvSpPr/>
          <p:nvPr>
            <p:custDataLst>
              <p:tags r:id="rId4"/>
            </p:custDataLst>
          </p:nvPr>
        </p:nvSpPr>
        <p:spPr>
          <a:xfrm>
            <a:off x="1219200" y="1754188"/>
            <a:ext cx="3168650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3" name="图文框 2"/>
          <p:cNvSpPr/>
          <p:nvPr>
            <p:custDataLst>
              <p:tags r:id="rId5"/>
            </p:custDataLst>
          </p:nvPr>
        </p:nvSpPr>
        <p:spPr>
          <a:xfrm>
            <a:off x="4514850" y="1754188"/>
            <a:ext cx="3168650" cy="3351213"/>
          </a:xfrm>
          <a:prstGeom prst="frame">
            <a:avLst/>
          </a:prstGeom>
          <a:solidFill>
            <a:schemeClr val="accent4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4" name="图文框 3"/>
          <p:cNvSpPr/>
          <p:nvPr>
            <p:custDataLst>
              <p:tags r:id="rId6"/>
            </p:custDataLst>
          </p:nvPr>
        </p:nvSpPr>
        <p:spPr>
          <a:xfrm>
            <a:off x="7810500" y="1754188"/>
            <a:ext cx="3167063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5" name="标题 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0" y="200025"/>
            <a:ext cx="6412865" cy="953770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90170" tIns="46990" rIns="90170" bIns="4699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</a:defRPr>
            </a:lvl1pPr>
          </a:lstStyle>
          <a:p>
            <a:pPr lvl="0" algn="l" fontAlgn="auto">
              <a:buClrTx/>
              <a:buSzTx/>
              <a:buFontTx/>
            </a:pPr>
            <a:r>
              <a:rPr lang="en-US" altLang="zh-CN" sz="66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charset="0"/>
                <a:sym typeface="+mn-ea"/>
              </a:rPr>
              <a:t>Try to read.</a:t>
            </a:r>
            <a:endParaRPr lang="en-US" altLang="zh-CN" sz="6600" b="1" i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魏碑简" charset="-122"/>
              <a:cs typeface="Calibri" panose="020F0502020204030204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25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7"/>
          <p:cNvSpPr txBox="1"/>
          <p:nvPr>
            <p:custDataLst>
              <p:tags r:id="rId1"/>
            </p:custDataLst>
          </p:nvPr>
        </p:nvSpPr>
        <p:spPr>
          <a:xfrm>
            <a:off x="8178800" y="1754188"/>
            <a:ext cx="2428875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n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3554" name="文本框 6"/>
          <p:cNvSpPr/>
          <p:nvPr>
            <p:custDataLst>
              <p:tags r:id="rId2"/>
            </p:custDataLst>
          </p:nvPr>
        </p:nvSpPr>
        <p:spPr>
          <a:xfrm>
            <a:off x="4894263" y="1852613"/>
            <a:ext cx="2408237" cy="31527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199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endParaRPr lang="en-US" altLang="zh-CN" sz="199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5" name="文本框 20"/>
          <p:cNvSpPr txBox="1"/>
          <p:nvPr>
            <p:custDataLst>
              <p:tags r:id="rId3"/>
            </p:custDataLst>
          </p:nvPr>
        </p:nvSpPr>
        <p:spPr>
          <a:xfrm>
            <a:off x="1600200" y="1754188"/>
            <a:ext cx="2419350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h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3556" name="图文框 1"/>
          <p:cNvSpPr/>
          <p:nvPr>
            <p:custDataLst>
              <p:tags r:id="rId4"/>
            </p:custDataLst>
          </p:nvPr>
        </p:nvSpPr>
        <p:spPr>
          <a:xfrm>
            <a:off x="1219200" y="1754188"/>
            <a:ext cx="3168650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57" name="图文框 2"/>
          <p:cNvSpPr/>
          <p:nvPr>
            <p:custDataLst>
              <p:tags r:id="rId5"/>
            </p:custDataLst>
          </p:nvPr>
        </p:nvSpPr>
        <p:spPr>
          <a:xfrm>
            <a:off x="4514850" y="1754188"/>
            <a:ext cx="3168650" cy="3351213"/>
          </a:xfrm>
          <a:prstGeom prst="frame">
            <a:avLst/>
          </a:prstGeom>
          <a:solidFill>
            <a:schemeClr val="accent4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58" name="图文框 3"/>
          <p:cNvSpPr/>
          <p:nvPr>
            <p:custDataLst>
              <p:tags r:id="rId6"/>
            </p:custDataLst>
          </p:nvPr>
        </p:nvSpPr>
        <p:spPr>
          <a:xfrm>
            <a:off x="7810500" y="1754188"/>
            <a:ext cx="3167063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59" name="标题 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0" y="200025"/>
            <a:ext cx="6412865" cy="953770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90170" tIns="46990" rIns="90170" bIns="4699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</a:defRPr>
            </a:lvl1pPr>
          </a:lstStyle>
          <a:p>
            <a:pPr lvl="0" algn="l" fontAlgn="auto">
              <a:buClrTx/>
              <a:buSzTx/>
              <a:buFontTx/>
            </a:pPr>
            <a:r>
              <a:rPr lang="en-US" altLang="zh-CN" sz="66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charset="0"/>
                <a:sym typeface="+mn-ea"/>
              </a:rPr>
              <a:t>Try to read.</a:t>
            </a:r>
            <a:endParaRPr lang="en-US" altLang="zh-CN" sz="6600" b="1" i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魏碑简" charset="-122"/>
              <a:cs typeface="Calibri" panose="020F0502020204030204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235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7"/>
          <p:cNvSpPr txBox="1"/>
          <p:nvPr>
            <p:custDataLst>
              <p:tags r:id="rId1"/>
            </p:custDataLst>
          </p:nvPr>
        </p:nvSpPr>
        <p:spPr>
          <a:xfrm>
            <a:off x="8178800" y="1754188"/>
            <a:ext cx="2428875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t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4578" name="文本框 6"/>
          <p:cNvSpPr/>
          <p:nvPr>
            <p:custDataLst>
              <p:tags r:id="rId2"/>
            </p:custDataLst>
          </p:nvPr>
        </p:nvSpPr>
        <p:spPr>
          <a:xfrm>
            <a:off x="4894263" y="1852613"/>
            <a:ext cx="2408237" cy="31527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19900" b="1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endParaRPr lang="en-US" altLang="zh-CN" sz="19900" b="1" i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4579" name="文本框 20"/>
          <p:cNvSpPr txBox="1"/>
          <p:nvPr>
            <p:custDataLst>
              <p:tags r:id="rId3"/>
            </p:custDataLst>
          </p:nvPr>
        </p:nvSpPr>
        <p:spPr>
          <a:xfrm>
            <a:off x="1600200" y="1754188"/>
            <a:ext cx="2419350" cy="3153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9900" b="1" i="1" strike="noStrike" noProof="1">
                <a:solidFill>
                  <a:schemeClr val="dk1"/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charset="0"/>
              </a:rPr>
              <a:t>p</a:t>
            </a:r>
            <a:endParaRPr lang="en-US" altLang="zh-CN" sz="19900" b="1" i="1" strike="noStrike" noProof="1">
              <a:solidFill>
                <a:schemeClr val="dk1"/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charset="0"/>
            </a:endParaRPr>
          </a:p>
        </p:txBody>
      </p:sp>
      <p:sp>
        <p:nvSpPr>
          <p:cNvPr id="24580" name="图文框 1"/>
          <p:cNvSpPr/>
          <p:nvPr>
            <p:custDataLst>
              <p:tags r:id="rId4"/>
            </p:custDataLst>
          </p:nvPr>
        </p:nvSpPr>
        <p:spPr>
          <a:xfrm>
            <a:off x="1219200" y="1754188"/>
            <a:ext cx="3168650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81" name="图文框 2"/>
          <p:cNvSpPr/>
          <p:nvPr>
            <p:custDataLst>
              <p:tags r:id="rId5"/>
            </p:custDataLst>
          </p:nvPr>
        </p:nvSpPr>
        <p:spPr>
          <a:xfrm>
            <a:off x="4514850" y="1754188"/>
            <a:ext cx="3168650" cy="3351213"/>
          </a:xfrm>
          <a:prstGeom prst="frame">
            <a:avLst/>
          </a:prstGeom>
          <a:solidFill>
            <a:schemeClr val="accent4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82" name="图文框 3"/>
          <p:cNvSpPr/>
          <p:nvPr>
            <p:custDataLst>
              <p:tags r:id="rId6"/>
            </p:custDataLst>
          </p:nvPr>
        </p:nvSpPr>
        <p:spPr>
          <a:xfrm>
            <a:off x="7810500" y="1754188"/>
            <a:ext cx="3167063" cy="3351213"/>
          </a:xfrm>
          <a:prstGeom prst="frame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83" name="标题 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0" y="200025"/>
            <a:ext cx="6412865" cy="953770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90170" tIns="46990" rIns="90170" bIns="4699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itchFamily="49" charset="-122"/>
                <a:cs typeface="+mj-cs"/>
              </a:defRPr>
            </a:lvl1pPr>
          </a:lstStyle>
          <a:p>
            <a:pPr lvl="0" algn="l" fontAlgn="auto">
              <a:buClrTx/>
              <a:buSzTx/>
              <a:buFontTx/>
            </a:pPr>
            <a:r>
              <a:rPr lang="en-US" altLang="zh-CN" sz="6600" b="1" i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魏碑简" charset="-122"/>
                <a:cs typeface="Calibri" panose="020F0502020204030204" charset="0"/>
                <a:sym typeface="+mn-ea"/>
              </a:rPr>
              <a:t>Try to read.</a:t>
            </a:r>
            <a:endParaRPr lang="en-US" altLang="zh-CN" sz="6600" b="1" i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魏碑简" charset="-122"/>
              <a:cs typeface="Calibri" panose="020F0502020204030204" charset="0"/>
              <a:sym typeface="+mn-ea"/>
            </a:endParaRPr>
          </a:p>
        </p:txBody>
      </p:sp>
      <p:pic>
        <p:nvPicPr>
          <p:cNvPr id="24584" name="New picture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85400" y="11353800"/>
            <a:ext cx="342900" cy="2540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9470"/>
          <p:cNvSpPr/>
          <p:nvPr>
            <p:custDataLst>
              <p:tags r:id="rId1"/>
            </p:custDataLst>
          </p:nvPr>
        </p:nvSpPr>
        <p:spPr>
          <a:xfrm>
            <a:off x="2314575" y="358775"/>
            <a:ext cx="2951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200" b="1" dirty="0">
                <a:latin typeface="Georgia" panose="02040502050405020303" charset="0"/>
                <a:ea typeface="汉仪魏碑简" charset="-122"/>
              </a:rPr>
              <a:t>Revision</a:t>
            </a:r>
            <a:endParaRPr lang="en-US" altLang="zh-CN" sz="3200" b="1" dirty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4098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99388" y="1347788"/>
            <a:ext cx="1928812" cy="1982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426450" y="3608388"/>
            <a:ext cx="1574800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文本框 66565"/>
          <p:cNvSpPr txBox="1"/>
          <p:nvPr>
            <p:custDataLst>
              <p:tags r:id="rId6"/>
            </p:custDataLst>
          </p:nvPr>
        </p:nvSpPr>
        <p:spPr>
          <a:xfrm>
            <a:off x="2235200" y="1276033"/>
            <a:ext cx="698341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—Who’s that man?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1" name="文本框 66566"/>
          <p:cNvSpPr txBox="1"/>
          <p:nvPr>
            <p:custDataLst>
              <p:tags r:id="rId7"/>
            </p:custDataLst>
          </p:nvPr>
        </p:nvSpPr>
        <p:spPr>
          <a:xfrm>
            <a:off x="2235200" y="2315845"/>
            <a:ext cx="698341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—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He’s Mr Jones.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2" name="文本框 9"/>
          <p:cNvSpPr txBox="1"/>
          <p:nvPr>
            <p:custDataLst>
              <p:tags r:id="rId8"/>
            </p:custDataLst>
          </p:nvPr>
        </p:nvSpPr>
        <p:spPr>
          <a:xfrm>
            <a:off x="2416175" y="3952558"/>
            <a:ext cx="69850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—Who’s that woman?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3" name="文本框 10"/>
          <p:cNvSpPr txBox="1"/>
          <p:nvPr>
            <p:custDataLst>
              <p:tags r:id="rId9"/>
            </p:custDataLst>
          </p:nvPr>
        </p:nvSpPr>
        <p:spPr>
          <a:xfrm>
            <a:off x="2416175" y="4992370"/>
            <a:ext cx="69850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—Sh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e’s Miss White.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4104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9902825" y="2544763"/>
            <a:ext cx="1779588" cy="1770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41986"/>
          <p:cNvSpPr txBox="1"/>
          <p:nvPr>
            <p:custDataLst>
              <p:tags r:id="rId1"/>
            </p:custDataLst>
          </p:nvPr>
        </p:nvSpPr>
        <p:spPr>
          <a:xfrm>
            <a:off x="5870893" y="2927033"/>
            <a:ext cx="61737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  <a:sym typeface="+mn-ea"/>
              </a:rPr>
              <a:t>—</a:t>
            </a: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Who’s that </a:t>
            </a:r>
            <a:r>
              <a:rPr lang="en-US" altLang="zh-CN" sz="4265" u="sng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         </a:t>
            </a: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6146" name="文本框 41987"/>
          <p:cNvSpPr txBox="1"/>
          <p:nvPr>
            <p:custDataLst>
              <p:tags r:id="rId2"/>
            </p:custDataLst>
          </p:nvPr>
        </p:nvSpPr>
        <p:spPr>
          <a:xfrm>
            <a:off x="5870893" y="3922395"/>
            <a:ext cx="53451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—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He’s Zhang Peng.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6147" name="文本框 41989"/>
          <p:cNvSpPr txBox="1"/>
          <p:nvPr>
            <p:custDataLst>
              <p:tags r:id="rId3"/>
            </p:custDataLst>
          </p:nvPr>
        </p:nvSpPr>
        <p:spPr>
          <a:xfrm>
            <a:off x="9130348" y="2840990"/>
            <a:ext cx="12954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solidFill>
                  <a:srgbClr val="0000FF"/>
                </a:solidFill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 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boy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pic>
        <p:nvPicPr>
          <p:cNvPr id="6148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271713" y="1925638"/>
            <a:ext cx="2995612" cy="3568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9" name="文本框 19470"/>
          <p:cNvSpPr/>
          <p:nvPr>
            <p:custDataLst>
              <p:tags r:id="rId6"/>
            </p:custDataLst>
          </p:nvPr>
        </p:nvSpPr>
        <p:spPr>
          <a:xfrm>
            <a:off x="2314575" y="358775"/>
            <a:ext cx="2951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200" b="1">
                <a:latin typeface="Georgia" panose="02040502050405020303" charset="0"/>
                <a:ea typeface="汉仪魏碑简" charset="-122"/>
              </a:rPr>
              <a:t>Revision</a:t>
            </a:r>
            <a:endParaRPr lang="en-US" altLang="zh-CN" sz="32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61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43010"/>
          <p:cNvSpPr txBox="1"/>
          <p:nvPr>
            <p:custDataLst>
              <p:tags r:id="rId1"/>
            </p:custDataLst>
          </p:nvPr>
        </p:nvSpPr>
        <p:spPr>
          <a:xfrm>
            <a:off x="2155508" y="3940810"/>
            <a:ext cx="4175125" cy="1076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  <a:sym typeface="+mn-ea"/>
              </a:rPr>
              <a:t>—</a:t>
            </a: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She’s Sarah.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pic>
        <p:nvPicPr>
          <p:cNvPr id="8194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9088" y="1701800"/>
            <a:ext cx="4429125" cy="3452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41986"/>
          <p:cNvSpPr txBox="1"/>
          <p:nvPr>
            <p:custDataLst>
              <p:tags r:id="rId4"/>
            </p:custDataLst>
          </p:nvPr>
        </p:nvSpPr>
        <p:spPr>
          <a:xfrm>
            <a:off x="2157095" y="2986723"/>
            <a:ext cx="6051550" cy="1076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  <a:sym typeface="+mn-ea"/>
              </a:rPr>
              <a:t>—</a:t>
            </a: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Who’s that </a:t>
            </a:r>
            <a:r>
              <a:rPr lang="en-US" altLang="zh-CN" sz="4265" u="sng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        </a:t>
            </a:r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8196" name="文本框 41989"/>
          <p:cNvSpPr txBox="1"/>
          <p:nvPr>
            <p:custDataLst>
              <p:tags r:id="rId5"/>
            </p:custDataLst>
          </p:nvPr>
        </p:nvSpPr>
        <p:spPr>
          <a:xfrm>
            <a:off x="5523865" y="3151505"/>
            <a:ext cx="11445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girl</a:t>
            </a:r>
            <a:endParaRPr lang="en-US" altLang="zh-CN" sz="4265" strike="noStrike" noProof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8197" name="文本框 19470"/>
          <p:cNvSpPr/>
          <p:nvPr>
            <p:custDataLst>
              <p:tags r:id="rId6"/>
            </p:custDataLst>
          </p:nvPr>
        </p:nvSpPr>
        <p:spPr>
          <a:xfrm>
            <a:off x="2314575" y="358775"/>
            <a:ext cx="2951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3200" b="1">
                <a:latin typeface="Georgia" panose="02040502050405020303" charset="0"/>
                <a:ea typeface="汉仪魏碑简" charset="-122"/>
              </a:rPr>
              <a:t>Revision</a:t>
            </a:r>
            <a:endParaRPr lang="en-US" altLang="zh-CN" sz="3200" b="1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819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5"/>
          <p:cNvSpPr/>
          <p:nvPr>
            <p:custDataLst>
              <p:tags r:id="rId1"/>
            </p:custDataLst>
          </p:nvPr>
        </p:nvSpPr>
        <p:spPr>
          <a:xfrm>
            <a:off x="4367808" y="4464645"/>
            <a:ext cx="7535300" cy="923330"/>
          </a:xfrm>
          <a:prstGeom prst="homePlate">
            <a:avLst>
              <a:gd name="adj" fmla="val 49997"/>
            </a:avLst>
          </a:prstGeom>
          <a:solidFill>
            <a:srgbClr val="DFEAFA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54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There are </a:t>
            </a:r>
            <a:r>
              <a:rPr lang="en-US" altLang="zh-CN" sz="5400" b="1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ten</a:t>
            </a:r>
            <a:r>
              <a:rPr lang="en-US" altLang="zh-CN" sz="54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 balls</a:t>
            </a:r>
            <a:r>
              <a:rPr lang="zh-CN" altLang="en-US" sz="54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. </a:t>
            </a:r>
            <a:endParaRPr lang="zh-CN" altLang="en-US" sz="54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024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488" y="925513"/>
            <a:ext cx="4410075" cy="2747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17"/>
          <p:cNvSpPr/>
          <p:nvPr>
            <p:custDataLst>
              <p:tags r:id="rId4"/>
            </p:custDataLst>
          </p:nvPr>
        </p:nvSpPr>
        <p:spPr>
          <a:xfrm>
            <a:off x="549275" y="1566863"/>
            <a:ext cx="3213100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80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ten</a:t>
            </a:r>
            <a:endParaRPr lang="en-US" altLang="zh-CN" sz="80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10244" name="组合 5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49363" y="4362450"/>
            <a:ext cx="2676525" cy="2051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5" name="图片 107"/>
          <p:cNvPicPr/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386513" y="712788"/>
            <a:ext cx="3779837" cy="3030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3" dur="1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animBg="1"/>
      <p:bldP spid="10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5"/>
          <p:cNvSpPr/>
          <p:nvPr>
            <p:custDataLst>
              <p:tags r:id="rId1"/>
            </p:custDataLst>
          </p:nvPr>
        </p:nvSpPr>
        <p:spPr>
          <a:xfrm>
            <a:off x="5538788" y="3841750"/>
            <a:ext cx="6423025" cy="1014413"/>
          </a:xfrm>
          <a:prstGeom prst="homePlate">
            <a:avLst>
              <a:gd name="adj" fmla="val 50009"/>
            </a:avLst>
          </a:prstGeom>
          <a:solidFill>
            <a:srgbClr val="DFEAFA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6000" b="1" i="1" dirty="0">
                <a:solidFill>
                  <a:srgbClr val="00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The bag is </a:t>
            </a:r>
            <a:r>
              <a:rPr lang="en-US" altLang="zh-CN" sz="6000" b="1" i="1" dirty="0">
                <a:solidFill>
                  <a:srgbClr val="FF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red</a:t>
            </a:r>
            <a:r>
              <a:rPr lang="zh-CN" altLang="en-US" sz="6000" b="1" i="1" dirty="0">
                <a:solidFill>
                  <a:srgbClr val="00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. </a:t>
            </a:r>
            <a:endParaRPr lang="zh-CN" altLang="en-US" sz="6000" b="1" i="1" dirty="0">
              <a:solidFill>
                <a:srgbClr val="000000"/>
              </a:solidFill>
              <a:latin typeface="Georgia" panose="02040502050405020303" charset="0"/>
              <a:ea typeface="汉仪魏碑简" charset="-122"/>
              <a:sym typeface="微软雅黑" panose="020B0503020204020204" charset="-122"/>
            </a:endParaRPr>
          </a:p>
        </p:txBody>
      </p:sp>
      <p:pic>
        <p:nvPicPr>
          <p:cNvPr id="11266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488" y="925513"/>
            <a:ext cx="4410075" cy="2747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17"/>
          <p:cNvSpPr/>
          <p:nvPr>
            <p:custDataLst>
              <p:tags r:id="rId4"/>
            </p:custDataLst>
          </p:nvPr>
        </p:nvSpPr>
        <p:spPr>
          <a:xfrm>
            <a:off x="549275" y="1566863"/>
            <a:ext cx="3213100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8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red</a:t>
            </a:r>
            <a:endParaRPr lang="en-US" altLang="zh-CN" sz="8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1268" name="图片 5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94500" y="527050"/>
            <a:ext cx="2566988" cy="25669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3" dur="1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5"/>
          <p:cNvSpPr/>
          <p:nvPr>
            <p:custDataLst>
              <p:tags r:id="rId1"/>
            </p:custDataLst>
          </p:nvPr>
        </p:nvSpPr>
        <p:spPr>
          <a:xfrm>
            <a:off x="4343529" y="4365104"/>
            <a:ext cx="7848471" cy="830997"/>
          </a:xfrm>
          <a:prstGeom prst="homePlate">
            <a:avLst>
              <a:gd name="adj" fmla="val 49970"/>
            </a:avLst>
          </a:prstGeom>
          <a:solidFill>
            <a:srgbClr val="DFEAFA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48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There are ten red </a:t>
            </a:r>
            <a:r>
              <a:rPr lang="en-US" altLang="zh-CN" sz="4800" b="1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pen</a:t>
            </a:r>
            <a:r>
              <a:rPr lang="en-US" altLang="zh-CN" sz="48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</a:t>
            </a:r>
            <a:r>
              <a:rPr lang="zh-CN" altLang="en-US" sz="48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. </a:t>
            </a:r>
            <a:endParaRPr lang="zh-CN" altLang="en-US" sz="48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2290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488" y="925513"/>
            <a:ext cx="4410075" cy="2747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文本框 17"/>
          <p:cNvSpPr/>
          <p:nvPr>
            <p:custDataLst>
              <p:tags r:id="rId4"/>
            </p:custDataLst>
          </p:nvPr>
        </p:nvSpPr>
        <p:spPr>
          <a:xfrm>
            <a:off x="549275" y="1566863"/>
            <a:ext cx="3213100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80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pen</a:t>
            </a:r>
            <a:endParaRPr lang="en-US" altLang="zh-CN" sz="80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grpSp>
        <p:nvGrpSpPr>
          <p:cNvPr id="12292" name="组合 12"/>
          <p:cNvGrpSpPr/>
          <p:nvPr>
            <p:custDataLst>
              <p:tags r:id="rId5"/>
            </p:custDataLst>
          </p:nvPr>
        </p:nvGrpSpPr>
        <p:grpSpPr>
          <a:xfrm>
            <a:off x="5324475" y="155575"/>
            <a:ext cx="5867400" cy="3406775"/>
            <a:chOff x="9534" y="228"/>
            <a:chExt cx="9241" cy="5366"/>
          </a:xfrm>
        </p:grpSpPr>
        <p:pic>
          <p:nvPicPr>
            <p:cNvPr id="12293" name="图片 2"/>
            <p:cNvPicPr/>
            <p:nvPr>
              <p:custDataLst>
                <p:tags r:id="rId6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9416" y="476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4" name="图片 3"/>
            <p:cNvPicPr/>
            <p:nvPr>
              <p:custDataLst>
                <p:tags r:id="rId8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0766" y="343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5" name="图片 4"/>
            <p:cNvPicPr/>
            <p:nvPr>
              <p:custDataLst>
                <p:tags r:id="rId9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1179" y="3087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6" name="图片 5"/>
            <p:cNvPicPr/>
            <p:nvPr>
              <p:custDataLst>
                <p:tags r:id="rId10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2441" y="2914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7" name="图片 6"/>
            <p:cNvPicPr/>
            <p:nvPr>
              <p:custDataLst>
                <p:tags r:id="rId11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3743" y="2914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8" name="图片 7"/>
            <p:cNvPicPr/>
            <p:nvPr>
              <p:custDataLst>
                <p:tags r:id="rId12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5088" y="2914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9" name="图片 8"/>
            <p:cNvPicPr/>
            <p:nvPr>
              <p:custDataLst>
                <p:tags r:id="rId13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6267" y="2795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300" name="图片 9"/>
            <p:cNvPicPr/>
            <p:nvPr>
              <p:custDataLst>
                <p:tags r:id="rId14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2151" y="343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301" name="图片 10"/>
            <p:cNvPicPr/>
            <p:nvPr>
              <p:custDataLst>
                <p:tags r:id="rId15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3516" y="343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302" name="图片 11"/>
            <p:cNvPicPr/>
            <p:nvPr>
              <p:custDataLst>
                <p:tags r:id="rId16"/>
              </p:custDataLst>
            </p:nvPr>
          </p:nvPicPr>
          <p:blipFill>
            <a:blip r:embed="rId7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6380000">
              <a:off x="14887" y="343"/>
              <a:ext cx="2623" cy="2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3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/>
      <p:bldP spid="122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5"/>
          <p:cNvSpPr/>
          <p:nvPr>
            <p:custDataLst>
              <p:tags r:id="rId1"/>
            </p:custDataLst>
          </p:nvPr>
        </p:nvSpPr>
        <p:spPr>
          <a:xfrm>
            <a:off x="6149975" y="3975100"/>
            <a:ext cx="5233988" cy="1014413"/>
          </a:xfrm>
          <a:prstGeom prst="homePlate">
            <a:avLst>
              <a:gd name="adj" fmla="val 50020"/>
            </a:avLst>
          </a:prstGeom>
          <a:solidFill>
            <a:srgbClr val="DFEAFA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6000" b="1" i="1" dirty="0">
                <a:solidFill>
                  <a:srgbClr val="00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This is </a:t>
            </a:r>
            <a:r>
              <a:rPr lang="en-US" altLang="zh-CN" sz="6000" b="1" i="1" dirty="0">
                <a:solidFill>
                  <a:srgbClr val="FF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leg</a:t>
            </a:r>
            <a:r>
              <a:rPr lang="en-US" altLang="zh-CN" sz="6000" b="1" i="1" dirty="0">
                <a:solidFill>
                  <a:srgbClr val="00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s</a:t>
            </a:r>
            <a:r>
              <a:rPr lang="zh-CN" altLang="en-US" sz="6000" b="1" i="1" dirty="0">
                <a:solidFill>
                  <a:srgbClr val="000000"/>
                </a:solidFill>
                <a:latin typeface="Georgia" panose="02040502050405020303" charset="0"/>
                <a:ea typeface="汉仪魏碑简" charset="-122"/>
                <a:sym typeface="微软雅黑" panose="020B0503020204020204" charset="-122"/>
              </a:rPr>
              <a:t>. </a:t>
            </a:r>
            <a:endParaRPr lang="zh-CN" altLang="en-US" sz="6000" b="1" i="1" dirty="0">
              <a:solidFill>
                <a:srgbClr val="000000"/>
              </a:solidFill>
              <a:latin typeface="Georgia" panose="02040502050405020303" charset="0"/>
              <a:ea typeface="汉仪魏碑简" charset="-122"/>
              <a:sym typeface="微软雅黑" panose="020B0503020204020204" charset="-122"/>
            </a:endParaRPr>
          </a:p>
        </p:txBody>
      </p:sp>
      <p:pic>
        <p:nvPicPr>
          <p:cNvPr id="13314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488" y="925513"/>
            <a:ext cx="4410075" cy="2747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文本框 17"/>
          <p:cNvSpPr/>
          <p:nvPr>
            <p:custDataLst>
              <p:tags r:id="rId4"/>
            </p:custDataLst>
          </p:nvPr>
        </p:nvSpPr>
        <p:spPr>
          <a:xfrm>
            <a:off x="549275" y="1566863"/>
            <a:ext cx="3213100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8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leg</a:t>
            </a:r>
            <a:endParaRPr lang="en-US" altLang="zh-CN" sz="8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3316" name="图片 108"/>
          <p:cNvPicPr/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761038" y="373063"/>
            <a:ext cx="4949825" cy="3192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3" dur="1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animBg="1"/>
      <p:bldP spid="133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246813" y="1416050"/>
            <a:ext cx="1677987" cy="170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8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21675" y="1366838"/>
            <a:ext cx="3076575" cy="2005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9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662238" y="4208463"/>
            <a:ext cx="3057525" cy="1846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321675" y="4208463"/>
            <a:ext cx="3392488" cy="1981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62238" y="1416050"/>
            <a:ext cx="3189287" cy="1955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113" y="1706563"/>
            <a:ext cx="2114550" cy="1785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rcRect/>
          <a:stretch>
            <a:fillRect/>
          </a:stretch>
        </p:blipFill>
        <p:spPr>
          <a:xfrm>
            <a:off x="211138" y="4208463"/>
            <a:ext cx="2451100" cy="1622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图片 1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5980113" y="3492500"/>
            <a:ext cx="2211387" cy="263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383"/>
</p:tagLst>
</file>

<file path=ppt/tags/tag10.xml><?xml version="1.0" encoding="utf-8"?>
<p:tagLst xmlns:p="http://schemas.openxmlformats.org/presentationml/2006/main">
  <p:tag name="AS_UNIQUEID" val="336"/>
</p:tagLst>
</file>

<file path=ppt/tags/tag100.xml><?xml version="1.0" encoding="utf-8"?>
<p:tagLst xmlns:p="http://schemas.openxmlformats.org/presentationml/2006/main">
  <p:tag name="AS_UNIQUEID" val="283"/>
</p:tagLst>
</file>

<file path=ppt/tags/tag101.xml><?xml version="1.0" encoding="utf-8"?>
<p:tagLst xmlns:p="http://schemas.openxmlformats.org/presentationml/2006/main">
  <p:tag name="AS_UNIQUEID" val="284"/>
</p:tagLst>
</file>

<file path=ppt/tags/tag102.xml><?xml version="1.0" encoding="utf-8"?>
<p:tagLst xmlns:p="http://schemas.openxmlformats.org/presentationml/2006/main">
  <p:tag name="AS_UNIQUEID" val="286"/>
</p:tagLst>
</file>

<file path=ppt/tags/tag103.xml><?xml version="1.0" encoding="utf-8"?>
<p:tagLst xmlns:p="http://schemas.openxmlformats.org/presentationml/2006/main">
  <p:tag name="AS_UNIQUEID" val="287"/>
</p:tagLst>
</file>

<file path=ppt/tags/tag104.xml><?xml version="1.0" encoding="utf-8"?>
<p:tagLst xmlns:p="http://schemas.openxmlformats.org/presentationml/2006/main">
  <p:tag name="AS_UNIQUEID" val="288"/>
</p:tagLst>
</file>

<file path=ppt/tags/tag105.xml><?xml version="1.0" encoding="utf-8"?>
<p:tagLst xmlns:p="http://schemas.openxmlformats.org/presentationml/2006/main">
  <p:tag name="AS_UNIQUEID" val="289"/>
</p:tagLst>
</file>

<file path=ppt/tags/tag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07.xml><?xml version="1.0" encoding="utf-8"?>
<p:tagLst xmlns:p="http://schemas.openxmlformats.org/presentationml/2006/main">
  <p:tag name="AS_UNIQUEID" val="292"/>
</p:tagLst>
</file>

<file path=ppt/tags/tag108.xml><?xml version="1.0" encoding="utf-8"?>
<p:tagLst xmlns:p="http://schemas.openxmlformats.org/presentationml/2006/main">
  <p:tag name="AS_UNIQUEID" val="293"/>
</p:tagLst>
</file>

<file path=ppt/tags/tag109.xml><?xml version="1.0" encoding="utf-8"?>
<p:tagLst xmlns:p="http://schemas.openxmlformats.org/presentationml/2006/main">
  <p:tag name="AS_UNIQUEID" val="294"/>
</p:tagLst>
</file>

<file path=ppt/tags/tag11.xml><?xml version="1.0" encoding="utf-8"?>
<p:tagLst xmlns:p="http://schemas.openxmlformats.org/presentationml/2006/main">
  <p:tag name="AS_UNIQUEID" val="337"/>
</p:tagLst>
</file>

<file path=ppt/tags/tag110.xml><?xml version="1.0" encoding="utf-8"?>
<p:tagLst xmlns:p="http://schemas.openxmlformats.org/presentationml/2006/main">
  <p:tag name="AS_UNIQUEID" val="296"/>
</p:tagLst>
</file>

<file path=ppt/tags/tag111.xml><?xml version="1.0" encoding="utf-8"?>
<p:tagLst xmlns:p="http://schemas.openxmlformats.org/presentationml/2006/main">
  <p:tag name="AS_UNIQUEID" val="297"/>
</p:tagLst>
</file>

<file path=ppt/tags/tag112.xml><?xml version="1.0" encoding="utf-8"?>
<p:tagLst xmlns:p="http://schemas.openxmlformats.org/presentationml/2006/main">
  <p:tag name="AS_UNIQUEID" val="298"/>
</p:tagLst>
</file>

<file path=ppt/tags/tag113.xml><?xml version="1.0" encoding="utf-8"?>
<p:tagLst xmlns:p="http://schemas.openxmlformats.org/presentationml/2006/main">
  <p:tag name="AS_UNIQUEID" val="299"/>
</p:tagLst>
</file>

<file path=ppt/tags/tag1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15.xml><?xml version="1.0" encoding="utf-8"?>
<p:tagLst xmlns:p="http://schemas.openxmlformats.org/presentationml/2006/main">
  <p:tag name="AS_UNIQUEID" val="302"/>
</p:tagLst>
</file>

<file path=ppt/tags/tag116.xml><?xml version="1.0" encoding="utf-8"?>
<p:tagLst xmlns:p="http://schemas.openxmlformats.org/presentationml/2006/main">
  <p:tag name="AS_UNIQUEID" val="303"/>
</p:tagLst>
</file>

<file path=ppt/tags/tag117.xml><?xml version="1.0" encoding="utf-8"?>
<p:tagLst xmlns:p="http://schemas.openxmlformats.org/presentationml/2006/main">
  <p:tag name="AS_UNIQUEID" val="304"/>
</p:tagLst>
</file>

<file path=ppt/tags/tag118.xml><?xml version="1.0" encoding="utf-8"?>
<p:tagLst xmlns:p="http://schemas.openxmlformats.org/presentationml/2006/main">
  <p:tag name="AS_UNIQUEID" val="306"/>
</p:tagLst>
</file>

<file path=ppt/tags/tag119.xml><?xml version="1.0" encoding="utf-8"?>
<p:tagLst xmlns:p="http://schemas.openxmlformats.org/presentationml/2006/main">
  <p:tag name="AS_UNIQUEID" val="307"/>
</p:tagLst>
</file>

<file path=ppt/tags/tag12.xml><?xml version="1.0" encoding="utf-8"?>
<p:tagLst xmlns:p="http://schemas.openxmlformats.org/presentationml/2006/main">
  <p:tag name="AS_UNIQUEID" val="327"/>
</p:tagLst>
</file>

<file path=ppt/tags/tag120.xml><?xml version="1.0" encoding="utf-8"?>
<p:tagLst xmlns:p="http://schemas.openxmlformats.org/presentationml/2006/main">
  <p:tag name="AS_UNIQUEID" val="308"/>
</p:tagLst>
</file>

<file path=ppt/tags/tag121.xml><?xml version="1.0" encoding="utf-8"?>
<p:tagLst xmlns:p="http://schemas.openxmlformats.org/presentationml/2006/main">
  <p:tag name="AS_UNIQUEID" val="309"/>
</p:tagLst>
</file>

<file path=ppt/tags/tag122.xml><?xml version="1.0" encoding="utf-8"?>
<p:tagLst xmlns:p="http://schemas.openxmlformats.org/presentationml/2006/main">
  <p:tag name="AS_UNIQUEID" val="384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24.xml><?xml version="1.0" encoding="utf-8"?>
<p:tagLst xmlns:p="http://schemas.openxmlformats.org/presentationml/2006/main">
  <p:tag name="AS_UNIQUEID" val="317"/>
</p:tagLst>
</file>

<file path=ppt/tags/tag125.xml><?xml version="1.0" encoding="utf-8"?>
<p:tagLst xmlns:p="http://schemas.openxmlformats.org/presentationml/2006/main">
  <p:tag name="AS_UNIQUEID" val="318"/>
</p:tagLst>
</file>

<file path=ppt/tags/tag126.xml><?xml version="1.0" encoding="utf-8"?>
<p:tagLst xmlns:p="http://schemas.openxmlformats.org/presentationml/2006/main">
  <p:tag name="AS_UNIQUEID" val="319"/>
</p:tagLst>
</file>

<file path=ppt/tags/tag127.xml><?xml version="1.0" encoding="utf-8"?>
<p:tagLst xmlns:p="http://schemas.openxmlformats.org/presentationml/2006/main">
  <p:tag name="AS_UNIQUEID" val="320"/>
</p:tagLst>
</file>

<file path=ppt/tags/tag128.xml><?xml version="1.0" encoding="utf-8"?>
<p:tagLst xmlns:p="http://schemas.openxmlformats.org/presentationml/2006/main">
  <p:tag name="AS_UNIQUEID" val="321"/>
</p:tagLst>
</file>

<file path=ppt/tags/tag129.xml><?xml version="1.0" encoding="utf-8"?>
<p:tagLst xmlns:p="http://schemas.openxmlformats.org/presentationml/2006/main">
  <p:tag name="AS_UNIQUEID" val="322"/>
</p:tagLst>
</file>

<file path=ppt/tags/tag13.xml><?xml version="1.0" encoding="utf-8"?>
<p:tagLst xmlns:p="http://schemas.openxmlformats.org/presentationml/2006/main">
  <p:tag name="AS_UNIQUEID" val="328"/>
</p:tagLst>
</file>

<file path=ppt/tags/tag13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3cf8b83c-c65b-44a5-90c3-0100fc5e0ee5"/>
</p:tagLst>
</file>

<file path=ppt/tags/tag14.xml><?xml version="1.0" encoding="utf-8"?>
<p:tagLst xmlns:p="http://schemas.openxmlformats.org/presentationml/2006/main">
  <p:tag name="AS_UNIQUEID" val="342"/>
</p:tagLst>
</file>

<file path=ppt/tags/tag15.xml><?xml version="1.0" encoding="utf-8"?>
<p:tagLst xmlns:p="http://schemas.openxmlformats.org/presentationml/2006/main">
  <p:tag name="AS_UNIQUEID" val="343"/>
</p:tagLst>
</file>

<file path=ppt/tags/tag16.xml><?xml version="1.0" encoding="utf-8"?>
<p:tagLst xmlns:p="http://schemas.openxmlformats.org/presentationml/2006/main">
  <p:tag name="AS_UNIQUEID" val="344"/>
</p:tagLst>
</file>

<file path=ppt/tags/tag17.xml><?xml version="1.0" encoding="utf-8"?>
<p:tagLst xmlns:p="http://schemas.openxmlformats.org/presentationml/2006/main">
  <p:tag name="AS_UNIQUEID" val="345"/>
</p:tagLst>
</file>

<file path=ppt/tags/tag18.xml><?xml version="1.0" encoding="utf-8"?>
<p:tagLst xmlns:p="http://schemas.openxmlformats.org/presentationml/2006/main">
  <p:tag name="AS_UNIQUEID" val="346"/>
</p:tagLst>
</file>

<file path=ppt/tags/tag19.xml><?xml version="1.0" encoding="utf-8"?>
<p:tagLst xmlns:p="http://schemas.openxmlformats.org/presentationml/2006/main">
  <p:tag name="AS_UNIQUEID" val="339"/>
</p:tagLst>
</file>

<file path=ppt/tags/tag2.xml><?xml version="1.0" encoding="utf-8"?>
<p:tagLst xmlns:p="http://schemas.openxmlformats.org/presentationml/2006/main">
  <p:tag name="AS_UNIQUEID" val="325"/>
</p:tagLst>
</file>

<file path=ppt/tags/tag20.xml><?xml version="1.0" encoding="utf-8"?>
<p:tagLst xmlns:p="http://schemas.openxmlformats.org/presentationml/2006/main">
  <p:tag name="AS_UNIQUEID" val="340"/>
</p:tagLst>
</file>

<file path=ppt/tags/tag21.xml><?xml version="1.0" encoding="utf-8"?>
<p:tagLst xmlns:p="http://schemas.openxmlformats.org/presentationml/2006/main">
  <p:tag name="AS_UNIQUEID" val="351"/>
</p:tagLst>
</file>

<file path=ppt/tags/tag22.xml><?xml version="1.0" encoding="utf-8"?>
<p:tagLst xmlns:p="http://schemas.openxmlformats.org/presentationml/2006/main">
  <p:tag name="AS_UNIQUEID" val="352"/>
</p:tagLst>
</file>

<file path=ppt/tags/tag23.xml><?xml version="1.0" encoding="utf-8"?>
<p:tagLst xmlns:p="http://schemas.openxmlformats.org/presentationml/2006/main">
  <p:tag name="AS_UNIQUEID" val="353"/>
</p:tagLst>
</file>

<file path=ppt/tags/tag24.xml><?xml version="1.0" encoding="utf-8"?>
<p:tagLst xmlns:p="http://schemas.openxmlformats.org/presentationml/2006/main">
  <p:tag name="AS_UNIQUEID" val="354"/>
</p:tagLst>
</file>

<file path=ppt/tags/tag25.xml><?xml version="1.0" encoding="utf-8"?>
<p:tagLst xmlns:p="http://schemas.openxmlformats.org/presentationml/2006/main">
  <p:tag name="AS_UNIQUEID" val="355"/>
</p:tagLst>
</file>

<file path=ppt/tags/tag26.xml><?xml version="1.0" encoding="utf-8"?>
<p:tagLst xmlns:p="http://schemas.openxmlformats.org/presentationml/2006/main">
  <p:tag name="AS_UNIQUEID" val="348"/>
</p:tagLst>
</file>

<file path=ppt/tags/tag27.xml><?xml version="1.0" encoding="utf-8"?>
<p:tagLst xmlns:p="http://schemas.openxmlformats.org/presentationml/2006/main">
  <p:tag name="AS_UNIQUEID" val="349"/>
</p:tagLst>
</file>

<file path=ppt/tags/tag28.xml><?xml version="1.0" encoding="utf-8"?>
<p:tagLst xmlns:p="http://schemas.openxmlformats.org/presentationml/2006/main">
  <p:tag name="AS_UNIQUEID" val="193"/>
  <p:tag name="KSO_WM_UNIT_FILL_FORE_SCHEMECOLOR_INDEX" val="5"/>
  <p:tag name="KSO_WM_UNIT_FILL_FORE_SCHEMECOLOR_INDEX_BRIGHTNESS" val="0.8"/>
  <p:tag name="KSO_WM_UNIT_FILL_TYPE" val="1"/>
</p:tagLst>
</file>

<file path=ppt/tags/tag29.xml><?xml version="1.0" encoding="utf-8"?>
<p:tagLst xmlns:p="http://schemas.openxmlformats.org/presentationml/2006/main">
  <p:tag name="AS_UNIQUEID" val="194"/>
</p:tagLst>
</file>

<file path=ppt/tags/tag3.xml><?xml version="1.0" encoding="utf-8"?>
<p:tagLst xmlns:p="http://schemas.openxmlformats.org/presentationml/2006/main">
  <p:tag name="AS_UNIQUEID" val="580"/>
</p:tagLst>
</file>

<file path=ppt/tags/tag30.xml><?xml version="1.0" encoding="utf-8"?>
<p:tagLst xmlns:p="http://schemas.openxmlformats.org/presentationml/2006/main">
  <p:tag name="AS_UNIQUEID" val="195"/>
</p:tagLst>
</file>

<file path=ppt/tags/tag31.xml><?xml version="1.0" encoding="utf-8"?>
<p:tagLst xmlns:p="http://schemas.openxmlformats.org/presentationml/2006/main">
  <p:tag name="AS_UNIQUEID" val="196"/>
</p:tagLst>
</file>

<file path=ppt/tags/tag32.xml><?xml version="1.0" encoding="utf-8"?>
<p:tagLst xmlns:p="http://schemas.openxmlformats.org/presentationml/2006/main">
  <p:tag name="AS_UNIQUEID" val="199"/>
</p:tagLst>
</file>

<file path=ppt/tags/tag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34.xml><?xml version="1.0" encoding="utf-8"?>
<p:tagLst xmlns:p="http://schemas.openxmlformats.org/presentationml/2006/main">
  <p:tag name="AS_UNIQUEID" val="201"/>
  <p:tag name="KSO_WM_UNIT_FILL_FORE_SCHEMECOLOR_INDEX" val="5"/>
  <p:tag name="KSO_WM_UNIT_FILL_FORE_SCHEMECOLOR_INDEX_BRIGHTNESS" val="0.8"/>
  <p:tag name="KSO_WM_UNIT_FILL_TYPE" val="1"/>
</p:tagLst>
</file>

<file path=ppt/tags/tag35.xml><?xml version="1.0" encoding="utf-8"?>
<p:tagLst xmlns:p="http://schemas.openxmlformats.org/presentationml/2006/main">
  <p:tag name="AS_UNIQUEID" val="202"/>
</p:tagLst>
</file>

<file path=ppt/tags/tag36.xml><?xml version="1.0" encoding="utf-8"?>
<p:tagLst xmlns:p="http://schemas.openxmlformats.org/presentationml/2006/main">
  <p:tag name="AS_UNIQUEID" val="203"/>
</p:tagLst>
</file>

<file path=ppt/tags/tag37.xml><?xml version="1.0" encoding="utf-8"?>
<p:tagLst xmlns:p="http://schemas.openxmlformats.org/presentationml/2006/main">
  <p:tag name="AS_UNIQUEID" val="204"/>
</p:tagLst>
</file>

<file path=ppt/tags/tag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39.xml><?xml version="1.0" encoding="utf-8"?>
<p:tagLst xmlns:p="http://schemas.openxmlformats.org/presentationml/2006/main">
  <p:tag name="AS_UNIQUEID" val="206"/>
  <p:tag name="KSO_WM_UNIT_FILL_FORE_SCHEMECOLOR_INDEX" val="5"/>
  <p:tag name="KSO_WM_UNIT_FILL_FORE_SCHEMECOLOR_INDEX_BRIGHTNESS" val="0.8"/>
  <p:tag name="KSO_WM_UNIT_FILL_TYPE" val="1"/>
</p:tagLst>
</file>

<file path=ppt/tags/tag4.xml><?xml version="1.0" encoding="utf-8"?>
<p:tagLst xmlns:p="http://schemas.openxmlformats.org/presentationml/2006/main">
  <p:tag name="AS_UNIQUEID" val="330"/>
</p:tagLst>
</file>

<file path=ppt/tags/tag40.xml><?xml version="1.0" encoding="utf-8"?>
<p:tagLst xmlns:p="http://schemas.openxmlformats.org/presentationml/2006/main">
  <p:tag name="AS_UNIQUEID" val="207"/>
</p:tagLst>
</file>

<file path=ppt/tags/tag41.xml><?xml version="1.0" encoding="utf-8"?>
<p:tagLst xmlns:p="http://schemas.openxmlformats.org/presentationml/2006/main">
  <p:tag name="AS_UNIQUEID" val="208"/>
</p:tagLst>
</file>

<file path=ppt/tags/tag42.xml><?xml version="1.0" encoding="utf-8"?>
<p:tagLst xmlns:p="http://schemas.openxmlformats.org/presentationml/2006/main">
  <p:tag name="AS_UNIQUEID" val="359"/>
</p:tagLst>
</file>

<file path=ppt/tags/tag43.xml><?xml version="1.0" encoding="utf-8"?>
<p:tagLst xmlns:p="http://schemas.openxmlformats.org/presentationml/2006/main">
  <p:tag name="AS_UNIQUEID" val="210"/>
</p:tagLst>
</file>

<file path=ppt/tags/tag44.xml><?xml version="1.0" encoding="utf-8"?>
<p:tagLst xmlns:p="http://schemas.openxmlformats.org/presentationml/2006/main">
  <p:tag name="AS_UNIQUEID" val="211"/>
</p:tagLst>
</file>

<file path=ppt/tags/tag45.xml><?xml version="1.0" encoding="utf-8"?>
<p:tagLst xmlns:p="http://schemas.openxmlformats.org/presentationml/2006/main">
  <p:tag name="AS_UNIQUEID" val="212"/>
</p:tagLst>
</file>

<file path=ppt/tags/tag46.xml><?xml version="1.0" encoding="utf-8"?>
<p:tagLst xmlns:p="http://schemas.openxmlformats.org/presentationml/2006/main">
  <p:tag name="AS_UNIQUEID" val="213"/>
</p:tagLst>
</file>

<file path=ppt/tags/tag47.xml><?xml version="1.0" encoding="utf-8"?>
<p:tagLst xmlns:p="http://schemas.openxmlformats.org/presentationml/2006/main">
  <p:tag name="AS_UNIQUEID" val="214"/>
</p:tagLst>
</file>

<file path=ppt/tags/tag48.xml><?xml version="1.0" encoding="utf-8"?>
<p:tagLst xmlns:p="http://schemas.openxmlformats.org/presentationml/2006/main">
  <p:tag name="AS_UNIQUEID" val="215"/>
</p:tagLst>
</file>

<file path=ppt/tags/tag49.xml><?xml version="1.0" encoding="utf-8"?>
<p:tagLst xmlns:p="http://schemas.openxmlformats.org/presentationml/2006/main">
  <p:tag name="AS_UNIQUEID" val="216"/>
</p:tagLst>
</file>

<file path=ppt/tags/tag5.xml><?xml version="1.0" encoding="utf-8"?>
<p:tagLst xmlns:p="http://schemas.openxmlformats.org/presentationml/2006/main">
  <p:tag name="AS_UNIQUEID" val="331"/>
</p:tagLst>
</file>

<file path=ppt/tags/tag50.xml><?xml version="1.0" encoding="utf-8"?>
<p:tagLst xmlns:p="http://schemas.openxmlformats.org/presentationml/2006/main">
  <p:tag name="AS_UNIQUEID" val="217"/>
</p:tagLst>
</file>

<file path=ppt/tags/tag51.xml><?xml version="1.0" encoding="utf-8"?>
<p:tagLst xmlns:p="http://schemas.openxmlformats.org/presentationml/2006/main">
  <p:tag name="AS_UNIQUEID" val="218"/>
</p:tagLst>
</file>

<file path=ppt/tags/tag52.xml><?xml version="1.0" encoding="utf-8"?>
<p:tagLst xmlns:p="http://schemas.openxmlformats.org/presentationml/2006/main">
  <p:tag name="AS_UNIQUEID" val="219"/>
</p:tagLst>
</file>

<file path=ppt/tags/tag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54.xml><?xml version="1.0" encoding="utf-8"?>
<p:tagLst xmlns:p="http://schemas.openxmlformats.org/presentationml/2006/main">
  <p:tag name="AS_UNIQUEID" val="221"/>
  <p:tag name="KSO_WM_UNIT_FILL_FORE_SCHEMECOLOR_INDEX" val="5"/>
  <p:tag name="KSO_WM_UNIT_FILL_FORE_SCHEMECOLOR_INDEX_BRIGHTNESS" val="0.8"/>
  <p:tag name="KSO_WM_UNIT_FILL_TYPE" val="1"/>
</p:tagLst>
</file>

<file path=ppt/tags/tag55.xml><?xml version="1.0" encoding="utf-8"?>
<p:tagLst xmlns:p="http://schemas.openxmlformats.org/presentationml/2006/main">
  <p:tag name="AS_UNIQUEID" val="222"/>
</p:tagLst>
</file>

<file path=ppt/tags/tag56.xml><?xml version="1.0" encoding="utf-8"?>
<p:tagLst xmlns:p="http://schemas.openxmlformats.org/presentationml/2006/main">
  <p:tag name="AS_UNIQUEID" val="223"/>
</p:tagLst>
</file>

<file path=ppt/tags/tag57.xml><?xml version="1.0" encoding="utf-8"?>
<p:tagLst xmlns:p="http://schemas.openxmlformats.org/presentationml/2006/main">
  <p:tag name="AS_UNIQUEID" val="224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59.xml><?xml version="1.0" encoding="utf-8"?>
<p:tagLst xmlns:p="http://schemas.openxmlformats.org/presentationml/2006/main">
  <p:tag name="AS_UNIQUEID" val="365"/>
</p:tagLst>
</file>

<file path=ppt/tags/tag6.xml><?xml version="1.0" encoding="utf-8"?>
<p:tagLst xmlns:p="http://schemas.openxmlformats.org/presentationml/2006/main">
  <p:tag name="AS_UNIQUEID" val="332"/>
</p:tagLst>
</file>

<file path=ppt/tags/tag60.xml><?xml version="1.0" encoding="utf-8"?>
<p:tagLst xmlns:p="http://schemas.openxmlformats.org/presentationml/2006/main">
  <p:tag name="AS_UNIQUEID" val="366"/>
</p:tagLst>
</file>

<file path=ppt/tags/tag61.xml><?xml version="1.0" encoding="utf-8"?>
<p:tagLst xmlns:p="http://schemas.openxmlformats.org/presentationml/2006/main">
  <p:tag name="AS_UNIQUEID" val="367"/>
</p:tagLst>
</file>

<file path=ppt/tags/tag62.xml><?xml version="1.0" encoding="utf-8"?>
<p:tagLst xmlns:p="http://schemas.openxmlformats.org/presentationml/2006/main">
  <p:tag name="AS_UNIQUEID" val="368"/>
</p:tagLst>
</file>

<file path=ppt/tags/tag63.xml><?xml version="1.0" encoding="utf-8"?>
<p:tagLst xmlns:p="http://schemas.openxmlformats.org/presentationml/2006/main">
  <p:tag name="AS_UNIQUEID" val="369"/>
</p:tagLst>
</file>

<file path=ppt/tags/tag64.xml><?xml version="1.0" encoding="utf-8"?>
<p:tagLst xmlns:p="http://schemas.openxmlformats.org/presentationml/2006/main">
  <p:tag name="AS_UNIQUEID" val="370"/>
</p:tagLst>
</file>

<file path=ppt/tags/tag65.xml><?xml version="1.0" encoding="utf-8"?>
<p:tagLst xmlns:p="http://schemas.openxmlformats.org/presentationml/2006/main">
  <p:tag name="AS_UNIQUEID" val="371"/>
</p:tagLst>
</file>

<file path=ppt/tags/tag66.xml><?xml version="1.0" encoding="utf-8"?>
<p:tagLst xmlns:p="http://schemas.openxmlformats.org/presentationml/2006/main">
  <p:tag name="AS_UNIQUEID" val="372"/>
</p:tagLst>
</file>

<file path=ppt/tags/tag67.xml><?xml version="1.0" encoding="utf-8"?>
<p:tagLst xmlns:p="http://schemas.openxmlformats.org/presentationml/2006/main">
  <p:tag name="AS_UNIQUEID" val="362"/>
</p:tagLst>
</file>

<file path=ppt/tags/tag68.xml><?xml version="1.0" encoding="utf-8"?>
<p:tagLst xmlns:p="http://schemas.openxmlformats.org/presentationml/2006/main">
  <p:tag name="AS_UNIQUEID" val="363"/>
</p:tagLst>
</file>

<file path=ppt/tags/tag69.xml><?xml version="1.0" encoding="utf-8"?>
<p:tagLst xmlns:p="http://schemas.openxmlformats.org/presentationml/2006/main">
  <p:tag name="AS_UNIQUEID" val="235"/>
</p:tagLst>
</file>

<file path=ppt/tags/tag7.xml><?xml version="1.0" encoding="utf-8"?>
<p:tagLst xmlns:p="http://schemas.openxmlformats.org/presentationml/2006/main">
  <p:tag name="AS_UNIQUEID" val="333"/>
</p:tagLst>
</file>

<file path=ppt/tags/tag70.xml><?xml version="1.0" encoding="utf-8"?>
<p:tagLst xmlns:p="http://schemas.openxmlformats.org/presentationml/2006/main">
  <p:tag name="AS_UNIQUEID" val="236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</p:tagLst>
</file>

<file path=ppt/tags/tag71.xml><?xml version="1.0" encoding="utf-8"?>
<p:tagLst xmlns:p="http://schemas.openxmlformats.org/presentationml/2006/main">
  <p:tag name="AS_UNIQUEID" val="237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</p:tagLst>
</file>

<file path=ppt/tags/tag72.xml><?xml version="1.0" encoding="utf-8"?>
<p:tagLst xmlns:p="http://schemas.openxmlformats.org/presentationml/2006/main">
  <p:tag name="AS_UNIQUEID" val="238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</p:tagLst>
</file>

<file path=ppt/tags/tag73.xml><?xml version="1.0" encoding="utf-8"?>
<p:tagLst xmlns:p="http://schemas.openxmlformats.org/presentationml/2006/main">
  <p:tag name="AS_UNIQUEID" val="239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</p:tagLst>
</file>

<file path=ppt/tags/tag74.xml><?xml version="1.0" encoding="utf-8"?>
<p:tagLst xmlns:p="http://schemas.openxmlformats.org/presentationml/2006/main">
  <p:tag name="AS_UNIQUEID" val="240"/>
  <p:tag name="KSO_WM_UNIT_FILL_FORE_SCHEMECOLOR_INDEX" val="15"/>
  <p:tag name="KSO_WM_UNIT_FILL_FORE_SCHEMECOLOR_INDEX_BRIGHTNESS" val="-0.1"/>
  <p:tag name="KSO_WM_UNIT_FILL_TYPE" val="1"/>
  <p:tag name="KSO_WM_UNIT_LINE_FILL_TYPE" val="2"/>
  <p:tag name="KSO_WM_UNIT_LINE_FORE_SCHEMECOLOR_INDEX" val="10"/>
  <p:tag name="KSO_WM_UNIT_LINE_FORE_SCHEMECOLOR_INDEX_BRIGHTNESS" val="0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76.xml><?xml version="1.0" encoding="utf-8"?>
<p:tagLst xmlns:p="http://schemas.openxmlformats.org/presentationml/2006/main">
  <p:tag name="AS_UNIQUEID" val="232"/>
</p:tagLst>
</file>

<file path=ppt/tags/tag77.xml><?xml version="1.0" encoding="utf-8"?>
<p:tagLst xmlns:p="http://schemas.openxmlformats.org/presentationml/2006/main">
  <p:tag name="AS_UNIQUEID" val="233"/>
</p:tagLst>
</file>

<file path=ppt/tags/tag78.xml><?xml version="1.0" encoding="utf-8"?>
<p:tagLst xmlns:p="http://schemas.openxmlformats.org/presentationml/2006/main">
  <p:tag name="AS_UNIQUEID" val="200"/>
</p:tagLst>
</file>

<file path=ppt/tags/tag79.xml><?xml version="1.0" encoding="utf-8"?>
<p:tagLst xmlns:p="http://schemas.openxmlformats.org/presentationml/2006/main">
  <p:tag name="AS_UNIQUEID" val="203"/>
</p:tagLst>
</file>

<file path=ppt/tags/tag8.xml><?xml version="1.0" encoding="utf-8"?>
<p:tagLst xmlns:p="http://schemas.openxmlformats.org/presentationml/2006/main">
  <p:tag name="AS_UNIQUEID" val="334"/>
</p:tagLst>
</file>

<file path=ppt/tags/tag80.xml><?xml version="1.0" encoding="utf-8"?>
<p:tagLst xmlns:p="http://schemas.openxmlformats.org/presentationml/2006/main">
  <p:tag name="AS_UNIQUEID" val="205"/>
</p:tagLst>
</file>

<file path=ppt/tags/tag81.xml><?xml version="1.0" encoding="utf-8"?>
<p:tagLst xmlns:p="http://schemas.openxmlformats.org/presentationml/2006/main">
  <p:tag name="AS_UNIQUEID" val="206"/>
</p:tagLst>
</file>

<file path=ppt/tags/tag82.xml><?xml version="1.0" encoding="utf-8"?>
<p:tagLst xmlns:p="http://schemas.openxmlformats.org/presentationml/2006/main">
  <p:tag name="AS_UNIQUEID" val="207"/>
</p:tagLst>
</file>

<file path=ppt/tags/tag83.xml><?xml version="1.0" encoding="utf-8"?>
<p:tagLst xmlns:p="http://schemas.openxmlformats.org/presentationml/2006/main">
  <p:tag name="AS_UNIQUEID" val="208"/>
</p:tagLst>
</file>

<file path=ppt/tags/tag84.xml><?xml version="1.0" encoding="utf-8"?>
<p:tagLst xmlns:p="http://schemas.openxmlformats.org/presentationml/2006/main">
  <p:tag name="AS_UNIQUEID" val="196"/>
</p:tagLst>
</file>

<file path=ppt/tags/tag85.xml><?xml version="1.0" encoding="utf-8"?>
<p:tagLst xmlns:p="http://schemas.openxmlformats.org/presentationml/2006/main">
  <p:tag name="AS_UNIQUEID" val="197"/>
</p:tagLst>
</file>

<file path=ppt/tags/tag86.xml><?xml version="1.0" encoding="utf-8"?>
<p:tagLst xmlns:p="http://schemas.openxmlformats.org/presentationml/2006/main">
  <p:tag name="AS_UNIQUEID" val="198"/>
</p:tagLst>
</file>

<file path=ppt/tags/tag87.xml><?xml version="1.0" encoding="utf-8"?>
<p:tagLst xmlns:p="http://schemas.openxmlformats.org/presentationml/2006/main">
  <p:tag name="AS_UNIQUEID" val="210"/>
</p:tagLst>
</file>

<file path=ppt/tags/tag88.xml><?xml version="1.0" encoding="utf-8"?>
<p:tagLst xmlns:p="http://schemas.openxmlformats.org/presentationml/2006/main">
  <p:tag name="AS_UNIQUEID" val="378"/>
</p:tagLst>
</file>

<file path=ppt/tags/tag89.xml><?xml version="1.0" encoding="utf-8"?>
<p:tagLst xmlns:p="http://schemas.openxmlformats.org/presentationml/2006/main">
  <p:tag name="AS_UNIQUEID" val="212"/>
</p:tagLst>
</file>

<file path=ppt/tags/tag9.xml><?xml version="1.0" encoding="utf-8"?>
<p:tagLst xmlns:p="http://schemas.openxmlformats.org/presentationml/2006/main">
  <p:tag name="AS_UNIQUEID" val="335"/>
</p:tagLst>
</file>

<file path=ppt/tags/tag90.xml><?xml version="1.0" encoding="utf-8"?>
<p:tagLst xmlns:p="http://schemas.openxmlformats.org/presentationml/2006/main">
  <p:tag name="AS_UNIQUEID" val="215"/>
</p:tagLst>
</file>

<file path=ppt/tags/tag91.xml><?xml version="1.0" encoding="utf-8"?>
<p:tagLst xmlns:p="http://schemas.openxmlformats.org/presentationml/2006/main">
  <p:tag name="AS_UNIQUEID" val="272"/>
</p:tagLst>
</file>

<file path=ppt/tags/tag92.xml><?xml version="1.0" encoding="utf-8"?>
<p:tagLst xmlns:p="http://schemas.openxmlformats.org/presentationml/2006/main">
  <p:tag name="AS_UNIQUEID" val="273"/>
</p:tagLst>
</file>

<file path=ppt/tags/tag93.xml><?xml version="1.0" encoding="utf-8"?>
<p:tagLst xmlns:p="http://schemas.openxmlformats.org/presentationml/2006/main">
  <p:tag name="AS_UNIQUEID" val="274"/>
</p:tagLst>
</file>

<file path=ppt/tags/tag94.xml><?xml version="1.0" encoding="utf-8"?>
<p:tagLst xmlns:p="http://schemas.openxmlformats.org/presentationml/2006/main">
  <p:tag name="AS_UNIQUEID" val="276"/>
</p:tagLst>
</file>

<file path=ppt/tags/tag95.xml><?xml version="1.0" encoding="utf-8"?>
<p:tagLst xmlns:p="http://schemas.openxmlformats.org/presentationml/2006/main">
  <p:tag name="AS_UNIQUEID" val="277"/>
</p:tagLst>
</file>

<file path=ppt/tags/tag96.xml><?xml version="1.0" encoding="utf-8"?>
<p:tagLst xmlns:p="http://schemas.openxmlformats.org/presentationml/2006/main">
  <p:tag name="AS_UNIQUEID" val="278"/>
</p:tagLst>
</file>

<file path=ppt/tags/tag97.xml><?xml version="1.0" encoding="utf-8"?>
<p:tagLst xmlns:p="http://schemas.openxmlformats.org/presentationml/2006/main">
  <p:tag name="AS_UNIQUEID" val="279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99.xml><?xml version="1.0" encoding="utf-8"?>
<p:tagLst xmlns:p="http://schemas.openxmlformats.org/presentationml/2006/main">
  <p:tag name="AS_UNIQUEID" val="282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</Words>
  <Application>WPS 演示</Application>
  <PresentationFormat>自定义</PresentationFormat>
  <Paragraphs>115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Calibri</vt:lpstr>
      <vt:lpstr>Georgia</vt:lpstr>
      <vt:lpstr>汉仪楷体简</vt:lpstr>
      <vt:lpstr>汉仪魏碑简</vt:lpstr>
      <vt:lpstr>Comic Sans MS</vt:lpstr>
      <vt:lpstr>Calibri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Find the same.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FC68E11926CD4F9EA760FCEB1A6D441D</vt:lpwstr>
  </property>
  <property fmtid="{D5CDD505-2E9C-101B-9397-08002B2CF9AE}" pid="7" name="KSOProductBuildVer">
    <vt:lpwstr>2052-11.1.0.13703</vt:lpwstr>
  </property>
</Properties>
</file>