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0"/>
  </p:handoutMasterIdLst>
  <p:sldIdLst>
    <p:sldId id="354" r:id="rId3"/>
    <p:sldId id="308" r:id="rId4"/>
    <p:sldId id="322" r:id="rId5"/>
    <p:sldId id="324" r:id="rId7"/>
    <p:sldId id="263" r:id="rId8"/>
    <p:sldId id="264" r:id="rId9"/>
    <p:sldId id="265" r:id="rId10"/>
    <p:sldId id="329" r:id="rId11"/>
    <p:sldId id="330" r:id="rId12"/>
    <p:sldId id="331" r:id="rId13"/>
    <p:sldId id="332" r:id="rId14"/>
    <p:sldId id="333" r:id="rId15"/>
    <p:sldId id="334" r:id="rId16"/>
    <p:sldId id="305" r:id="rId17"/>
    <p:sldId id="335" r:id="rId18"/>
    <p:sldId id="33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08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29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1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E4A75-52B1-4566-A0FA-715A41F2FC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1332D-4D91-4917-88D6-875A5C7D82B7}" type="slidenum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A56ECEB5-1B09-486A-86C6-5AF8C4475F9B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5FA0C794-C4CD-4408-B1EC-FF83A3D3D16F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614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457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662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969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819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F4EB27FE-8F77-4061-9178-2570EEDA14C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DAB578C-BAD2-4044-B8EA-FA0D71AE24B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A35D2A6-CEB5-4284-9975-DC2F43675CD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638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843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253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file:///D:\qq&#25991;&#20214;\712321467\Image\C2C\Image2\%7b75232B38-A165-1FB7-499C-2E1C792CACB5%7d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7.png"/><Relationship Id="rId7" Type="http://schemas.openxmlformats.org/officeDocument/2006/relationships/tags" Target="../tags/tag65.xml"/><Relationship Id="rId6" Type="http://schemas.openxmlformats.org/officeDocument/2006/relationships/image" Target="../media/image12.png"/><Relationship Id="rId5" Type="http://schemas.openxmlformats.org/officeDocument/2006/relationships/tags" Target="../tags/tag64.xml"/><Relationship Id="rId4" Type="http://schemas.openxmlformats.org/officeDocument/2006/relationships/image" Target="../media/image14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0" Type="http://schemas.openxmlformats.org/officeDocument/2006/relationships/notesSlide" Target="../notesSlides/notesSlide8.xml"/><Relationship Id="rId1" Type="http://schemas.openxmlformats.org/officeDocument/2006/relationships/tags" Target="../tags/tag6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8.png"/><Relationship Id="rId7" Type="http://schemas.openxmlformats.org/officeDocument/2006/relationships/tags" Target="../tags/tag72.xml"/><Relationship Id="rId6" Type="http://schemas.openxmlformats.org/officeDocument/2006/relationships/image" Target="../media/image12.png"/><Relationship Id="rId5" Type="http://schemas.openxmlformats.org/officeDocument/2006/relationships/tags" Target="../tags/tag71.xml"/><Relationship Id="rId4" Type="http://schemas.openxmlformats.org/officeDocument/2006/relationships/image" Target="../media/image14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notesSlide" Target="../notesSlides/notesSlide9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2.png"/><Relationship Id="rId7" Type="http://schemas.openxmlformats.org/officeDocument/2006/relationships/tags" Target="../tags/tag79.xml"/><Relationship Id="rId6" Type="http://schemas.openxmlformats.org/officeDocument/2006/relationships/image" Target="../media/image14.png"/><Relationship Id="rId5" Type="http://schemas.openxmlformats.org/officeDocument/2006/relationships/tags" Target="../tags/tag78.xml"/><Relationship Id="rId4" Type="http://schemas.openxmlformats.org/officeDocument/2006/relationships/image" Target="../media/image19.pn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0" Type="http://schemas.openxmlformats.org/officeDocument/2006/relationships/notesSlide" Target="../notesSlides/notesSlide10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2.png"/><Relationship Id="rId7" Type="http://schemas.openxmlformats.org/officeDocument/2006/relationships/tags" Target="../tags/tag86.xml"/><Relationship Id="rId6" Type="http://schemas.openxmlformats.org/officeDocument/2006/relationships/image" Target="../media/image21.png"/><Relationship Id="rId5" Type="http://schemas.openxmlformats.org/officeDocument/2006/relationships/tags" Target="../tags/tag85.xml"/><Relationship Id="rId4" Type="http://schemas.openxmlformats.org/officeDocument/2006/relationships/image" Target="../media/image20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8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22.png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../media/image8.png"/><Relationship Id="rId3" Type="http://schemas.openxmlformats.org/officeDocument/2006/relationships/tags" Target="../tags/tag17.xml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9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tags" Target="../tags/tag32.xml"/><Relationship Id="rId1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tags" Target="../tags/tag50.xml"/><Relationship Id="rId4" Type="http://schemas.openxmlformats.org/officeDocument/2006/relationships/image" Target="../media/image12.png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58.xml"/><Relationship Id="rId7" Type="http://schemas.openxmlformats.org/officeDocument/2006/relationships/image" Target="../media/image15.png"/><Relationship Id="rId6" Type="http://schemas.openxmlformats.org/officeDocument/2006/relationships/tags" Target="../tags/tag57.xml"/><Relationship Id="rId5" Type="http://schemas.openxmlformats.org/officeDocument/2006/relationships/image" Target="../media/image14.png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664460" y="390525"/>
            <a:ext cx="13303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B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2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My 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family</a:t>
            </a:r>
            <a:endParaRPr lang="en-US" altLang="zh-CN" sz="60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4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r>
              <a:rPr lang="en-US" altLang="zh-CN" sz="36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3"/>
          <p:cNvSpPr/>
          <p:nvPr>
            <p:custDataLst>
              <p:tags r:id="rId1"/>
            </p:custDataLst>
          </p:nvPr>
        </p:nvSpPr>
        <p:spPr>
          <a:xfrm flipH="1" flipV="1">
            <a:off x="2854325" y="1428750"/>
            <a:ext cx="6051550" cy="1614488"/>
          </a:xfrm>
          <a:prstGeom prst="cloudCallout">
            <a:avLst>
              <a:gd name="adj1" fmla="val 59079"/>
              <a:gd name="adj2" fmla="val 13921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魏碑简" charset="-122"/>
                <a:sym typeface="宋体" panose="02010600030101010101" pitchFamily="2" charset="-122"/>
              </a:rPr>
              <a:t>Is she your mother?</a:t>
            </a:r>
            <a:endParaRPr lang="en-US" altLang="zh-CN" sz="4200">
              <a:latin typeface="Georgia" panose="02040502050405020303" charset="0"/>
              <a:ea typeface="汉仪魏碑简" charset="-122"/>
              <a:sym typeface="宋体" panose="02010600030101010101" pitchFamily="2" charset="-122"/>
            </a:endParaRPr>
          </a:p>
        </p:txBody>
      </p:sp>
      <p:sp>
        <p:nvSpPr>
          <p:cNvPr id="19458" name="AutoShape 8"/>
          <p:cNvSpPr/>
          <p:nvPr>
            <p:custDataLst>
              <p:tags r:id="rId2"/>
            </p:custDataLst>
          </p:nvPr>
        </p:nvSpPr>
        <p:spPr>
          <a:xfrm flipH="1" flipV="1">
            <a:off x="3109913" y="4124325"/>
            <a:ext cx="4406900" cy="1289050"/>
          </a:xfrm>
          <a:prstGeom prst="cloudCallout">
            <a:avLst>
              <a:gd name="adj1" fmla="val 62287"/>
              <a:gd name="adj2" fmla="val -27208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楷体简" panose="02010600000101010101" charset="-122"/>
              </a:rPr>
              <a:t>No, she isn't.</a:t>
            </a:r>
            <a:endParaRPr lang="en-US" altLang="zh-CN" sz="42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9459" name="图片 3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413" y="869950"/>
            <a:ext cx="1773237" cy="18208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9460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13" y="4268788"/>
            <a:ext cx="2141537" cy="188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1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9371013" y="2406650"/>
            <a:ext cx="2022475" cy="229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194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3"/>
          <p:cNvSpPr/>
          <p:nvPr>
            <p:custDataLst>
              <p:tags r:id="rId1"/>
            </p:custDataLst>
          </p:nvPr>
        </p:nvSpPr>
        <p:spPr>
          <a:xfrm flipH="1" flipV="1">
            <a:off x="2843213" y="1428750"/>
            <a:ext cx="5607050" cy="1614488"/>
          </a:xfrm>
          <a:prstGeom prst="cloudCallout">
            <a:avLst>
              <a:gd name="adj1" fmla="val 63606"/>
              <a:gd name="adj2" fmla="val -1125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魏碑简" charset="-122"/>
                <a:sym typeface="宋体" panose="02010600030101010101" pitchFamily="2" charset="-122"/>
              </a:rPr>
              <a:t>Is she your mother?</a:t>
            </a:r>
            <a:endParaRPr lang="en-US" altLang="zh-CN" sz="4200">
              <a:latin typeface="Georgia" panose="02040502050405020303" charset="0"/>
              <a:ea typeface="汉仪魏碑简" charset="-122"/>
              <a:sym typeface="宋体" panose="02010600030101010101" pitchFamily="2" charset="-122"/>
            </a:endParaRPr>
          </a:p>
        </p:txBody>
      </p:sp>
      <p:sp>
        <p:nvSpPr>
          <p:cNvPr id="21506" name="AutoShape 8"/>
          <p:cNvSpPr/>
          <p:nvPr>
            <p:custDataLst>
              <p:tags r:id="rId2"/>
            </p:custDataLst>
          </p:nvPr>
        </p:nvSpPr>
        <p:spPr>
          <a:xfrm flipH="1" flipV="1">
            <a:off x="3282950" y="4398963"/>
            <a:ext cx="3748088" cy="1287462"/>
          </a:xfrm>
          <a:prstGeom prst="cloudCallout">
            <a:avLst>
              <a:gd name="adj1" fmla="val 62287"/>
              <a:gd name="adj2" fmla="val -27208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楷体简" panose="02010600000101010101" charset="-122"/>
              </a:rPr>
              <a:t>Yes, she is. </a:t>
            </a:r>
            <a:endParaRPr lang="en-US" altLang="zh-CN" sz="42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1507" name="图片 3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425" y="1222375"/>
            <a:ext cx="1774825" cy="18208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08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4398963"/>
            <a:ext cx="2141538" cy="188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9" name="图片 5"/>
          <p:cNvPicPr>
            <a:picLocks noGrp="1"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540750" y="3148013"/>
            <a:ext cx="2244725" cy="22193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3"/>
          <p:cNvSpPr/>
          <p:nvPr>
            <p:custDataLst>
              <p:tags r:id="rId1"/>
            </p:custDataLst>
          </p:nvPr>
        </p:nvSpPr>
        <p:spPr>
          <a:xfrm flipH="1" flipV="1">
            <a:off x="3113088" y="1074738"/>
            <a:ext cx="5848350" cy="1577975"/>
          </a:xfrm>
          <a:prstGeom prst="cloudCallout">
            <a:avLst>
              <a:gd name="adj1" fmla="val 63329"/>
              <a:gd name="adj2" fmla="val -356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魏碑简" charset="-122"/>
                <a:sym typeface="宋体" panose="02010600030101010101" pitchFamily="2" charset="-122"/>
              </a:rPr>
              <a:t>Is she your sister?</a:t>
            </a:r>
            <a:endParaRPr lang="en-US" altLang="zh-CN" sz="4200">
              <a:latin typeface="Georgia" panose="02040502050405020303" charset="0"/>
              <a:ea typeface="汉仪魏碑简" charset="-122"/>
              <a:sym typeface="宋体" panose="02010600030101010101" pitchFamily="2" charset="-122"/>
            </a:endParaRPr>
          </a:p>
        </p:txBody>
      </p:sp>
      <p:sp>
        <p:nvSpPr>
          <p:cNvPr id="23554" name="AutoShape 8"/>
          <p:cNvSpPr/>
          <p:nvPr>
            <p:custDataLst>
              <p:tags r:id="rId2"/>
            </p:custDataLst>
          </p:nvPr>
        </p:nvSpPr>
        <p:spPr>
          <a:xfrm flipH="1" flipV="1">
            <a:off x="3228975" y="4756150"/>
            <a:ext cx="4260850" cy="1439863"/>
          </a:xfrm>
          <a:prstGeom prst="cloudCallout">
            <a:avLst>
              <a:gd name="adj1" fmla="val 68394"/>
              <a:gd name="adj2" fmla="val 26472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Yes, she is.</a:t>
            </a:r>
            <a:endParaRPr lang="en-US" altLang="zh-CN" sz="42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pic>
        <p:nvPicPr>
          <p:cNvPr id="23555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8963" y="2122488"/>
            <a:ext cx="3268662" cy="3430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图片 4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3400" y="1179513"/>
            <a:ext cx="1774825" cy="18208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3557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838" y="4310063"/>
            <a:ext cx="2141537" cy="188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  <p:bldP spid="235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AutoShape 3"/>
          <p:cNvSpPr/>
          <p:nvPr>
            <p:custDataLst>
              <p:tags r:id="rId1"/>
            </p:custDataLst>
          </p:nvPr>
        </p:nvSpPr>
        <p:spPr>
          <a:xfrm flipH="1" flipV="1">
            <a:off x="2341563" y="625475"/>
            <a:ext cx="6699250" cy="1658938"/>
          </a:xfrm>
          <a:prstGeom prst="cloudCallout">
            <a:avLst>
              <a:gd name="adj1" fmla="val -53935"/>
              <a:gd name="adj2" fmla="val -50245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魏碑简" charset="-122"/>
                <a:sym typeface="宋体" panose="02010600030101010101" pitchFamily="2" charset="-122"/>
              </a:rPr>
              <a:t>Is he your grandfather?</a:t>
            </a:r>
            <a:endParaRPr lang="en-US" altLang="zh-CN" sz="4200">
              <a:latin typeface="Georgia" panose="02040502050405020303" charset="0"/>
              <a:ea typeface="汉仪魏碑简" charset="-122"/>
              <a:sym typeface="宋体" panose="02010600030101010101" pitchFamily="2" charset="-122"/>
            </a:endParaRPr>
          </a:p>
        </p:txBody>
      </p:sp>
      <p:sp>
        <p:nvSpPr>
          <p:cNvPr id="25602" name="AutoShape 8"/>
          <p:cNvSpPr/>
          <p:nvPr>
            <p:custDataLst>
              <p:tags r:id="rId2"/>
            </p:custDataLst>
          </p:nvPr>
        </p:nvSpPr>
        <p:spPr>
          <a:xfrm flipH="1" flipV="1">
            <a:off x="4610100" y="4343400"/>
            <a:ext cx="4049713" cy="1439863"/>
          </a:xfrm>
          <a:prstGeom prst="cloudCallout">
            <a:avLst>
              <a:gd name="adj1" fmla="val -70046"/>
              <a:gd name="adj2" fmla="val -28884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No, he isn't.</a:t>
            </a:r>
            <a:endParaRPr lang="en-US" altLang="zh-CN" sz="42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pic>
        <p:nvPicPr>
          <p:cNvPr id="25603" name="图片 92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288" y="2406650"/>
            <a:ext cx="3190875" cy="4078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4" name="图片 5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421813" y="987425"/>
            <a:ext cx="1774825" cy="1822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5605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480550" y="4341813"/>
            <a:ext cx="2141538" cy="188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  <p:bldP spid="256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7650" name="TextBox 1"/>
          <p:cNvSpPr/>
          <p:nvPr>
            <p:custDataLst>
              <p:tags r:id="rId2"/>
            </p:custDataLst>
          </p:nvPr>
        </p:nvSpPr>
        <p:spPr>
          <a:xfrm>
            <a:off x="323850" y="1173163"/>
            <a:ext cx="10702925" cy="1419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  Ben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和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Ann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正在兴高采烈地谈论着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Ann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和她的家人的照片，请选择正确的选项把对话补充完整。 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7651" name="TextBox 1"/>
          <p:cNvSpPr/>
          <p:nvPr>
            <p:custDataLst>
              <p:tags r:id="rId3"/>
            </p:custDataLst>
          </p:nvPr>
        </p:nvSpPr>
        <p:spPr>
          <a:xfrm>
            <a:off x="603250" y="3768725"/>
            <a:ext cx="3773488" cy="2360613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A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Is she your mother?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Who's that boy?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C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Who's that man?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/>
            <a:endParaRPr lang="zh-CN" altLang="en-US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7652" name="TextBox 1"/>
          <p:cNvSpPr/>
          <p:nvPr>
            <p:custDataLst>
              <p:tags r:id="rId4"/>
            </p:custDataLst>
          </p:nvPr>
        </p:nvSpPr>
        <p:spPr>
          <a:xfrm>
            <a:off x="7070725" y="2965450"/>
            <a:ext cx="4343400" cy="3968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Ben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________(1)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Ann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He's my father.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Ben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________(2)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Ann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Yes, she is.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Ben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________(3) 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Ann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He's my brother.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7653" name="TextBox 2"/>
          <p:cNvSpPr/>
          <p:nvPr>
            <p:custDataLst>
              <p:tags r:id="rId5"/>
            </p:custDataLst>
          </p:nvPr>
        </p:nvSpPr>
        <p:spPr>
          <a:xfrm>
            <a:off x="8356600" y="3005138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7654" name="TextBox 2"/>
          <p:cNvSpPr/>
          <p:nvPr>
            <p:custDataLst>
              <p:tags r:id="rId6"/>
            </p:custDataLst>
          </p:nvPr>
        </p:nvSpPr>
        <p:spPr>
          <a:xfrm>
            <a:off x="8391525" y="4090988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7655" name="TextBox 2"/>
          <p:cNvSpPr/>
          <p:nvPr>
            <p:custDataLst>
              <p:tags r:id="rId7"/>
            </p:custDataLst>
          </p:nvPr>
        </p:nvSpPr>
        <p:spPr>
          <a:xfrm>
            <a:off x="8385175" y="5178425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4"/>
          <p:cNvSpPr/>
          <p:nvPr>
            <p:custDataLst>
              <p:tags r:id="rId1"/>
            </p:custDataLst>
          </p:nvPr>
        </p:nvSpPr>
        <p:spPr>
          <a:xfrm>
            <a:off x="1006475" y="455613"/>
            <a:ext cx="304006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charset="-122"/>
              </a:rPr>
              <a:t>Summary</a:t>
            </a:r>
            <a:endParaRPr lang="en-US" altLang="zh-CN" sz="4800" baseline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8674" name="文本框 11"/>
          <p:cNvSpPr txBox="1"/>
          <p:nvPr>
            <p:custDataLst>
              <p:tags r:id="rId2"/>
            </p:custDataLst>
          </p:nvPr>
        </p:nvSpPr>
        <p:spPr>
          <a:xfrm>
            <a:off x="1298575" y="1406525"/>
            <a:ext cx="9594850" cy="4406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zh-CN" altLang="en-US" sz="3735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句子：</a:t>
            </a:r>
            <a:endParaRPr lang="zh-CN" altLang="en-US" sz="3700" b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—Who's that boy?  —He's my brother.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—Is he/she your ... ? 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—Yes, he/she is.    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—No, he/she isn't.  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2"/>
          <p:cNvSpPr/>
          <p:nvPr>
            <p:custDataLst>
              <p:tags r:id="rId1"/>
            </p:custDataLst>
          </p:nvPr>
        </p:nvSpPr>
        <p:spPr>
          <a:xfrm>
            <a:off x="1006475" y="455613"/>
            <a:ext cx="525303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charset="-122"/>
              </a:rPr>
              <a:t>Read and write. </a:t>
            </a:r>
            <a:endParaRPr lang="en-US" altLang="zh-CN" sz="4800" baseline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30722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12813" y="1631950"/>
            <a:ext cx="9904412" cy="4452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3" name="文本框 11"/>
          <p:cNvSpPr txBox="1"/>
          <p:nvPr>
            <p:custDataLst>
              <p:tags r:id="rId4"/>
            </p:custDataLst>
          </p:nvPr>
        </p:nvSpPr>
        <p:spPr>
          <a:xfrm>
            <a:off x="1536700" y="2560638"/>
            <a:ext cx="9412288" cy="411734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那个男孩是谁呀？       他是我的弟弟。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她是你的妈妈吗？               是的，她是。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他是你的爸爸吗？              不，他不是。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30724" name="New picture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52200" y="101854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179763" y="1444625"/>
            <a:ext cx="6078537" cy="3968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8" name="文本框 6"/>
          <p:cNvSpPr/>
          <p:nvPr>
            <p:custDataLst>
              <p:tags r:id="rId3"/>
            </p:custDataLst>
          </p:nvPr>
        </p:nvSpPr>
        <p:spPr>
          <a:xfrm>
            <a:off x="2125663" y="317500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激情导入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4099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9656763" y="2627313"/>
            <a:ext cx="2130425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73163" y="2973388"/>
            <a:ext cx="1608137" cy="1747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3"/>
          <p:cNvSpPr/>
          <p:nvPr>
            <p:custDataLst>
              <p:tags r:id="rId1"/>
            </p:custDataLst>
          </p:nvPr>
        </p:nvSpPr>
        <p:spPr>
          <a:xfrm>
            <a:off x="2366963" y="403225"/>
            <a:ext cx="33448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 baseline="0" dirty="0">
                <a:latin typeface="Georgia" panose="02040502050405020303" charset="0"/>
                <a:ea typeface="汉仪魏碑简" charset="-122"/>
              </a:rPr>
              <a:t>Let's play</a:t>
            </a:r>
            <a:endParaRPr lang="en-US" altLang="zh-CN" sz="2800" b="1" baseline="0" dirty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5122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1738" y="1403350"/>
            <a:ext cx="10323512" cy="5291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3" name="文本框 7"/>
          <p:cNvSpPr txBox="1"/>
          <p:nvPr>
            <p:custDataLst>
              <p:tags r:id="rId4"/>
            </p:custDataLst>
          </p:nvPr>
        </p:nvSpPr>
        <p:spPr>
          <a:xfrm>
            <a:off x="3203575" y="1636713"/>
            <a:ext cx="3517900" cy="624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465" strike="noStrike" spc="-10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Who's that boy?</a:t>
            </a:r>
            <a:endParaRPr kumimoji="0" lang="en-US" altLang="zh-CN" sz="3465" strike="noStrike" spc="-10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5124" name="文本框 8"/>
          <p:cNvSpPr txBox="1"/>
          <p:nvPr>
            <p:custDataLst>
              <p:tags r:id="rId5"/>
            </p:custDataLst>
          </p:nvPr>
        </p:nvSpPr>
        <p:spPr>
          <a:xfrm>
            <a:off x="9131300" y="1636713"/>
            <a:ext cx="1374775" cy="624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465" strike="noStrike" spc="-10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Guess.</a:t>
            </a:r>
            <a:endParaRPr kumimoji="0" lang="en-US" altLang="zh-CN" sz="3465" strike="noStrike" spc="-10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5125" name="文本框 9"/>
          <p:cNvSpPr txBox="1"/>
          <p:nvPr>
            <p:custDataLst>
              <p:tags r:id="rId6"/>
            </p:custDataLst>
          </p:nvPr>
        </p:nvSpPr>
        <p:spPr>
          <a:xfrm>
            <a:off x="2081213" y="3951288"/>
            <a:ext cx="3848100" cy="624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465" strike="noStrike" spc="-10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Is he your brother?</a:t>
            </a:r>
            <a:endParaRPr kumimoji="0" lang="en-US" altLang="zh-CN" sz="3465" strike="noStrike" spc="-10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5126" name="文本框 10"/>
          <p:cNvSpPr txBox="1"/>
          <p:nvPr>
            <p:custDataLst>
              <p:tags r:id="rId7"/>
            </p:custDataLst>
          </p:nvPr>
        </p:nvSpPr>
        <p:spPr>
          <a:xfrm>
            <a:off x="6467475" y="3779838"/>
            <a:ext cx="2960688" cy="1158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465" strike="noStrike" spc="-10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No, he isn't.</a:t>
            </a:r>
            <a:endParaRPr kumimoji="0" lang="en-US" altLang="zh-CN" sz="3465" strike="noStrike" spc="-10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marR="0" defTabSz="914400" fontAlgn="auto">
              <a:buClrTx/>
              <a:buSzTx/>
              <a:defRPr/>
            </a:pPr>
            <a:r>
              <a:rPr kumimoji="0" lang="en-US" altLang="zh-CN" sz="3465" strike="noStrike" spc="-10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He's my dad. </a:t>
            </a:r>
            <a:endParaRPr kumimoji="0" lang="en-US" altLang="zh-CN" sz="3465" strike="noStrike" spc="-10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flipH="1">
            <a:off x="1682750" y="4021138"/>
            <a:ext cx="1717675" cy="1722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0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flipH="1">
            <a:off x="8813800" y="2690813"/>
            <a:ext cx="2570163" cy="206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文本框 1"/>
          <p:cNvSpPr/>
          <p:nvPr>
            <p:custDataLst>
              <p:tags r:id="rId5"/>
            </p:custDataLst>
          </p:nvPr>
        </p:nvSpPr>
        <p:spPr>
          <a:xfrm>
            <a:off x="2211388" y="542925"/>
            <a:ext cx="431641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buClrTx/>
            </a:pPr>
            <a:r>
              <a:rPr lang="en-US" altLang="zh-CN" sz="2400" b="1" baseline="0">
                <a:latin typeface="Georgia" panose="02040502050405020303" charset="0"/>
                <a:ea typeface="汉仪魏碑简" charset="-122"/>
              </a:rPr>
              <a:t>Work in pairs</a:t>
            </a:r>
            <a:endParaRPr lang="en-US" altLang="zh-CN" sz="2400" b="1" baseline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7172" name="圆角矩形标注 3"/>
          <p:cNvSpPr/>
          <p:nvPr>
            <p:custDataLst>
              <p:tags r:id="rId6"/>
            </p:custDataLst>
          </p:nvPr>
        </p:nvSpPr>
        <p:spPr>
          <a:xfrm>
            <a:off x="2505075" y="1981200"/>
            <a:ext cx="3925888" cy="565150"/>
          </a:xfrm>
          <a:prstGeom prst="wedgeRoundRectCallout">
            <a:avLst>
              <a:gd name="adj1" fmla="val -43620"/>
              <a:gd name="adj2" fmla="val 111454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28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Who’s that _____?</a:t>
            </a:r>
            <a:endParaRPr lang="en-US" altLang="zh-CN" sz="28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7173" name="圆角矩形标注 8"/>
          <p:cNvSpPr/>
          <p:nvPr>
            <p:custDataLst>
              <p:tags r:id="rId7"/>
            </p:custDataLst>
          </p:nvPr>
        </p:nvSpPr>
        <p:spPr>
          <a:xfrm>
            <a:off x="2987675" y="3551238"/>
            <a:ext cx="4638675" cy="469900"/>
          </a:xfrm>
          <a:prstGeom prst="wedgeRoundRectCallout">
            <a:avLst>
              <a:gd name="adj1" fmla="val -45639"/>
              <a:gd name="adj2" fmla="val 108931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en-US" sz="2800">
                <a:latin typeface="Georgia" panose="02040502050405020303" charset="0"/>
                <a:ea typeface="汉仪楷体简" panose="02010600000101010101" charset="-122"/>
                <a:sym typeface="Arial" panose="020B0604020202020204" pitchFamily="34" charset="0"/>
              </a:rPr>
              <a:t>Is he/she your _____?</a:t>
            </a:r>
            <a:endParaRPr lang="en-US" altLang="en-US" sz="2800">
              <a:latin typeface="Georgia" panose="02040502050405020303" charset="0"/>
              <a:ea typeface="汉仪楷体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7174" name="圆角矩形标注 6"/>
          <p:cNvSpPr/>
          <p:nvPr>
            <p:custDataLst>
              <p:tags r:id="rId8"/>
            </p:custDataLst>
          </p:nvPr>
        </p:nvSpPr>
        <p:spPr>
          <a:xfrm>
            <a:off x="7940675" y="1903413"/>
            <a:ext cx="1868488" cy="481012"/>
          </a:xfrm>
          <a:prstGeom prst="wedgeRoundRectCallout">
            <a:avLst>
              <a:gd name="adj1" fmla="val 32972"/>
              <a:gd name="adj2" fmla="val 141097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280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Guess.</a:t>
            </a:r>
            <a:endParaRPr lang="en-US" altLang="zh-CN" sz="28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7175" name="圆角矩形标注 7"/>
          <p:cNvSpPr/>
          <p:nvPr>
            <p:custDataLst>
              <p:tags r:id="rId9"/>
            </p:custDataLst>
          </p:nvPr>
        </p:nvSpPr>
        <p:spPr>
          <a:xfrm>
            <a:off x="5622925" y="4621213"/>
            <a:ext cx="4060825" cy="841375"/>
          </a:xfrm>
          <a:prstGeom prst="wedgeRoundRectCallout">
            <a:avLst>
              <a:gd name="adj1" fmla="val 48009"/>
              <a:gd name="adj2" fmla="val -95375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280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Yes, he/she is. </a:t>
            </a:r>
            <a:endParaRPr lang="en-US" altLang="zh-CN" sz="28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algn="ctr" fontAlgn="base"/>
            <a:r>
              <a:rPr lang="en-US" altLang="zh-CN" sz="280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No, he/she isn't.</a:t>
            </a:r>
            <a:endParaRPr lang="en-US" altLang="zh-CN" sz="28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  <p:bldP spid="7174" grpId="0" animBg="1"/>
      <p:bldP spid="71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816100" y="1541463"/>
            <a:ext cx="1704975" cy="596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8" name="文本框 26"/>
          <p:cNvSpPr/>
          <p:nvPr>
            <p:custDataLst>
              <p:tags r:id="rId3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 dirty="0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 dirty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9219" name="文本框 17"/>
          <p:cNvSpPr/>
          <p:nvPr>
            <p:custDataLst>
              <p:tags r:id="rId4"/>
            </p:custDataLst>
          </p:nvPr>
        </p:nvSpPr>
        <p:spPr>
          <a:xfrm>
            <a:off x="3473450" y="1465263"/>
            <a:ext cx="3800475" cy="1530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—Is she your mother? 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     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她是你的妈妈吗？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—Yes, she is. 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是的，她是。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9220" name="文本框 19"/>
          <p:cNvSpPr/>
          <p:nvPr>
            <p:custDataLst>
              <p:tags r:id="rId5"/>
            </p:custDataLst>
          </p:nvPr>
        </p:nvSpPr>
        <p:spPr>
          <a:xfrm>
            <a:off x="1984375" y="1576388"/>
            <a:ext cx="1704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</a:rPr>
              <a:t>知识点</a:t>
            </a:r>
            <a:r>
              <a:rPr lang="en-US" altLang="zh-CN" sz="24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</a:rPr>
              <a:t> </a:t>
            </a:r>
            <a:endParaRPr lang="zh-CN" altLang="en-US" sz="240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9221" name="TextBox 8"/>
          <p:cNvSpPr/>
          <p:nvPr>
            <p:custDataLst>
              <p:tags r:id="rId6"/>
            </p:custDataLst>
          </p:nvPr>
        </p:nvSpPr>
        <p:spPr>
          <a:xfrm>
            <a:off x="3395663" y="3116263"/>
            <a:ext cx="746125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用法及答语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句型结构：问句： 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Is he /she your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＋家庭成员？这是一个一般疑问句，用于猜测某人的身份。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肯定回答：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Yes, he/she is.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是的，他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/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她是。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否定答语：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No, he/she isn’t.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不，他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/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她不是。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9222" name="文本框 23"/>
          <p:cNvSpPr/>
          <p:nvPr>
            <p:custDataLst>
              <p:tags r:id="rId7"/>
            </p:custDataLst>
          </p:nvPr>
        </p:nvSpPr>
        <p:spPr>
          <a:xfrm>
            <a:off x="2503488" y="3203575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922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6648450" y="1474788"/>
            <a:ext cx="1143000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4" name="New picture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899900" y="10401300"/>
            <a:ext cx="3048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3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11266" name="TextBox 8"/>
          <p:cNvSpPr/>
          <p:nvPr>
            <p:custDataLst>
              <p:tags r:id="rId2"/>
            </p:custDataLst>
          </p:nvPr>
        </p:nvSpPr>
        <p:spPr>
          <a:xfrm>
            <a:off x="2999656" y="2054225"/>
            <a:ext cx="6211887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—Is he your brother?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他是你的哥哥吗？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i="1" dirty="0">
                <a:latin typeface="Georgia" panose="02040502050405020303" charset="0"/>
                <a:ea typeface="汉仪楷体简" panose="02010600000101010101" charset="-122"/>
              </a:rPr>
              <a:t>             — 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Yes, he is.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是的，他是。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1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典型例题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13314" name="TextBox 30"/>
          <p:cNvSpPr/>
          <p:nvPr>
            <p:custDataLst>
              <p:tags r:id="rId2"/>
            </p:custDataLst>
          </p:nvPr>
        </p:nvSpPr>
        <p:spPr>
          <a:xfrm>
            <a:off x="4035425" y="2205038"/>
            <a:ext cx="4524375" cy="1614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Is ________ your mum?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he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　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 she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endParaRPr lang="zh-CN" altLang="en-US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15" name="TextBox 35"/>
          <p:cNvSpPr/>
          <p:nvPr>
            <p:custDataLst>
              <p:tags r:id="rId3"/>
            </p:custDataLst>
          </p:nvPr>
        </p:nvSpPr>
        <p:spPr>
          <a:xfrm>
            <a:off x="4833938" y="2238375"/>
            <a:ext cx="447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7"/>
          <p:cNvSpPr txBox="1"/>
          <p:nvPr>
            <p:custDataLst>
              <p:tags r:id="rId1"/>
            </p:custDataLst>
          </p:nvPr>
        </p:nvSpPr>
        <p:spPr>
          <a:xfrm>
            <a:off x="1006475" y="458788"/>
            <a:ext cx="2682875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Practice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15362" name="文本框 8"/>
          <p:cNvSpPr txBox="1"/>
          <p:nvPr>
            <p:custDataLst>
              <p:tags r:id="rId2"/>
            </p:custDataLst>
          </p:nvPr>
        </p:nvSpPr>
        <p:spPr>
          <a:xfrm>
            <a:off x="438150" y="4800600"/>
            <a:ext cx="4813300" cy="1536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10000"/>
              </a:lnSpc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This is Linlin.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marR="0" defTabSz="914400" fontAlgn="auto">
              <a:lnSpc>
                <a:spcPct val="110000"/>
              </a:lnSpc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This is her family. 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5363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1413" y="2319338"/>
            <a:ext cx="2141537" cy="188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4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035425" y="298450"/>
            <a:ext cx="8248650" cy="6067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3"/>
          <p:cNvSpPr/>
          <p:nvPr>
            <p:custDataLst>
              <p:tags r:id="rId1"/>
            </p:custDataLst>
          </p:nvPr>
        </p:nvSpPr>
        <p:spPr>
          <a:xfrm flipH="1" flipV="1">
            <a:off x="3019425" y="1576388"/>
            <a:ext cx="5602288" cy="1406525"/>
          </a:xfrm>
          <a:prstGeom prst="cloudCallout">
            <a:avLst>
              <a:gd name="adj1" fmla="val 60505"/>
              <a:gd name="adj2" fmla="val 36088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Is he your father?</a:t>
            </a:r>
            <a:endParaRPr lang="en-US" altLang="zh-CN" sz="42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7410" name="AutoShape 8"/>
          <p:cNvSpPr/>
          <p:nvPr>
            <p:custDataLst>
              <p:tags r:id="rId2"/>
            </p:custDataLst>
          </p:nvPr>
        </p:nvSpPr>
        <p:spPr>
          <a:xfrm flipH="1" flipV="1">
            <a:off x="3100388" y="4310063"/>
            <a:ext cx="3584575" cy="1409700"/>
          </a:xfrm>
          <a:prstGeom prst="cloudCallout">
            <a:avLst>
              <a:gd name="adj1" fmla="val 70292"/>
              <a:gd name="adj2" fmla="val 36185"/>
            </a:avLst>
          </a:prstGeom>
          <a:solidFill>
            <a:srgbClr val="FCE5C4"/>
          </a:solidFill>
          <a:ln>
            <a:noFill/>
            <a:miter lim="800000"/>
          </a:ln>
        </p:spPr>
        <p:txBody>
          <a:bodyPr rot="10800000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265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Yes, he is.</a:t>
            </a:r>
            <a:endParaRPr lang="en-US" altLang="zh-CN" sz="42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7411" name="文本框 4"/>
          <p:cNvSpPr/>
          <p:nvPr>
            <p:custDataLst>
              <p:tags r:id="rId3"/>
            </p:custDataLst>
          </p:nvPr>
        </p:nvSpPr>
        <p:spPr>
          <a:xfrm>
            <a:off x="925513" y="377825"/>
            <a:ext cx="5135562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charset="-122"/>
              </a:rPr>
              <a:t>Work in pairs</a:t>
            </a:r>
            <a:endParaRPr lang="en-US" altLang="zh-CN" sz="4800" baseline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17412" name="图片 5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3263" y="1222375"/>
            <a:ext cx="1774825" cy="18208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7413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738" y="3832225"/>
            <a:ext cx="2141537" cy="188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4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0450" y="2424113"/>
            <a:ext cx="3084513" cy="2927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  <p:bldP spid="17410" grpId="0" animBg="1"/>
    </p:bldLst>
  </p:timing>
</p:sld>
</file>

<file path=ppt/tags/tag1.xml><?xml version="1.0" encoding="utf-8"?>
<p:tagLst xmlns:p="http://schemas.openxmlformats.org/presentationml/2006/main">
  <p:tag name="AS_UNIQUEID" val="367"/>
</p:tagLst>
</file>

<file path=ppt/tags/tag10.xml><?xml version="1.0" encoding="utf-8"?>
<p:tagLst xmlns:p="http://schemas.openxmlformats.org/presentationml/2006/main">
  <p:tag name="AS_UNIQUEID" val="278"/>
</p:tagLst>
</file>

<file path=ppt/tags/tag100.xml><?xml version="1.0" encoding="utf-8"?>
<p:tagLst xmlns:p="http://schemas.openxmlformats.org/presentationml/2006/main">
  <p:tag name="AS_UNIQUEID" val="364"/>
</p:tagLst>
</file>

<file path=ppt/tags/tag101.xml><?xml version="1.0" encoding="utf-8"?>
<p:tagLst xmlns:p="http://schemas.openxmlformats.org/presentationml/2006/main">
  <p:tag name="AS_UNIQUEID" val="365"/>
</p:tagLst>
</file>

<file path=ppt/tags/tag102.xml><?xml version="1.0" encoding="utf-8"?>
<p:tagLst xmlns:p="http://schemas.openxmlformats.org/presentationml/2006/main">
  <p:tag name="AS_UNIQUEID" val="366"/>
</p:tagLst>
</file>

<file path=ppt/tags/tag103.xml><?xml version="1.0" encoding="utf-8"?>
<p:tagLst xmlns:p="http://schemas.openxmlformats.org/presentationml/2006/main">
  <p:tag name="AS_UNIQUEID" val="368"/>
</p:tagLst>
</file>

<file path=ppt/tags/tag104.xml><?xml version="1.0" encoding="utf-8"?>
<p:tagLst xmlns:p="http://schemas.openxmlformats.org/presentationml/2006/main">
  <p:tag name="AS_UNIQUEID" val="361"/>
</p:tagLst>
</file>

<file path=ppt/tags/tag105.xml><?xml version="1.0" encoding="utf-8"?>
<p:tagLst xmlns:p="http://schemas.openxmlformats.org/presentationml/2006/main">
  <p:tag name="AS_UNIQUEID" val="362"/>
</p:tagLst>
</file>

<file path=ppt/tags/tag106.xml><?xml version="1.0" encoding="utf-8"?>
<p:tagLst xmlns:p="http://schemas.openxmlformats.org/presentationml/2006/main">
  <p:tag name="AS_UNIQUEID" val="203"/>
</p:tagLst>
</file>

<file path=ppt/tags/tag107.xml><?xml version="1.0" encoding="utf-8"?>
<p:tagLst xmlns:p="http://schemas.openxmlformats.org/presentationml/2006/main">
  <p:tag name="AS_UNIQUEID" val="204"/>
</p:tagLst>
</file>

<file path=ppt/tags/tag108.xml><?xml version="1.0" encoding="utf-8"?>
<p:tagLst xmlns:p="http://schemas.openxmlformats.org/presentationml/2006/main">
  <p:tag name="AS_UNIQUEID" val="205"/>
</p:tagLst>
</file>

<file path=ppt/tags/tag109.xml><?xml version="1.0" encoding="utf-8"?>
<p:tagLst xmlns:p="http://schemas.openxmlformats.org/presentationml/2006/main">
  <p:tag name="AS_UNIQUEID" val="206"/>
</p:tagLst>
</file>

<file path=ppt/tags/tag11.xml><?xml version="1.0" encoding="utf-8"?>
<p:tagLst xmlns:p="http://schemas.openxmlformats.org/presentationml/2006/main">
  <p:tag name="AS_UNIQUEID" val="279"/>
</p:tagLst>
</file>

<file path=ppt/tags/tag110.xml><?xml version="1.0" encoding="utf-8"?>
<p:tagLst xmlns:p="http://schemas.openxmlformats.org/presentationml/2006/main">
  <p:tag name="AS_UNIQUEID" val="207"/>
</p:tagLst>
</file>

<file path=ppt/tags/tag111.xml><?xml version="1.0" encoding="utf-8"?>
<p:tagLst xmlns:p="http://schemas.openxmlformats.org/presentationml/2006/main">
  <p:tag name="AS_UNIQUEID" val="208"/>
</p:tagLst>
</file>

<file path=ppt/tags/tag11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c11d2285-cfb5-4cb6-99aa-b5f3b938ef0b"/>
</p:tagLst>
</file>

<file path=ppt/tags/tag12.xml><?xml version="1.0" encoding="utf-8"?>
<p:tagLst xmlns:p="http://schemas.openxmlformats.org/presentationml/2006/main">
  <p:tag name="AS_UNIQUEID" val="280"/>
</p:tagLst>
</file>

<file path=ppt/tags/tag13.xml><?xml version="1.0" encoding="utf-8"?>
<p:tagLst xmlns:p="http://schemas.openxmlformats.org/presentationml/2006/main">
  <p:tag name="AS_UNIQUEID" val="281"/>
</p:tagLst>
</file>

<file path=ppt/tags/tag14.xml><?xml version="1.0" encoding="utf-8"?>
<p:tagLst xmlns:p="http://schemas.openxmlformats.org/presentationml/2006/main">
  <p:tag name="AS_UNIQUEID" val="273"/>
</p:tagLst>
</file>

<file path=ppt/tags/tag15.xml><?xml version="1.0" encoding="utf-8"?>
<p:tagLst xmlns:p="http://schemas.openxmlformats.org/presentationml/2006/main">
  <p:tag name="AS_UNIQUEID" val="274"/>
</p:tagLst>
</file>

<file path=ppt/tags/tag16.xml><?xml version="1.0" encoding="utf-8"?>
<p:tagLst xmlns:p="http://schemas.openxmlformats.org/presentationml/2006/main">
  <p:tag name="AS_UNIQUEID" val="286"/>
</p:tagLst>
</file>

<file path=ppt/tags/tag17.xml><?xml version="1.0" encoding="utf-8"?>
<p:tagLst xmlns:p="http://schemas.openxmlformats.org/presentationml/2006/main">
  <p:tag name="AS_UNIQUEID" val="287"/>
</p:tagLst>
</file>

<file path=ppt/tags/tag18.xml><?xml version="1.0" encoding="utf-8"?>
<p:tagLst xmlns:p="http://schemas.openxmlformats.org/presentationml/2006/main">
  <p:tag name="AS_UNIQUEID" val="288"/>
</p:tagLst>
</file>

<file path=ppt/tags/tag19.xml><?xml version="1.0" encoding="utf-8"?>
<p:tagLst xmlns:p="http://schemas.openxmlformats.org/presentationml/2006/main">
  <p:tag name="AS_UNIQUEID" val="289"/>
</p:tagLst>
</file>

<file path=ppt/tags/tag2.xml><?xml version="1.0" encoding="utf-8"?>
<p:tagLst xmlns:p="http://schemas.openxmlformats.org/presentationml/2006/main">
  <p:tag name="AS_UNIQUEID" val="268"/>
</p:tagLst>
</file>

<file path=ppt/tags/tag20.xml><?xml version="1.0" encoding="utf-8"?>
<p:tagLst xmlns:p="http://schemas.openxmlformats.org/presentationml/2006/main">
  <p:tag name="AS_UNIQUEID" val="290"/>
</p:tagLst>
</file>

<file path=ppt/tags/tag21.xml><?xml version="1.0" encoding="utf-8"?>
<p:tagLst xmlns:p="http://schemas.openxmlformats.org/presentationml/2006/main">
  <p:tag name="AS_UNIQUEID" val="291"/>
</p:tagLst>
</file>

<file path=ppt/tags/tag22.xml><?xml version="1.0" encoding="utf-8"?>
<p:tagLst xmlns:p="http://schemas.openxmlformats.org/presentationml/2006/main">
  <p:tag name="AS_UNIQUEID" val="292"/>
</p:tagLst>
</file>

<file path=ppt/tags/tag23.xml><?xml version="1.0" encoding="utf-8"?>
<p:tagLst xmlns:p="http://schemas.openxmlformats.org/presentationml/2006/main">
  <p:tag name="AS_UNIQUEID" val="283"/>
</p:tagLst>
</file>

<file path=ppt/tags/tag24.xml><?xml version="1.0" encoding="utf-8"?>
<p:tagLst xmlns:p="http://schemas.openxmlformats.org/presentationml/2006/main">
  <p:tag name="AS_UNIQUEID" val="284"/>
</p:tagLst>
</file>

<file path=ppt/tags/tag25.xml><?xml version="1.0" encoding="utf-8"?>
<p:tagLst xmlns:p="http://schemas.openxmlformats.org/presentationml/2006/main">
  <p:tag name="AS_UNIQUEID" val="6"/>
</p:tagLst>
</file>

<file path=ppt/tags/tag26.xml><?xml version="1.0" encoding="utf-8"?>
<p:tagLst xmlns:p="http://schemas.openxmlformats.org/presentationml/2006/main">
  <p:tag name="AS_UNIQUEID" val="9"/>
</p:tagLst>
</file>

<file path=ppt/tags/tag27.xml><?xml version="1.0" encoding="utf-8"?>
<p:tagLst xmlns:p="http://schemas.openxmlformats.org/presentationml/2006/main">
  <p:tag name="AS_UNIQUEID" val="10"/>
</p:tagLst>
</file>

<file path=ppt/tags/tag28.xml><?xml version="1.0" encoding="utf-8"?>
<p:tagLst xmlns:p="http://schemas.openxmlformats.org/presentationml/2006/main">
  <p:tag name="AS_UNIQUEID" val="11"/>
</p:tagLst>
</file>

<file path=ppt/tags/tag29.xml><?xml version="1.0" encoding="utf-8"?>
<p:tagLst xmlns:p="http://schemas.openxmlformats.org/presentationml/2006/main">
  <p:tag name="AS_UNIQUEID" val="12"/>
</p:tagLst>
</file>

<file path=ppt/tags/tag3.xml><?xml version="1.0" encoding="utf-8"?>
<p:tagLst xmlns:p="http://schemas.openxmlformats.org/presentationml/2006/main">
  <p:tag name="AS_UNIQUEID" val="580"/>
</p:tagLst>
</file>

<file path=ppt/tags/tag30.xml><?xml version="1.0" encoding="utf-8"?>
<p:tagLst xmlns:p="http://schemas.openxmlformats.org/presentationml/2006/main">
  <p:tag name="AS_UNIQUEID" val="13"/>
</p:tagLst>
</file>

<file path=ppt/tags/tag31.xml><?xml version="1.0" encoding="utf-8"?>
<p:tagLst xmlns:p="http://schemas.openxmlformats.org/presentationml/2006/main">
  <p:tag name="AS_UNIQUEID" val="14"/>
</p:tagLst>
</file>

<file path=ppt/tags/tag32.xml><?xml version="1.0" encoding="utf-8"?>
<p:tagLst xmlns:p="http://schemas.openxmlformats.org/presentationml/2006/main">
  <p:tag name="AS_UNIQUEID" val="16"/>
</p:tagLst>
</file>

<file path=ppt/tags/tag33.xml><?xml version="1.0" encoding="utf-8"?>
<p:tagLst xmlns:p="http://schemas.openxmlformats.org/presentationml/2006/main">
  <p:tag name="AS_UNIQUEID" val="2"/>
</p:tagLst>
</file>

<file path=ppt/tags/tag34.xml><?xml version="1.0" encoding="utf-8"?>
<p:tagLst xmlns:p="http://schemas.openxmlformats.org/presentationml/2006/main">
  <p:tag name="AS_UNIQUEID" val="3"/>
</p:tagLst>
</file>

<file path=ppt/tags/tag35.xml><?xml version="1.0" encoding="utf-8"?>
<p:tagLst xmlns:p="http://schemas.openxmlformats.org/presentationml/2006/main">
  <p:tag name="AS_UNIQUEID" val="4"/>
</p:tagLst>
</file>

<file path=ppt/tags/tag36.xml><?xml version="1.0" encoding="utf-8"?>
<p:tagLst xmlns:p="http://schemas.openxmlformats.org/presentationml/2006/main">
  <p:tag name="AS_UNIQUEID" val="24"/>
</p:tagLst>
</file>

<file path=ppt/tags/tag37.xml><?xml version="1.0" encoding="utf-8"?>
<p:tagLst xmlns:p="http://schemas.openxmlformats.org/presentationml/2006/main">
  <p:tag name="AS_UNIQUEID" val="28"/>
</p:tagLst>
</file>

<file path=ppt/tags/tag38.xml><?xml version="1.0" encoding="utf-8"?>
<p:tagLst xmlns:p="http://schemas.openxmlformats.org/presentationml/2006/main">
  <p:tag name="AS_UNIQUEID" val="18"/>
</p:tagLst>
</file>

<file path=ppt/tags/tag39.xml><?xml version="1.0" encoding="utf-8"?>
<p:tagLst xmlns:p="http://schemas.openxmlformats.org/presentationml/2006/main">
  <p:tag name="AS_UNIQUEID" val="19"/>
</p:tagLst>
</file>

<file path=ppt/tags/tag4.xml><?xml version="1.0" encoding="utf-8"?>
<p:tagLst xmlns:p="http://schemas.openxmlformats.org/presentationml/2006/main">
  <p:tag name="AS_UNIQUEID" val="257"/>
</p:tagLst>
</file>

<file path=ppt/tags/tag40.xml><?xml version="1.0" encoding="utf-8"?>
<p:tagLst xmlns:p="http://schemas.openxmlformats.org/presentationml/2006/main">
  <p:tag name="AS_UNIQUEID" val="20"/>
</p:tagLst>
</file>

<file path=ppt/tags/tag41.xml><?xml version="1.0" encoding="utf-8"?>
<p:tagLst xmlns:p="http://schemas.openxmlformats.org/presentationml/2006/main">
  <p:tag name="AS_UNIQUEID" val="37"/>
</p:tagLst>
</file>

<file path=ppt/tags/tag42.xml><?xml version="1.0" encoding="utf-8"?>
<p:tagLst xmlns:p="http://schemas.openxmlformats.org/presentationml/2006/main">
  <p:tag name="AS_UNIQUEID" val="41"/>
</p:tagLst>
</file>

<file path=ppt/tags/tag43.xml><?xml version="1.0" encoding="utf-8"?>
<p:tagLst xmlns:p="http://schemas.openxmlformats.org/presentationml/2006/main">
  <p:tag name="AS_UNIQUEID" val="42"/>
</p:tagLst>
</file>

<file path=ppt/tags/tag44.xml><?xml version="1.0" encoding="utf-8"?>
<p:tagLst xmlns:p="http://schemas.openxmlformats.org/presentationml/2006/main">
  <p:tag name="AS_UNIQUEID" val="31"/>
</p:tagLst>
</file>

<file path=ppt/tags/tag45.xml><?xml version="1.0" encoding="utf-8"?>
<p:tagLst xmlns:p="http://schemas.openxmlformats.org/presentationml/2006/main">
  <p:tag name="AS_UNIQUEID" val="32"/>
</p:tagLst>
</file>

<file path=ppt/tags/tag46.xml><?xml version="1.0" encoding="utf-8"?>
<p:tagLst xmlns:p="http://schemas.openxmlformats.org/presentationml/2006/main">
  <p:tag name="AS_UNIQUEID" val="33"/>
</p:tagLst>
</file>

<file path=ppt/tags/tag47.xml><?xml version="1.0" encoding="utf-8"?>
<p:tagLst xmlns:p="http://schemas.openxmlformats.org/presentationml/2006/main">
  <p:tag name="AS_UNIQUEID" val="303"/>
</p:tagLst>
</file>

<file path=ppt/tags/tag48.xml><?xml version="1.0" encoding="utf-8"?>
<p:tagLst xmlns:p="http://schemas.openxmlformats.org/presentationml/2006/main">
  <p:tag name="AS_UNIQUEID" val="304"/>
</p:tagLst>
</file>

<file path=ppt/tags/tag49.xml><?xml version="1.0" encoding="utf-8"?>
<p:tagLst xmlns:p="http://schemas.openxmlformats.org/presentationml/2006/main">
  <p:tag name="AS_UNIQUEID" val="305"/>
</p:tagLst>
</file>

<file path=ppt/tags/tag5.xml><?xml version="1.0" encoding="utf-8"?>
<p:tagLst xmlns:p="http://schemas.openxmlformats.org/presentationml/2006/main">
  <p:tag name="AS_UNIQUEID" val="260"/>
</p:tagLst>
</file>

<file path=ppt/tags/tag50.xml><?xml version="1.0" encoding="utf-8"?>
<p:tagLst xmlns:p="http://schemas.openxmlformats.org/presentationml/2006/main">
  <p:tag name="AS_UNIQUEID" val="306"/>
</p:tagLst>
</file>

<file path=ppt/tags/tag51.xml><?xml version="1.0" encoding="utf-8"?>
<p:tagLst xmlns:p="http://schemas.openxmlformats.org/presentationml/2006/main">
  <p:tag name="AS_UNIQUEID" val="300"/>
</p:tagLst>
</file>

<file path=ppt/tags/tag52.xml><?xml version="1.0" encoding="utf-8"?>
<p:tagLst xmlns:p="http://schemas.openxmlformats.org/presentationml/2006/main">
  <p:tag name="AS_UNIQUEID" val="301"/>
</p:tagLst>
</file>

<file path=ppt/tags/tag53.xml><?xml version="1.0" encoding="utf-8"?>
<p:tagLst xmlns:p="http://schemas.openxmlformats.org/presentationml/2006/main">
  <p:tag name="AS_UNIQUEID" val="311"/>
</p:tagLst>
</file>

<file path=ppt/tags/tag54.xml><?xml version="1.0" encoding="utf-8"?>
<p:tagLst xmlns:p="http://schemas.openxmlformats.org/presentationml/2006/main">
  <p:tag name="AS_UNIQUEID" val="312"/>
</p:tagLst>
</file>

<file path=ppt/tags/tag55.xml><?xml version="1.0" encoding="utf-8"?>
<p:tagLst xmlns:p="http://schemas.openxmlformats.org/presentationml/2006/main">
  <p:tag name="AS_UNIQUEID" val="313"/>
</p:tagLst>
</file>

<file path=ppt/tags/tag56.xml><?xml version="1.0" encoding="utf-8"?>
<p:tagLst xmlns:p="http://schemas.openxmlformats.org/presentationml/2006/main">
  <p:tag name="AS_UNIQUEID" val="314"/>
</p:tagLst>
</file>

<file path=ppt/tags/tag57.xml><?xml version="1.0" encoding="utf-8"?>
<p:tagLst xmlns:p="http://schemas.openxmlformats.org/presentationml/2006/main">
  <p:tag name="AS_UNIQUEID" val="315"/>
</p:tagLst>
</file>

<file path=ppt/tags/tag58.xml><?xml version="1.0" encoding="utf-8"?>
<p:tagLst xmlns:p="http://schemas.openxmlformats.org/presentationml/2006/main">
  <p:tag name="AS_UNIQUEID" val="316"/>
</p:tagLst>
</file>

<file path=ppt/tags/tag59.xml><?xml version="1.0" encoding="utf-8"?>
<p:tagLst xmlns:p="http://schemas.openxmlformats.org/presentationml/2006/main">
  <p:tag name="AS_UNIQUEID" val="308"/>
</p:tagLst>
</file>

<file path=ppt/tags/tag6.xml><?xml version="1.0" encoding="utf-8"?>
<p:tagLst xmlns:p="http://schemas.openxmlformats.org/presentationml/2006/main">
  <p:tag name="AS_UNIQUEID" val="270"/>
</p:tagLst>
</file>

<file path=ppt/tags/tag60.xml><?xml version="1.0" encoding="utf-8"?>
<p:tagLst xmlns:p="http://schemas.openxmlformats.org/presentationml/2006/main">
  <p:tag name="AS_UNIQUEID" val="309"/>
</p:tagLst>
</file>

<file path=ppt/tags/tag61.xml><?xml version="1.0" encoding="utf-8"?>
<p:tagLst xmlns:p="http://schemas.openxmlformats.org/presentationml/2006/main">
  <p:tag name="AS_UNIQUEID" val="321"/>
</p:tagLst>
</file>

<file path=ppt/tags/tag62.xml><?xml version="1.0" encoding="utf-8"?>
<p:tagLst xmlns:p="http://schemas.openxmlformats.org/presentationml/2006/main">
  <p:tag name="AS_UNIQUEID" val="322"/>
</p:tagLst>
</file>

<file path=ppt/tags/tag63.xml><?xml version="1.0" encoding="utf-8"?>
<p:tagLst xmlns:p="http://schemas.openxmlformats.org/presentationml/2006/main">
  <p:tag name="AS_UNIQUEID" val="323"/>
</p:tagLst>
</file>

<file path=ppt/tags/tag64.xml><?xml version="1.0" encoding="utf-8"?>
<p:tagLst xmlns:p="http://schemas.openxmlformats.org/presentationml/2006/main">
  <p:tag name="AS_UNIQUEID" val="324"/>
</p:tagLst>
</file>

<file path=ppt/tags/tag65.xml><?xml version="1.0" encoding="utf-8"?>
<p:tagLst xmlns:p="http://schemas.openxmlformats.org/presentationml/2006/main">
  <p:tag name="AS_UNIQUEID" val="325"/>
</p:tagLst>
</file>

<file path=ppt/tags/tag66.xml><?xml version="1.0" encoding="utf-8"?>
<p:tagLst xmlns:p="http://schemas.openxmlformats.org/presentationml/2006/main">
  <p:tag name="AS_UNIQUEID" val="318"/>
</p:tagLst>
</file>

<file path=ppt/tags/tag67.xml><?xml version="1.0" encoding="utf-8"?>
<p:tagLst xmlns:p="http://schemas.openxmlformats.org/presentationml/2006/main">
  <p:tag name="AS_UNIQUEID" val="319"/>
</p:tagLst>
</file>

<file path=ppt/tags/tag68.xml><?xml version="1.0" encoding="utf-8"?>
<p:tagLst xmlns:p="http://schemas.openxmlformats.org/presentationml/2006/main">
  <p:tag name="AS_UNIQUEID" val="330"/>
</p:tagLst>
</file>

<file path=ppt/tags/tag69.xml><?xml version="1.0" encoding="utf-8"?>
<p:tagLst xmlns:p="http://schemas.openxmlformats.org/presentationml/2006/main">
  <p:tag name="AS_UNIQUEID" val="331"/>
</p:tagLst>
</file>

<file path=ppt/tags/tag7.xml><?xml version="1.0" encoding="utf-8"?>
<p:tagLst xmlns:p="http://schemas.openxmlformats.org/presentationml/2006/main">
  <p:tag name="AS_UNIQUEID" val="271"/>
</p:tagLst>
</file>

<file path=ppt/tags/tag70.xml><?xml version="1.0" encoding="utf-8"?>
<p:tagLst xmlns:p="http://schemas.openxmlformats.org/presentationml/2006/main">
  <p:tag name="AS_UNIQUEID" val="332"/>
</p:tagLst>
</file>

<file path=ppt/tags/tag71.xml><?xml version="1.0" encoding="utf-8"?>
<p:tagLst xmlns:p="http://schemas.openxmlformats.org/presentationml/2006/main">
  <p:tag name="AS_UNIQUEID" val="333"/>
</p:tagLst>
</file>

<file path=ppt/tags/tag72.xml><?xml version="1.0" encoding="utf-8"?>
<p:tagLst xmlns:p="http://schemas.openxmlformats.org/presentationml/2006/main">
  <p:tag name="AS_UNIQUEID" val="334"/>
</p:tagLst>
</file>

<file path=ppt/tags/tag73.xml><?xml version="1.0" encoding="utf-8"?>
<p:tagLst xmlns:p="http://schemas.openxmlformats.org/presentationml/2006/main">
  <p:tag name="AS_UNIQUEID" val="327"/>
</p:tagLst>
</file>

<file path=ppt/tags/tag74.xml><?xml version="1.0" encoding="utf-8"?>
<p:tagLst xmlns:p="http://schemas.openxmlformats.org/presentationml/2006/main">
  <p:tag name="AS_UNIQUEID" val="328"/>
</p:tagLst>
</file>

<file path=ppt/tags/tag75.xml><?xml version="1.0" encoding="utf-8"?>
<p:tagLst xmlns:p="http://schemas.openxmlformats.org/presentationml/2006/main">
  <p:tag name="AS_UNIQUEID" val="339"/>
</p:tagLst>
</file>

<file path=ppt/tags/tag76.xml><?xml version="1.0" encoding="utf-8"?>
<p:tagLst xmlns:p="http://schemas.openxmlformats.org/presentationml/2006/main">
  <p:tag name="AS_UNIQUEID" val="340"/>
</p:tagLst>
</file>

<file path=ppt/tags/tag77.xml><?xml version="1.0" encoding="utf-8"?>
<p:tagLst xmlns:p="http://schemas.openxmlformats.org/presentationml/2006/main">
  <p:tag name="AS_UNIQUEID" val="341"/>
</p:tagLst>
</file>

<file path=ppt/tags/tag78.xml><?xml version="1.0" encoding="utf-8"?>
<p:tagLst xmlns:p="http://schemas.openxmlformats.org/presentationml/2006/main">
  <p:tag name="AS_UNIQUEID" val="342"/>
</p:tagLst>
</file>

<file path=ppt/tags/tag79.xml><?xml version="1.0" encoding="utf-8"?>
<p:tagLst xmlns:p="http://schemas.openxmlformats.org/presentationml/2006/main">
  <p:tag name="AS_UNIQUEID" val="343"/>
</p:tagLst>
</file>

<file path=ppt/tags/tag8.xml><?xml version="1.0" encoding="utf-8"?>
<p:tagLst xmlns:p="http://schemas.openxmlformats.org/presentationml/2006/main">
  <p:tag name="AS_UNIQUEID" val="276"/>
</p:tagLst>
</file>

<file path=ppt/tags/tag80.xml><?xml version="1.0" encoding="utf-8"?>
<p:tagLst xmlns:p="http://schemas.openxmlformats.org/presentationml/2006/main">
  <p:tag name="AS_UNIQUEID" val="336"/>
</p:tagLst>
</file>

<file path=ppt/tags/tag81.xml><?xml version="1.0" encoding="utf-8"?>
<p:tagLst xmlns:p="http://schemas.openxmlformats.org/presentationml/2006/main">
  <p:tag name="AS_UNIQUEID" val="337"/>
</p:tagLst>
</file>

<file path=ppt/tags/tag82.xml><?xml version="1.0" encoding="utf-8"?>
<p:tagLst xmlns:p="http://schemas.openxmlformats.org/presentationml/2006/main">
  <p:tag name="AS_UNIQUEID" val="348"/>
</p:tagLst>
</file>

<file path=ppt/tags/tag83.xml><?xml version="1.0" encoding="utf-8"?>
<p:tagLst xmlns:p="http://schemas.openxmlformats.org/presentationml/2006/main">
  <p:tag name="AS_UNIQUEID" val="349"/>
</p:tagLst>
</file>

<file path=ppt/tags/tag84.xml><?xml version="1.0" encoding="utf-8"?>
<p:tagLst xmlns:p="http://schemas.openxmlformats.org/presentationml/2006/main">
  <p:tag name="AS_UNIQUEID" val="350"/>
</p:tagLst>
</file>

<file path=ppt/tags/tag85.xml><?xml version="1.0" encoding="utf-8"?>
<p:tagLst xmlns:p="http://schemas.openxmlformats.org/presentationml/2006/main">
  <p:tag name="AS_UNIQUEID" val="351"/>
</p:tagLst>
</file>

<file path=ppt/tags/tag86.xml><?xml version="1.0" encoding="utf-8"?>
<p:tagLst xmlns:p="http://schemas.openxmlformats.org/presentationml/2006/main">
  <p:tag name="AS_UNIQUEID" val="352"/>
</p:tagLst>
</file>

<file path=ppt/tags/tag87.xml><?xml version="1.0" encoding="utf-8"?>
<p:tagLst xmlns:p="http://schemas.openxmlformats.org/presentationml/2006/main">
  <p:tag name="AS_UNIQUEID" val="345"/>
</p:tagLst>
</file>

<file path=ppt/tags/tag88.xml><?xml version="1.0" encoding="utf-8"?>
<p:tagLst xmlns:p="http://schemas.openxmlformats.org/presentationml/2006/main">
  <p:tag name="AS_UNIQUEID" val="346"/>
</p:tagLst>
</file>

<file path=ppt/tags/tag89.xml><?xml version="1.0" encoding="utf-8"?>
<p:tagLst xmlns:p="http://schemas.openxmlformats.org/presentationml/2006/main">
  <p:tag name="AS_UNIQUEID" val="83"/>
</p:tagLst>
</file>

<file path=ppt/tags/tag9.xml><?xml version="1.0" encoding="utf-8"?>
<p:tagLst xmlns:p="http://schemas.openxmlformats.org/presentationml/2006/main">
  <p:tag name="AS_UNIQUEID" val="277"/>
</p:tagLst>
</file>

<file path=ppt/tags/tag90.xml><?xml version="1.0" encoding="utf-8"?>
<p:tagLst xmlns:p="http://schemas.openxmlformats.org/presentationml/2006/main">
  <p:tag name="AS_UNIQUEID" val="84"/>
</p:tagLst>
</file>

<file path=ppt/tags/tag91.xml><?xml version="1.0" encoding="utf-8"?>
<p:tagLst xmlns:p="http://schemas.openxmlformats.org/presentationml/2006/main">
  <p:tag name="AS_UNIQUEID" val="85"/>
</p:tagLst>
</file>

<file path=ppt/tags/tag92.xml><?xml version="1.0" encoding="utf-8"?>
<p:tagLst xmlns:p="http://schemas.openxmlformats.org/presentationml/2006/main">
  <p:tag name="AS_UNIQUEID" val="86"/>
</p:tagLst>
</file>

<file path=ppt/tags/tag93.xml><?xml version="1.0" encoding="utf-8"?>
<p:tagLst xmlns:p="http://schemas.openxmlformats.org/presentationml/2006/main">
  <p:tag name="AS_UNIQUEID" val="87"/>
</p:tagLst>
</file>

<file path=ppt/tags/tag94.xml><?xml version="1.0" encoding="utf-8"?>
<p:tagLst xmlns:p="http://schemas.openxmlformats.org/presentationml/2006/main">
  <p:tag name="AS_UNIQUEID" val="88"/>
</p:tagLst>
</file>

<file path=ppt/tags/tag95.xml><?xml version="1.0" encoding="utf-8"?>
<p:tagLst xmlns:p="http://schemas.openxmlformats.org/presentationml/2006/main">
  <p:tag name="AS_UNIQUEID" val="89"/>
</p:tagLst>
</file>

<file path=ppt/tags/tag96.xml><?xml version="1.0" encoding="utf-8"?>
<p:tagLst xmlns:p="http://schemas.openxmlformats.org/presentationml/2006/main">
  <p:tag name="AS_UNIQUEID" val="358"/>
</p:tagLst>
</file>

<file path=ppt/tags/tag97.xml><?xml version="1.0" encoding="utf-8"?>
<p:tagLst xmlns:p="http://schemas.openxmlformats.org/presentationml/2006/main">
  <p:tag name="AS_UNIQUEID" val="359"/>
</p:tagLst>
</file>

<file path=ppt/tags/tag98.xml><?xml version="1.0" encoding="utf-8"?>
<p:tagLst xmlns:p="http://schemas.openxmlformats.org/presentationml/2006/main">
  <p:tag name="AS_UNIQUEID" val="355"/>
</p:tagLst>
</file>

<file path=ppt/tags/tag99.xml><?xml version="1.0" encoding="utf-8"?>
<p:tagLst xmlns:p="http://schemas.openxmlformats.org/presentationml/2006/main">
  <p:tag name="AS_UNIQUEID" val="356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WPS 演示</Application>
  <PresentationFormat>自定义</PresentationFormat>
  <Paragraphs>126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Calibri</vt:lpstr>
      <vt:lpstr>Georgia</vt:lpstr>
      <vt:lpstr>汉仪楷体简</vt:lpstr>
      <vt:lpstr>微软雅黑</vt:lpstr>
      <vt:lpstr>汉仪魏碑简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 family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2022-05-22T12:35:00Z</cp:lastPrinted>
  <dcterms:created xsi:type="dcterms:W3CDTF">2022-05-22T12:35:00Z</dcterms:created>
  <dcterms:modified xsi:type="dcterms:W3CDTF">2023-02-23T01:30:42Z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6DF1D456DBA447D8A6D6AB856BA41D30</vt:lpwstr>
  </property>
  <property fmtid="{D5CDD505-2E9C-101B-9397-08002B2CF9AE}" pid="7" name="KSOProductBuildVer">
    <vt:lpwstr>2052-11.1.0.13703</vt:lpwstr>
  </property>
</Properties>
</file>