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53" r:id="rId3"/>
    <p:sldId id="314" r:id="rId4"/>
    <p:sldId id="354" r:id="rId6"/>
    <p:sldId id="355" r:id="rId7"/>
    <p:sldId id="315" r:id="rId8"/>
    <p:sldId id="316" r:id="rId9"/>
    <p:sldId id="317" r:id="rId10"/>
    <p:sldId id="318" r:id="rId11"/>
    <p:sldId id="319" r:id="rId12"/>
    <p:sldId id="320" r:id="rId13"/>
    <p:sldId id="298" r:id="rId14"/>
    <p:sldId id="313" r:id="rId15"/>
    <p:sldId id="297" r:id="rId16"/>
    <p:sldId id="324" r:id="rId17"/>
    <p:sldId id="325" r:id="rId18"/>
    <p:sldId id="305" r:id="rId19"/>
    <p:sldId id="306" r:id="rId20"/>
    <p:sldId id="307" r:id="rId21"/>
    <p:sldId id="289" r:id="rId22"/>
  </p:sldIdLst>
  <p:sldSz cx="12192000" cy="6858000"/>
  <p:notesSz cx="6858000" cy="9144000"/>
  <p:custDataLst>
    <p:tags r:id="rId27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0" clrIdx="0"/>
  <p:cmAuthor id="1" name="Administrator" initials="" lastIdx="0" clrIdx="1"/>
  <p:cmAuthor id="2" name="wangping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02" autoAdjust="0"/>
    <p:restoredTop sz="94660" autoAdjust="0"/>
  </p:normalViewPr>
  <p:slideViewPr>
    <p:cSldViewPr>
      <p:cViewPr varScale="1">
        <p:scale>
          <a:sx n="116" d="100"/>
          <a:sy n="116" d="100"/>
        </p:scale>
        <p:origin x="-33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82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" Type="http://schemas.openxmlformats.org/officeDocument/2006/relationships/tags" Target="../tags/tag17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 idx="4294967295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/>
            <a:endParaRPr lang="zh-CN" altLang="en-US" sz="1200"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 algn="r" fontAlgn="base"/>
            <a:fld id="{F1388DE2-69A3-4828-8181-A51BD1737E8B}" type="datetime1">
              <a:rPr lang="zh-CN" altLang="en-US" sz="1200"/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 fontAlgn="base"/>
            <a:endParaRPr lang="zh-CN" altLang="en-US" sz="1200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 algn="r" fontAlgn="base"/>
            <a:fld id="{D17BE264-71F3-4611-B181-3218629FB376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512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4578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7650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9698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7170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9218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1266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3314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536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7410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9458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1506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file:///D:\qq&#25991;&#20214;\712321467\Image\C2C\Image2\%7b75232B38-A165-1FB7-499C-2E1C792CACB5%7d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mar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cs typeface="+mj-cs"/>
        </a:defRPr>
      </a:lvl1pPr>
    </p:titleStyle>
    <p:bodyStyle>
      <a:lvl1pPr marL="228600" indent="-228600" algn="l" defTabSz="914400" rtl="0" eaLnBrk="1" fontAlgn="base" latinLnBrk="0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tags" Target="../tags/tag98.xml"/><Relationship Id="rId7" Type="http://schemas.openxmlformats.org/officeDocument/2006/relationships/image" Target="../media/image14.png"/><Relationship Id="rId6" Type="http://schemas.openxmlformats.org/officeDocument/2006/relationships/tags" Target="../tags/tag97.xml"/><Relationship Id="rId5" Type="http://schemas.openxmlformats.org/officeDocument/2006/relationships/image" Target="../media/image13.png"/><Relationship Id="rId4" Type="http://schemas.openxmlformats.org/officeDocument/2006/relationships/tags" Target="../tags/tag96.xml"/><Relationship Id="rId3" Type="http://schemas.openxmlformats.org/officeDocument/2006/relationships/image" Target="../media/image12.png"/><Relationship Id="rId22" Type="http://schemas.openxmlformats.org/officeDocument/2006/relationships/notesSlide" Target="../notesSlides/notesSlide9.xml"/><Relationship Id="rId21" Type="http://schemas.openxmlformats.org/officeDocument/2006/relationships/slideLayout" Target="../slideLayouts/slideLayout2.xml"/><Relationship Id="rId20" Type="http://schemas.openxmlformats.org/officeDocument/2006/relationships/audio" Target="../media/audio3.wav"/><Relationship Id="rId2" Type="http://schemas.openxmlformats.org/officeDocument/2006/relationships/tags" Target="../tags/tag95.xml"/><Relationship Id="rId19" Type="http://schemas.openxmlformats.org/officeDocument/2006/relationships/audio" Target="../media/audio2.wav"/><Relationship Id="rId18" Type="http://schemas.openxmlformats.org/officeDocument/2006/relationships/audio" Target="../media/audio1.wav"/><Relationship Id="rId17" Type="http://schemas.openxmlformats.org/officeDocument/2006/relationships/tags" Target="../tags/tag103.xml"/><Relationship Id="rId16" Type="http://schemas.openxmlformats.org/officeDocument/2006/relationships/tags" Target="../tags/tag102.xml"/><Relationship Id="rId15" Type="http://schemas.openxmlformats.org/officeDocument/2006/relationships/image" Target="../media/image18.png"/><Relationship Id="rId14" Type="http://schemas.openxmlformats.org/officeDocument/2006/relationships/tags" Target="../tags/tag101.xml"/><Relationship Id="rId13" Type="http://schemas.openxmlformats.org/officeDocument/2006/relationships/image" Target="../media/image17.png"/><Relationship Id="rId12" Type="http://schemas.openxmlformats.org/officeDocument/2006/relationships/tags" Target="../tags/tag100.xml"/><Relationship Id="rId11" Type="http://schemas.openxmlformats.org/officeDocument/2006/relationships/image" Target="../media/image16.png"/><Relationship Id="rId10" Type="http://schemas.openxmlformats.org/officeDocument/2006/relationships/tags" Target="../tags/tag99.xml"/><Relationship Id="rId1" Type="http://schemas.openxmlformats.org/officeDocument/2006/relationships/tags" Target="../tags/tag94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13.xml"/><Relationship Id="rId8" Type="http://schemas.openxmlformats.org/officeDocument/2006/relationships/tags" Target="../tags/tag112.xml"/><Relationship Id="rId7" Type="http://schemas.openxmlformats.org/officeDocument/2006/relationships/tags" Target="../tags/tag111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image" Target="../media/image19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20.jpeg"/><Relationship Id="rId11" Type="http://schemas.openxmlformats.org/officeDocument/2006/relationships/tags" Target="../tags/tag115.xml"/><Relationship Id="rId10" Type="http://schemas.openxmlformats.org/officeDocument/2006/relationships/tags" Target="../tags/tag114.xml"/><Relationship Id="rId1" Type="http://schemas.openxmlformats.org/officeDocument/2006/relationships/tags" Target="../tags/tag10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23.png"/><Relationship Id="rId7" Type="http://schemas.openxmlformats.org/officeDocument/2006/relationships/tags" Target="../tags/tag120.xml"/><Relationship Id="rId6" Type="http://schemas.openxmlformats.org/officeDocument/2006/relationships/image" Target="../media/image22.png"/><Relationship Id="rId5" Type="http://schemas.openxmlformats.org/officeDocument/2006/relationships/tags" Target="../tags/tag119.xml"/><Relationship Id="rId4" Type="http://schemas.openxmlformats.org/officeDocument/2006/relationships/image" Target="../media/image21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0" Type="http://schemas.openxmlformats.org/officeDocument/2006/relationships/notesSlide" Target="../notesSlides/notesSlide10.xml"/><Relationship Id="rId1" Type="http://schemas.openxmlformats.org/officeDocument/2006/relationships/tags" Target="../tags/tag11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4.jpeg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31.xml"/><Relationship Id="rId3" Type="http://schemas.openxmlformats.org/officeDocument/2006/relationships/image" Target="../media/image25.png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42.xml"/><Relationship Id="rId8" Type="http://schemas.openxmlformats.org/officeDocument/2006/relationships/tags" Target="../tags/tag141.xml"/><Relationship Id="rId7" Type="http://schemas.openxmlformats.org/officeDocument/2006/relationships/tags" Target="../tags/tag140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8" Type="http://schemas.openxmlformats.org/officeDocument/2006/relationships/notesSlide" Target="../notesSlides/notesSlide12.xml"/><Relationship Id="rId17" Type="http://schemas.openxmlformats.org/officeDocument/2006/relationships/slideLayout" Target="../slideLayouts/slideLayout3.xml"/><Relationship Id="rId16" Type="http://schemas.openxmlformats.org/officeDocument/2006/relationships/image" Target="../media/image26.png"/><Relationship Id="rId15" Type="http://schemas.openxmlformats.org/officeDocument/2006/relationships/tags" Target="../tags/tag148.xml"/><Relationship Id="rId14" Type="http://schemas.openxmlformats.org/officeDocument/2006/relationships/tags" Target="../tags/tag147.xml"/><Relationship Id="rId13" Type="http://schemas.openxmlformats.org/officeDocument/2006/relationships/tags" Target="../tags/tag146.xml"/><Relationship Id="rId12" Type="http://schemas.openxmlformats.org/officeDocument/2006/relationships/tags" Target="../tags/tag145.xml"/><Relationship Id="rId11" Type="http://schemas.openxmlformats.org/officeDocument/2006/relationships/tags" Target="../tags/tag144.xml"/><Relationship Id="rId10" Type="http://schemas.openxmlformats.org/officeDocument/2006/relationships/tags" Target="../tags/tag143.xml"/><Relationship Id="rId1" Type="http://schemas.openxmlformats.org/officeDocument/2006/relationships/tags" Target="../tags/tag13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jpeg"/><Relationship Id="rId8" Type="http://schemas.openxmlformats.org/officeDocument/2006/relationships/tags" Target="../tags/tag157.xml"/><Relationship Id="rId7" Type="http://schemas.openxmlformats.org/officeDocument/2006/relationships/image" Target="../media/image27.jpeg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51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0.png"/><Relationship Id="rId7" Type="http://schemas.openxmlformats.org/officeDocument/2006/relationships/tags" Target="../tags/tag163.xml"/><Relationship Id="rId6" Type="http://schemas.openxmlformats.org/officeDocument/2006/relationships/image" Target="../media/image29.jpeg"/><Relationship Id="rId5" Type="http://schemas.openxmlformats.org/officeDocument/2006/relationships/tags" Target="../tags/tag162.xml"/><Relationship Id="rId4" Type="http://schemas.openxmlformats.org/officeDocument/2006/relationships/tags" Target="../tags/tag161.xml"/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tags" Target="../tags/tag158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71.xml"/><Relationship Id="rId7" Type="http://schemas.openxmlformats.org/officeDocument/2006/relationships/tags" Target="../tags/tag170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tags" Target="../tags/tag175.xml"/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tags" Target="../tags/tag17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image" Target="../media/image4.png"/><Relationship Id="rId7" Type="http://schemas.openxmlformats.org/officeDocument/2006/relationships/tags" Target="../tags/tag9.xml"/><Relationship Id="rId6" Type="http://schemas.openxmlformats.org/officeDocument/2006/relationships/image" Target="../media/image3.png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2" Type="http://schemas.openxmlformats.org/officeDocument/2006/relationships/notesSlide" Target="../notesSlides/notesSlide1.xml"/><Relationship Id="rId21" Type="http://schemas.openxmlformats.org/officeDocument/2006/relationships/slideLayout" Target="../slideLayouts/slideLayout3.xml"/><Relationship Id="rId20" Type="http://schemas.openxmlformats.org/officeDocument/2006/relationships/image" Target="../media/image7.png"/><Relationship Id="rId2" Type="http://schemas.openxmlformats.org/officeDocument/2006/relationships/tags" Target="../tags/tag5.xml"/><Relationship Id="rId19" Type="http://schemas.openxmlformats.org/officeDocument/2006/relationships/tags" Target="../tags/tag18.xml"/><Relationship Id="rId18" Type="http://schemas.openxmlformats.org/officeDocument/2006/relationships/image" Target="../media/image6.png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image" Target="../media/image5.png"/><Relationship Id="rId14" Type="http://schemas.openxmlformats.org/officeDocument/2006/relationships/tags" Target="../tags/tag15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png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image" Target="../media/image11.png"/><Relationship Id="rId5" Type="http://schemas.openxmlformats.org/officeDocument/2006/relationships/tags" Target="../tags/tag28.xml"/><Relationship Id="rId4" Type="http://schemas.openxmlformats.org/officeDocument/2006/relationships/image" Target="../media/image10.png"/><Relationship Id="rId3" Type="http://schemas.openxmlformats.org/officeDocument/2006/relationships/tags" Target="../tags/tag27.xml"/><Relationship Id="rId2" Type="http://schemas.openxmlformats.org/officeDocument/2006/relationships/image" Target="../media/image9.png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3.xml"/><Relationship Id="rId1" Type="http://schemas.openxmlformats.org/officeDocument/2006/relationships/tags" Target="../tags/tag2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tags" Target="../tags/tag38.xml"/><Relationship Id="rId7" Type="http://schemas.openxmlformats.org/officeDocument/2006/relationships/image" Target="../media/image14.png"/><Relationship Id="rId6" Type="http://schemas.openxmlformats.org/officeDocument/2006/relationships/tags" Target="../tags/tag37.xml"/><Relationship Id="rId5" Type="http://schemas.openxmlformats.org/officeDocument/2006/relationships/image" Target="../media/image13.png"/><Relationship Id="rId4" Type="http://schemas.openxmlformats.org/officeDocument/2006/relationships/tags" Target="../tags/tag36.xml"/><Relationship Id="rId3" Type="http://schemas.openxmlformats.org/officeDocument/2006/relationships/image" Target="../media/image12.png"/><Relationship Id="rId22" Type="http://schemas.openxmlformats.org/officeDocument/2006/relationships/notesSlide" Target="../notesSlides/notesSlide4.xml"/><Relationship Id="rId21" Type="http://schemas.openxmlformats.org/officeDocument/2006/relationships/slideLayout" Target="../slideLayouts/slideLayout2.xml"/><Relationship Id="rId20" Type="http://schemas.openxmlformats.org/officeDocument/2006/relationships/audio" Target="../media/audio3.wav"/><Relationship Id="rId2" Type="http://schemas.openxmlformats.org/officeDocument/2006/relationships/tags" Target="../tags/tag35.xml"/><Relationship Id="rId19" Type="http://schemas.openxmlformats.org/officeDocument/2006/relationships/audio" Target="../media/audio2.wav"/><Relationship Id="rId18" Type="http://schemas.openxmlformats.org/officeDocument/2006/relationships/audio" Target="../media/audio1.wav"/><Relationship Id="rId17" Type="http://schemas.openxmlformats.org/officeDocument/2006/relationships/tags" Target="../tags/tag43.xml"/><Relationship Id="rId16" Type="http://schemas.openxmlformats.org/officeDocument/2006/relationships/tags" Target="../tags/tag42.xml"/><Relationship Id="rId15" Type="http://schemas.openxmlformats.org/officeDocument/2006/relationships/image" Target="../media/image18.png"/><Relationship Id="rId14" Type="http://schemas.openxmlformats.org/officeDocument/2006/relationships/tags" Target="../tags/tag41.xml"/><Relationship Id="rId13" Type="http://schemas.openxmlformats.org/officeDocument/2006/relationships/image" Target="../media/image17.png"/><Relationship Id="rId12" Type="http://schemas.openxmlformats.org/officeDocument/2006/relationships/tags" Target="../tags/tag40.xml"/><Relationship Id="rId11" Type="http://schemas.openxmlformats.org/officeDocument/2006/relationships/image" Target="../media/image16.png"/><Relationship Id="rId10" Type="http://schemas.openxmlformats.org/officeDocument/2006/relationships/tags" Target="../tags/tag39.xml"/><Relationship Id="rId1" Type="http://schemas.openxmlformats.org/officeDocument/2006/relationships/tags" Target="../tags/tag3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tags" Target="../tags/tag50.xml"/><Relationship Id="rId7" Type="http://schemas.openxmlformats.org/officeDocument/2006/relationships/image" Target="../media/image14.png"/><Relationship Id="rId6" Type="http://schemas.openxmlformats.org/officeDocument/2006/relationships/tags" Target="../tags/tag49.xml"/><Relationship Id="rId5" Type="http://schemas.openxmlformats.org/officeDocument/2006/relationships/image" Target="../media/image13.png"/><Relationship Id="rId4" Type="http://schemas.openxmlformats.org/officeDocument/2006/relationships/tags" Target="../tags/tag48.xml"/><Relationship Id="rId3" Type="http://schemas.openxmlformats.org/officeDocument/2006/relationships/image" Target="../media/image12.png"/><Relationship Id="rId22" Type="http://schemas.openxmlformats.org/officeDocument/2006/relationships/notesSlide" Target="../notesSlides/notesSlide5.xml"/><Relationship Id="rId21" Type="http://schemas.openxmlformats.org/officeDocument/2006/relationships/slideLayout" Target="../slideLayouts/slideLayout2.xml"/><Relationship Id="rId20" Type="http://schemas.openxmlformats.org/officeDocument/2006/relationships/audio" Target="../media/audio3.wav"/><Relationship Id="rId2" Type="http://schemas.openxmlformats.org/officeDocument/2006/relationships/tags" Target="../tags/tag47.xml"/><Relationship Id="rId19" Type="http://schemas.openxmlformats.org/officeDocument/2006/relationships/audio" Target="../media/audio2.wav"/><Relationship Id="rId18" Type="http://schemas.openxmlformats.org/officeDocument/2006/relationships/audio" Target="../media/audio1.wav"/><Relationship Id="rId17" Type="http://schemas.openxmlformats.org/officeDocument/2006/relationships/tags" Target="../tags/tag55.xml"/><Relationship Id="rId16" Type="http://schemas.openxmlformats.org/officeDocument/2006/relationships/tags" Target="../tags/tag54.xml"/><Relationship Id="rId15" Type="http://schemas.openxmlformats.org/officeDocument/2006/relationships/image" Target="../media/image18.png"/><Relationship Id="rId14" Type="http://schemas.openxmlformats.org/officeDocument/2006/relationships/tags" Target="../tags/tag53.xml"/><Relationship Id="rId13" Type="http://schemas.openxmlformats.org/officeDocument/2006/relationships/image" Target="../media/image17.png"/><Relationship Id="rId12" Type="http://schemas.openxmlformats.org/officeDocument/2006/relationships/tags" Target="../tags/tag52.xml"/><Relationship Id="rId11" Type="http://schemas.openxmlformats.org/officeDocument/2006/relationships/image" Target="../media/image16.png"/><Relationship Id="rId10" Type="http://schemas.openxmlformats.org/officeDocument/2006/relationships/tags" Target="../tags/tag51.xml"/><Relationship Id="rId1" Type="http://schemas.openxmlformats.org/officeDocument/2006/relationships/tags" Target="../tags/tag4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tags" Target="../tags/tag62.xml"/><Relationship Id="rId7" Type="http://schemas.openxmlformats.org/officeDocument/2006/relationships/image" Target="../media/image14.png"/><Relationship Id="rId6" Type="http://schemas.openxmlformats.org/officeDocument/2006/relationships/tags" Target="../tags/tag61.xml"/><Relationship Id="rId5" Type="http://schemas.openxmlformats.org/officeDocument/2006/relationships/image" Target="../media/image13.png"/><Relationship Id="rId4" Type="http://schemas.openxmlformats.org/officeDocument/2006/relationships/tags" Target="../tags/tag60.xml"/><Relationship Id="rId3" Type="http://schemas.openxmlformats.org/officeDocument/2006/relationships/image" Target="../media/image12.png"/><Relationship Id="rId22" Type="http://schemas.openxmlformats.org/officeDocument/2006/relationships/notesSlide" Target="../notesSlides/notesSlide6.xml"/><Relationship Id="rId21" Type="http://schemas.openxmlformats.org/officeDocument/2006/relationships/slideLayout" Target="../slideLayouts/slideLayout2.xml"/><Relationship Id="rId20" Type="http://schemas.openxmlformats.org/officeDocument/2006/relationships/audio" Target="../media/audio3.wav"/><Relationship Id="rId2" Type="http://schemas.openxmlformats.org/officeDocument/2006/relationships/tags" Target="../tags/tag59.xml"/><Relationship Id="rId19" Type="http://schemas.openxmlformats.org/officeDocument/2006/relationships/audio" Target="../media/audio2.wav"/><Relationship Id="rId18" Type="http://schemas.openxmlformats.org/officeDocument/2006/relationships/audio" Target="../media/audio1.wav"/><Relationship Id="rId17" Type="http://schemas.openxmlformats.org/officeDocument/2006/relationships/tags" Target="../tags/tag67.xml"/><Relationship Id="rId16" Type="http://schemas.openxmlformats.org/officeDocument/2006/relationships/tags" Target="../tags/tag66.xml"/><Relationship Id="rId15" Type="http://schemas.openxmlformats.org/officeDocument/2006/relationships/image" Target="../media/image18.png"/><Relationship Id="rId14" Type="http://schemas.openxmlformats.org/officeDocument/2006/relationships/tags" Target="../tags/tag65.xml"/><Relationship Id="rId13" Type="http://schemas.openxmlformats.org/officeDocument/2006/relationships/image" Target="../media/image17.png"/><Relationship Id="rId12" Type="http://schemas.openxmlformats.org/officeDocument/2006/relationships/tags" Target="../tags/tag64.xml"/><Relationship Id="rId11" Type="http://schemas.openxmlformats.org/officeDocument/2006/relationships/image" Target="../media/image16.png"/><Relationship Id="rId10" Type="http://schemas.openxmlformats.org/officeDocument/2006/relationships/tags" Target="../tags/tag63.xml"/><Relationship Id="rId1" Type="http://schemas.openxmlformats.org/officeDocument/2006/relationships/tags" Target="../tags/tag58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tags" Target="../tags/tag74.xml"/><Relationship Id="rId7" Type="http://schemas.openxmlformats.org/officeDocument/2006/relationships/image" Target="../media/image14.png"/><Relationship Id="rId6" Type="http://schemas.openxmlformats.org/officeDocument/2006/relationships/tags" Target="../tags/tag73.xml"/><Relationship Id="rId5" Type="http://schemas.openxmlformats.org/officeDocument/2006/relationships/image" Target="../media/image13.png"/><Relationship Id="rId4" Type="http://schemas.openxmlformats.org/officeDocument/2006/relationships/tags" Target="../tags/tag72.xml"/><Relationship Id="rId3" Type="http://schemas.openxmlformats.org/officeDocument/2006/relationships/image" Target="../media/image12.png"/><Relationship Id="rId22" Type="http://schemas.openxmlformats.org/officeDocument/2006/relationships/notesSlide" Target="../notesSlides/notesSlide7.xml"/><Relationship Id="rId21" Type="http://schemas.openxmlformats.org/officeDocument/2006/relationships/slideLayout" Target="../slideLayouts/slideLayout2.xml"/><Relationship Id="rId20" Type="http://schemas.openxmlformats.org/officeDocument/2006/relationships/audio" Target="../media/audio3.wav"/><Relationship Id="rId2" Type="http://schemas.openxmlformats.org/officeDocument/2006/relationships/tags" Target="../tags/tag71.xml"/><Relationship Id="rId19" Type="http://schemas.openxmlformats.org/officeDocument/2006/relationships/audio" Target="../media/audio2.wav"/><Relationship Id="rId18" Type="http://schemas.openxmlformats.org/officeDocument/2006/relationships/audio" Target="../media/audio1.wav"/><Relationship Id="rId17" Type="http://schemas.openxmlformats.org/officeDocument/2006/relationships/tags" Target="../tags/tag79.xml"/><Relationship Id="rId16" Type="http://schemas.openxmlformats.org/officeDocument/2006/relationships/tags" Target="../tags/tag78.xml"/><Relationship Id="rId15" Type="http://schemas.openxmlformats.org/officeDocument/2006/relationships/image" Target="../media/image18.png"/><Relationship Id="rId14" Type="http://schemas.openxmlformats.org/officeDocument/2006/relationships/tags" Target="../tags/tag77.xml"/><Relationship Id="rId13" Type="http://schemas.openxmlformats.org/officeDocument/2006/relationships/image" Target="../media/image17.png"/><Relationship Id="rId12" Type="http://schemas.openxmlformats.org/officeDocument/2006/relationships/tags" Target="../tags/tag76.xml"/><Relationship Id="rId11" Type="http://schemas.openxmlformats.org/officeDocument/2006/relationships/image" Target="../media/image16.png"/><Relationship Id="rId10" Type="http://schemas.openxmlformats.org/officeDocument/2006/relationships/tags" Target="../tags/tag75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tags" Target="../tags/tag86.xml"/><Relationship Id="rId7" Type="http://schemas.openxmlformats.org/officeDocument/2006/relationships/image" Target="../media/image14.png"/><Relationship Id="rId6" Type="http://schemas.openxmlformats.org/officeDocument/2006/relationships/tags" Target="../tags/tag85.xml"/><Relationship Id="rId5" Type="http://schemas.openxmlformats.org/officeDocument/2006/relationships/image" Target="../media/image13.png"/><Relationship Id="rId4" Type="http://schemas.openxmlformats.org/officeDocument/2006/relationships/tags" Target="../tags/tag84.xml"/><Relationship Id="rId3" Type="http://schemas.openxmlformats.org/officeDocument/2006/relationships/image" Target="../media/image12.png"/><Relationship Id="rId22" Type="http://schemas.openxmlformats.org/officeDocument/2006/relationships/notesSlide" Target="../notesSlides/notesSlide8.xml"/><Relationship Id="rId21" Type="http://schemas.openxmlformats.org/officeDocument/2006/relationships/slideLayout" Target="../slideLayouts/slideLayout2.xml"/><Relationship Id="rId20" Type="http://schemas.openxmlformats.org/officeDocument/2006/relationships/audio" Target="../media/audio3.wav"/><Relationship Id="rId2" Type="http://schemas.openxmlformats.org/officeDocument/2006/relationships/tags" Target="../tags/tag83.xml"/><Relationship Id="rId19" Type="http://schemas.openxmlformats.org/officeDocument/2006/relationships/audio" Target="../media/audio2.wav"/><Relationship Id="rId18" Type="http://schemas.openxmlformats.org/officeDocument/2006/relationships/audio" Target="../media/audio1.wav"/><Relationship Id="rId17" Type="http://schemas.openxmlformats.org/officeDocument/2006/relationships/tags" Target="../tags/tag91.xml"/><Relationship Id="rId16" Type="http://schemas.openxmlformats.org/officeDocument/2006/relationships/tags" Target="../tags/tag90.xml"/><Relationship Id="rId15" Type="http://schemas.openxmlformats.org/officeDocument/2006/relationships/image" Target="../media/image18.png"/><Relationship Id="rId14" Type="http://schemas.openxmlformats.org/officeDocument/2006/relationships/tags" Target="../tags/tag89.xml"/><Relationship Id="rId13" Type="http://schemas.openxmlformats.org/officeDocument/2006/relationships/image" Target="../media/image17.png"/><Relationship Id="rId12" Type="http://schemas.openxmlformats.org/officeDocument/2006/relationships/tags" Target="../tags/tag88.xml"/><Relationship Id="rId11" Type="http://schemas.openxmlformats.org/officeDocument/2006/relationships/image" Target="../media/image16.png"/><Relationship Id="rId10" Type="http://schemas.openxmlformats.org/officeDocument/2006/relationships/tags" Target="../tags/tag87.xml"/><Relationship Id="rId1" Type="http://schemas.openxmlformats.org/officeDocument/2006/relationships/tags" Target="../tags/tag8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"/>
          <p:cNvSpPr txBox="1"/>
          <p:nvPr>
            <p:custDataLst>
              <p:tags r:id="rId1"/>
            </p:custDataLst>
          </p:nvPr>
        </p:nvSpPr>
        <p:spPr>
          <a:xfrm>
            <a:off x="2664460" y="390525"/>
            <a:ext cx="13303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base"/>
            <a:r>
              <a:rPr lang="en-US" altLang="zh-CN" sz="28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Part B</a:t>
            </a:r>
            <a:endParaRPr lang="en-US" altLang="zh-CN" sz="2800" b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  <a:sym typeface="+mn-ea"/>
            </a:endParaRPr>
          </a:p>
        </p:txBody>
      </p:sp>
      <p:sp>
        <p:nvSpPr>
          <p:cNvPr id="4" name="矩形 2"/>
          <p:cNvSpPr/>
          <p:nvPr>
            <p:custDataLst>
              <p:tags r:id="rId2"/>
            </p:custDataLst>
          </p:nvPr>
        </p:nvSpPr>
        <p:spPr>
          <a:xfrm>
            <a:off x="0" y="1412776"/>
            <a:ext cx="12192000" cy="2506345"/>
          </a:xfrm>
          <a:prstGeom prst="rect">
            <a:avLst/>
          </a:prstGeom>
          <a:noFill/>
        </p:spPr>
        <p:txBody>
          <a:bodyPr wrap="none" lIns="90170" tIns="46990" rIns="90170" bIns="46990" rtlCol="0" anchor="t">
            <a:scene3d>
              <a:camera prst="orthographicFront"/>
              <a:lightRig rig="threePt" dir="t"/>
            </a:scene3d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4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Unit </a:t>
            </a:r>
            <a:r>
              <a:rPr lang="en-US" altLang="zh-CN" sz="44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2</a:t>
            </a:r>
            <a:endParaRPr lang="en-US" altLang="zh-CN" sz="2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6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 </a:t>
            </a:r>
            <a:r>
              <a:rPr lang="en-US" altLang="zh-CN" sz="60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My </a:t>
            </a:r>
            <a:r>
              <a:rPr lang="en-US" altLang="zh-CN" sz="6000" b="1" strike="noStrike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family</a:t>
            </a:r>
            <a:endParaRPr lang="en-US" altLang="zh-CN" sz="6000" b="1" strike="noStrike" noProof="1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  <a:cs typeface="+mn-cs"/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4000" b="1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第</a:t>
            </a:r>
            <a:r>
              <a:rPr lang="en-US" altLang="zh-CN" sz="4000" b="1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5</a:t>
            </a:r>
            <a:r>
              <a:rPr lang="zh-CN" altLang="en-US" sz="4000" b="1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课</a:t>
            </a:r>
            <a:r>
              <a:rPr lang="zh-CN" altLang="en-US" sz="4000" b="1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时</a:t>
            </a:r>
            <a:r>
              <a:rPr lang="en-US" altLang="zh-CN" sz="36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 </a:t>
            </a:r>
            <a:endParaRPr lang="en-US" altLang="zh-CN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5"/>
          <p:cNvSpPr/>
          <p:nvPr>
            <p:custDataLst>
              <p:tags r:id="rId1"/>
            </p:custDataLst>
          </p:nvPr>
        </p:nvSpPr>
        <p:spPr>
          <a:xfrm>
            <a:off x="0" y="384175"/>
            <a:ext cx="10460038" cy="1014413"/>
          </a:xfrm>
          <a:prstGeom prst="homePlate">
            <a:avLst>
              <a:gd name="adj" fmla="val 49982"/>
            </a:avLst>
          </a:prstGeom>
          <a:solidFill>
            <a:schemeClr val="bg1"/>
          </a:solidFill>
          <a:ln w="28575">
            <a:solidFill>
              <a:srgbClr val="4472C4"/>
            </a:solidFill>
            <a:round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zh-CN" sz="6000" b="1" i="1">
                <a:solidFill>
                  <a:srgbClr val="262626"/>
                </a:solidFill>
                <a:latin typeface="Georgia" panose="02040502050405020303" charset="0"/>
                <a:ea typeface="汉仪魏碑简" panose="02010600000101010101" charset="-122"/>
              </a:rPr>
              <a:t>This is my </a:t>
            </a:r>
            <a:r>
              <a:rPr lang="en-US" altLang="zh-CN" sz="6000" b="1" i="1" u="sng">
                <a:solidFill>
                  <a:srgbClr val="262626"/>
                </a:solidFill>
                <a:latin typeface="Georgia" panose="02040502050405020303" charset="0"/>
                <a:ea typeface="汉仪魏碑简" panose="02010600000101010101" charset="-122"/>
              </a:rPr>
              <a:t>                           </a:t>
            </a:r>
            <a:r>
              <a:rPr lang="en-US" altLang="zh-CN" sz="6000" b="1" i="1">
                <a:solidFill>
                  <a:srgbClr val="262626"/>
                </a:solidFill>
                <a:latin typeface="Georgia" panose="02040502050405020303" charset="0"/>
                <a:ea typeface="汉仪魏碑简" panose="02010600000101010101" charset="-122"/>
              </a:rPr>
              <a:t>.</a:t>
            </a:r>
            <a:endParaRPr lang="en-US" altLang="zh-CN" sz="6000" b="1" i="1">
              <a:solidFill>
                <a:srgbClr val="262626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20482" name="组合 18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92375" y="2846388"/>
            <a:ext cx="1073150" cy="27876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0483" name="组合 20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728913" y="2695575"/>
            <a:ext cx="1073150" cy="29368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0484" name="组合 19"/>
          <p:cNvPicPr>
            <a:picLocks noGrp="1"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401888" y="2062163"/>
            <a:ext cx="1073150" cy="29670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0485" name="组合 15"/>
          <p:cNvPicPr>
            <a:picLocks noGrp="1"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455738" y="2605088"/>
            <a:ext cx="1073150" cy="29130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0486" name="组合 16"/>
          <p:cNvPicPr>
            <a:picLocks noGrp="1"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128838" y="2782888"/>
            <a:ext cx="1073150" cy="27955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0487" name="组合 17"/>
          <p:cNvPicPr>
            <a:picLocks noGrp="1"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676400" y="2452688"/>
            <a:ext cx="1073150" cy="28225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0488" name="图片 22"/>
          <p:cNvPicPr>
            <a:picLocks noGrp="1"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228725" y="3956050"/>
            <a:ext cx="2528888" cy="25225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0489" name="文本框 30"/>
          <p:cNvSpPr/>
          <p:nvPr>
            <p:custDataLst>
              <p:tags r:id="rId16"/>
            </p:custDataLst>
          </p:nvPr>
        </p:nvSpPr>
        <p:spPr>
          <a:xfrm>
            <a:off x="4495800" y="384175"/>
            <a:ext cx="6037263" cy="922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5400" b="1" i="1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</a:rPr>
              <a:t>grandmother</a:t>
            </a:r>
            <a:endParaRPr lang="en-US" altLang="zh-CN" sz="5400" b="1" i="1">
              <a:solidFill>
                <a:srgbClr val="FF000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 fill="hold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 fill="hold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 fill="hold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 fill="hold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473958 -0.0325 0.166562 -0.14787 0.25625 -0.14787 C 0.345937 -0.14787 0.415104 -0.0325 0.448438 0" ptsTypes="">
                                      <p:cBhvr>
                                        <p:cTn id="82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2000" fill="hold"/>
                                        <p:tgtEl>
                                          <p:spTgt spid="204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816100" y="1695450"/>
            <a:ext cx="1704975" cy="596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0" name="文本框 7"/>
          <p:cNvSpPr/>
          <p:nvPr>
            <p:custDataLst>
              <p:tags r:id="rId3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 dirty="0">
                <a:latin typeface="Georgia" panose="02040502050405020303" charset="0"/>
                <a:ea typeface="汉仪魏碑简" panose="02010600000101010101" charset="-122"/>
              </a:rPr>
              <a:t>知识精讲</a:t>
            </a:r>
            <a:endParaRPr lang="zh-CN" altLang="en-US" sz="4000" b="1" dirty="0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2531" name="文本框 17"/>
          <p:cNvSpPr/>
          <p:nvPr>
            <p:custDataLst>
              <p:tags r:id="rId4"/>
            </p:custDataLst>
          </p:nvPr>
        </p:nvSpPr>
        <p:spPr>
          <a:xfrm>
            <a:off x="3443288" y="1671638"/>
            <a:ext cx="5156200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family /'</a:t>
            </a:r>
            <a:r>
              <a:rPr lang="en-US" altLang="zh-CN" sz="2400" dirty="0" err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fæm</a:t>
            </a:r>
            <a:r>
              <a:rPr lang="zh-CN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ə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li/ </a:t>
            </a:r>
            <a:r>
              <a:rPr lang="en-US" altLang="zh-CN" sz="2400" i="1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n</a:t>
            </a:r>
            <a:r>
              <a:rPr lang="zh-CN" altLang="zh-CN" sz="2400" i="1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名词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) </a:t>
            </a:r>
            <a:r>
              <a:rPr lang="zh-CN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家；家庭</a:t>
            </a:r>
            <a:endParaRPr lang="zh-CN" altLang="zh-CN" sz="2400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2532" name="文本框 19"/>
          <p:cNvSpPr/>
          <p:nvPr>
            <p:custDataLst>
              <p:tags r:id="rId5"/>
            </p:custDataLst>
          </p:nvPr>
        </p:nvSpPr>
        <p:spPr>
          <a:xfrm>
            <a:off x="2022475" y="1738313"/>
            <a:ext cx="17049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chemeClr val="bg1"/>
                </a:solidFill>
                <a:latin typeface="Georgia" panose="02040502050405020303" charset="0"/>
                <a:ea typeface="汉仪楷体简" panose="02010600000101010101" charset="-122"/>
              </a:rPr>
              <a:t>知识点</a:t>
            </a:r>
            <a:endParaRPr lang="zh-CN" altLang="en-US" sz="2400">
              <a:solidFill>
                <a:schemeClr val="bg1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2533" name="TextBox 8"/>
          <p:cNvSpPr/>
          <p:nvPr>
            <p:custDataLst>
              <p:tags r:id="rId6"/>
            </p:custDataLst>
          </p:nvPr>
        </p:nvSpPr>
        <p:spPr>
          <a:xfrm>
            <a:off x="3395663" y="4467225"/>
            <a:ext cx="6018212" cy="1198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family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＝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father and mother I love you.</a:t>
            </a:r>
            <a:endParaRPr lang="zh-CN" altLang="zh-CN" sz="24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爸爸妈妈我爱你们。首字母组成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family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。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)</a:t>
            </a:r>
            <a:endParaRPr lang="zh-CN" altLang="zh-CN" sz="24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2534" name="TextBox 19"/>
          <p:cNvSpPr/>
          <p:nvPr>
            <p:custDataLst>
              <p:tags r:id="rId7"/>
            </p:custDataLst>
          </p:nvPr>
        </p:nvSpPr>
        <p:spPr>
          <a:xfrm>
            <a:off x="2457450" y="2466975"/>
            <a:ext cx="5889625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例句：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I love my family.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我爱我的家庭。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        </a:t>
            </a:r>
            <a:endParaRPr lang="zh-CN" altLang="zh-CN" sz="24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2535" name="TextBox 20"/>
          <p:cNvSpPr/>
          <p:nvPr>
            <p:custDataLst>
              <p:tags r:id="rId8"/>
            </p:custDataLst>
          </p:nvPr>
        </p:nvSpPr>
        <p:spPr>
          <a:xfrm>
            <a:off x="3378200" y="3238500"/>
            <a:ext cx="3686175" cy="1198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a family tree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一张家谱图　</a:t>
            </a:r>
            <a:endParaRPr lang="en-US" altLang="zh-CN" sz="24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a big family</a:t>
            </a:r>
            <a:r>
              <a:rPr lang="zh-CN" altLang="zh-CN" sz="2400" dirty="0">
                <a:latin typeface="Georgia" panose="02040502050405020303" charset="0"/>
                <a:ea typeface="汉仪楷体简" panose="02010600000101010101" charset="-122"/>
              </a:rPr>
              <a:t>一个大家庭</a:t>
            </a:r>
            <a:endParaRPr lang="zh-CN" altLang="zh-CN" sz="24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2536" name="矩形 24"/>
          <p:cNvSpPr/>
          <p:nvPr>
            <p:custDataLst>
              <p:tags r:id="rId9"/>
            </p:custDataLst>
          </p:nvPr>
        </p:nvSpPr>
        <p:spPr>
          <a:xfrm>
            <a:off x="2625725" y="3235325"/>
            <a:ext cx="792163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拓展</a:t>
            </a:r>
            <a:endParaRPr lang="zh-CN" altLang="en-US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2537" name="TextBox 10"/>
          <p:cNvSpPr/>
          <p:nvPr>
            <p:custDataLst>
              <p:tags r:id="rId10"/>
            </p:custDataLst>
          </p:nvPr>
        </p:nvSpPr>
        <p:spPr>
          <a:xfrm>
            <a:off x="1820863" y="4589463"/>
            <a:ext cx="20891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0000FF"/>
                </a:solidFill>
                <a:latin typeface="Georgia" panose="02040502050405020303" charset="0"/>
                <a:ea typeface="汉仪楷体简" panose="02010600000101010101" charset="-122"/>
              </a:rPr>
              <a:t>魔法记忆：</a:t>
            </a:r>
            <a:endParaRPr lang="zh-CN" altLang="en-US" sz="2400">
              <a:solidFill>
                <a:srgbClr val="0000FF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22538" name="图片 1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256240" y="2292350"/>
            <a:ext cx="2887663" cy="2263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4" grpId="0"/>
      <p:bldP spid="22535" grpId="0"/>
      <p:bldP spid="22536" grpId="0"/>
      <p:bldP spid="225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圆角矩形标注 4"/>
          <p:cNvSpPr/>
          <p:nvPr>
            <p:custDataLst>
              <p:tags r:id="rId1"/>
            </p:custDataLst>
          </p:nvPr>
        </p:nvSpPr>
        <p:spPr>
          <a:xfrm>
            <a:off x="3006725" y="1406525"/>
            <a:ext cx="5016500" cy="979488"/>
          </a:xfrm>
          <a:prstGeom prst="wedgeRoundRectCallout">
            <a:avLst>
              <a:gd name="adj1" fmla="val -43620"/>
              <a:gd name="adj2" fmla="val 111454"/>
              <a:gd name="adj3" fmla="val 16667"/>
            </a:avLst>
          </a:prstGeom>
          <a:noFill/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zh-CN" sz="4000">
                <a:latin typeface="Georgia" panose="02040502050405020303" charset="0"/>
                <a:ea typeface="汉仪魏碑简" panose="02010600000101010101" charset="-122"/>
                <a:sym typeface="宋体" panose="02010600030101010101" pitchFamily="2" charset="-122"/>
              </a:rPr>
              <a:t>Who’s that woman?</a:t>
            </a:r>
            <a:endParaRPr lang="en-US" altLang="zh-CN" sz="4000">
              <a:latin typeface="Georgia" panose="02040502050405020303" charset="0"/>
              <a:ea typeface="汉仪魏碑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23554" name="圆角矩形标注 8"/>
          <p:cNvSpPr/>
          <p:nvPr>
            <p:custDataLst>
              <p:tags r:id="rId2"/>
            </p:custDataLst>
          </p:nvPr>
        </p:nvSpPr>
        <p:spPr>
          <a:xfrm>
            <a:off x="2601913" y="4030663"/>
            <a:ext cx="5688012" cy="896937"/>
          </a:xfrm>
          <a:prstGeom prst="wedgeRoundRectCallout">
            <a:avLst>
              <a:gd name="adj1" fmla="val -38449"/>
              <a:gd name="adj2" fmla="val 97213"/>
              <a:gd name="adj3" fmla="val 16667"/>
            </a:avLst>
          </a:prstGeom>
          <a:noFill/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en-US" sz="4000">
                <a:latin typeface="Georgia" panose="02040502050405020303" charset="0"/>
                <a:ea typeface="汉仪楷体简" panose="02010600000101010101" charset="-122"/>
                <a:sym typeface="Arial" panose="020B0604020202020204" pitchFamily="34" charset="0"/>
              </a:rPr>
              <a:t>She’s my grandmother.</a:t>
            </a:r>
            <a:endParaRPr lang="en-US" altLang="en-US" sz="4000">
              <a:latin typeface="Georgia" panose="02040502050405020303" charset="0"/>
              <a:ea typeface="汉仪楷体简" panose="02010600000101010101" charset="-122"/>
              <a:sym typeface="Arial" panose="020B0604020202020204" pitchFamily="34" charset="0"/>
            </a:endParaRPr>
          </a:p>
        </p:txBody>
      </p:sp>
      <p:pic>
        <p:nvPicPr>
          <p:cNvPr id="23555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9925" y="1406525"/>
            <a:ext cx="3597275" cy="3141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6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4038" y="4927600"/>
            <a:ext cx="2141537" cy="1885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7" name="图片 5"/>
          <p:cNvPicPr>
            <a:picLocks noGrp="1"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33400" y="1179513"/>
            <a:ext cx="1774825" cy="18208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 animBg="1"/>
      <p:bldP spid="2355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5"/>
          <p:cNvSpPr/>
          <p:nvPr>
            <p:custDataLst>
              <p:tags r:id="rId1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典型例题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5602" name="TextBox 30"/>
          <p:cNvSpPr/>
          <p:nvPr>
            <p:custDataLst>
              <p:tags r:id="rId2"/>
            </p:custDataLst>
          </p:nvPr>
        </p:nvSpPr>
        <p:spPr>
          <a:xfrm>
            <a:off x="3990975" y="1476375"/>
            <a:ext cx="3840163" cy="1014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看图片，选择合适的句子。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/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5603" name="TextBox 26"/>
          <p:cNvSpPr/>
          <p:nvPr>
            <p:custDataLst>
              <p:tags r:id="rId3"/>
            </p:custDataLst>
          </p:nvPr>
        </p:nvSpPr>
        <p:spPr>
          <a:xfrm>
            <a:off x="3929063" y="2687638"/>
            <a:ext cx="1020762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)</a:t>
            </a:r>
            <a:endParaRPr lang="zh-CN" altLang="en-US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5604" name="TextBox 21"/>
          <p:cNvSpPr/>
          <p:nvPr>
            <p:custDataLst>
              <p:tags r:id="rId4"/>
            </p:custDataLst>
          </p:nvPr>
        </p:nvSpPr>
        <p:spPr>
          <a:xfrm>
            <a:off x="4625975" y="4344988"/>
            <a:ext cx="2911475" cy="2009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A. This is my friend.</a:t>
            </a:r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3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B. This is my father.</a:t>
            </a:r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3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C. This is my family.</a:t>
            </a:r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30000"/>
              </a:lnSpc>
            </a:pP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5605" name="TextBox 23"/>
          <p:cNvSpPr/>
          <p:nvPr>
            <p:custDataLst>
              <p:tags r:id="rId5"/>
            </p:custDataLst>
          </p:nvPr>
        </p:nvSpPr>
        <p:spPr>
          <a:xfrm>
            <a:off x="4208463" y="2644775"/>
            <a:ext cx="4445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C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25606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5434013" y="2297113"/>
            <a:ext cx="2170112" cy="1701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35"/>
          <p:cNvSpPr/>
          <p:nvPr>
            <p:custDataLst>
              <p:tags r:id="rId1"/>
            </p:custDataLst>
          </p:nvPr>
        </p:nvSpPr>
        <p:spPr>
          <a:xfrm>
            <a:off x="1000125" y="341313"/>
            <a:ext cx="4719638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4800" baseline="0">
                <a:latin typeface="Georgia" panose="02040502050405020303" charset="0"/>
                <a:ea typeface="汉仪魏碑简" panose="02010600000101010101" charset="-122"/>
              </a:rPr>
              <a:t>Read and write</a:t>
            </a:r>
            <a:endParaRPr lang="en-US" altLang="zh-CN" sz="4800" baseline="0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26626" name="图片 3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722313" y="1471613"/>
            <a:ext cx="10747375" cy="46593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6627" name="文本框 38"/>
          <p:cNvSpPr txBox="1"/>
          <p:nvPr>
            <p:custDataLst>
              <p:tags r:id="rId4"/>
            </p:custDataLst>
          </p:nvPr>
        </p:nvSpPr>
        <p:spPr>
          <a:xfrm>
            <a:off x="828675" y="2314575"/>
            <a:ext cx="10729913" cy="452120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 fontAlgn="base">
              <a:lnSpc>
                <a:spcPct val="110000"/>
              </a:lnSpc>
            </a:pPr>
            <a:r>
              <a:rPr lang="zh-CN" altLang="en-US" sz="3735" dirty="0">
                <a:latin typeface="Georgia" panose="02040502050405020303" charset="0"/>
                <a:ea typeface="汉仪楷体简" panose="02010600000101010101" charset="-122"/>
              </a:rPr>
              <a:t>姐；妹     兄；弟        （外）祖父      </a:t>
            </a:r>
            <a:r>
              <a:rPr lang="zh-CN" altLang="en-US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（外）祖父</a:t>
            </a:r>
            <a:endParaRPr lang="zh-CN" altLang="en-US" sz="3700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fontAlgn="base">
              <a:lnSpc>
                <a:spcPct val="110000"/>
              </a:lnSpc>
            </a:pPr>
            <a:endParaRPr lang="zh-CN" altLang="en-US" sz="3700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fontAlgn="base">
              <a:lnSpc>
                <a:spcPct val="110000"/>
              </a:lnSpc>
            </a:pPr>
            <a:endParaRPr lang="zh-CN" altLang="en-US" sz="3700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fontAlgn="base">
              <a:lnSpc>
                <a:spcPct val="110000"/>
              </a:lnSpc>
            </a:pPr>
            <a:r>
              <a:rPr lang="zh-CN" altLang="en-US" sz="3735" dirty="0">
                <a:latin typeface="Georgia" panose="02040502050405020303" charset="0"/>
                <a:ea typeface="汉仪楷体简" panose="02010600000101010101" charset="-122"/>
              </a:rPr>
              <a:t>父亲           母亲          </a:t>
            </a:r>
            <a:r>
              <a:rPr lang="zh-CN" altLang="en-US" sz="3735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（外）祖母      （外）祖母</a:t>
            </a:r>
            <a:endParaRPr lang="zh-CN" altLang="en-US" sz="3700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fontAlgn="base">
              <a:lnSpc>
                <a:spcPct val="110000"/>
              </a:lnSpc>
            </a:pPr>
            <a:endParaRPr lang="zh-CN" altLang="en-US" sz="3700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fontAlgn="base">
              <a:lnSpc>
                <a:spcPct val="110000"/>
              </a:lnSpc>
            </a:pPr>
            <a:endParaRPr lang="zh-CN" altLang="en-US" sz="3700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fontAlgn="base">
              <a:lnSpc>
                <a:spcPct val="110000"/>
              </a:lnSpc>
            </a:pPr>
            <a:r>
              <a:rPr lang="zh-CN" altLang="en-US" sz="3735" dirty="0">
                <a:latin typeface="Georgia" panose="02040502050405020303" charset="0"/>
                <a:ea typeface="汉仪楷体简" panose="02010600000101010101" charset="-122"/>
              </a:rPr>
              <a:t>这是我的（外）祖母。      </a:t>
            </a:r>
            <a:endParaRPr lang="zh-CN" altLang="en-US" sz="3700" dirty="0"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5121"/>
          <p:cNvSpPr txBox="1"/>
          <p:nvPr>
            <p:custDataLst>
              <p:tags r:id="rId1"/>
            </p:custDataLst>
          </p:nvPr>
        </p:nvSpPr>
        <p:spPr>
          <a:xfrm>
            <a:off x="3963988" y="5849938"/>
            <a:ext cx="460375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f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28674" name="文本框 5125"/>
          <p:cNvSpPr txBox="1"/>
          <p:nvPr>
            <p:custDataLst>
              <p:tags r:id="rId2"/>
            </p:custDataLst>
          </p:nvPr>
        </p:nvSpPr>
        <p:spPr>
          <a:xfrm>
            <a:off x="1585913" y="1550988"/>
            <a:ext cx="9190038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buClrTx/>
              <a:buSzTx/>
              <a:defRPr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Family, family, this is my family.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28675" name="文本框 5126"/>
          <p:cNvSpPr txBox="1"/>
          <p:nvPr>
            <p:custDataLst>
              <p:tags r:id="rId3"/>
            </p:custDataLst>
          </p:nvPr>
        </p:nvSpPr>
        <p:spPr>
          <a:xfrm>
            <a:off x="2444750" y="5278438"/>
            <a:ext cx="8331200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defTabSz="914400" fontAlgn="auto">
              <a:spcBef>
                <a:spcPct val="50000"/>
              </a:spcBef>
              <a:buClrTx/>
              <a:buSzTx/>
              <a:defRPr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Father and mother, I love you.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28676" name="文本框 5127"/>
          <p:cNvSpPr txBox="1"/>
          <p:nvPr>
            <p:custDataLst>
              <p:tags r:id="rId4"/>
            </p:custDataLst>
          </p:nvPr>
        </p:nvSpPr>
        <p:spPr>
          <a:xfrm>
            <a:off x="4311650" y="5849938"/>
            <a:ext cx="450850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a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28677" name="文本框 5128"/>
          <p:cNvSpPr txBox="1"/>
          <p:nvPr>
            <p:custDataLst>
              <p:tags r:id="rId5"/>
            </p:custDataLst>
          </p:nvPr>
        </p:nvSpPr>
        <p:spPr>
          <a:xfrm>
            <a:off x="4651375" y="5849938"/>
            <a:ext cx="573088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m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28678" name="文本框 5129"/>
          <p:cNvSpPr txBox="1"/>
          <p:nvPr>
            <p:custDataLst>
              <p:tags r:id="rId6"/>
            </p:custDataLst>
          </p:nvPr>
        </p:nvSpPr>
        <p:spPr>
          <a:xfrm>
            <a:off x="5113338" y="5849938"/>
            <a:ext cx="352425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i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28679" name="文本框 5130"/>
          <p:cNvSpPr txBox="1"/>
          <p:nvPr>
            <p:custDataLst>
              <p:tags r:id="rId7"/>
            </p:custDataLst>
          </p:nvPr>
        </p:nvSpPr>
        <p:spPr>
          <a:xfrm>
            <a:off x="5353050" y="5849938"/>
            <a:ext cx="339725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l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28680" name="文本框 5131"/>
          <p:cNvSpPr txBox="1"/>
          <p:nvPr>
            <p:custDataLst>
              <p:tags r:id="rId8"/>
            </p:custDataLst>
          </p:nvPr>
        </p:nvSpPr>
        <p:spPr>
          <a:xfrm>
            <a:off x="5580063" y="5849938"/>
            <a:ext cx="492125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y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28681" name="文本框 5132"/>
          <p:cNvSpPr txBox="1"/>
          <p:nvPr>
            <p:custDataLst>
              <p:tags r:id="rId9"/>
            </p:custDataLst>
          </p:nvPr>
        </p:nvSpPr>
        <p:spPr>
          <a:xfrm>
            <a:off x="2444750" y="5281613"/>
            <a:ext cx="687388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auto"/>
            <a:r>
              <a:rPr lang="zh-CN" altLang="en-US" sz="4265" strike="noStrike" noProof="1">
                <a:solidFill>
                  <a:srgbClr val="EF3B02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F</a:t>
            </a:r>
            <a:endParaRPr lang="zh-CN" altLang="en-US" sz="4265" strike="noStrike" noProof="1">
              <a:solidFill>
                <a:srgbClr val="EF3B02"/>
              </a:solidFill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28682" name="文本框 5133"/>
          <p:cNvSpPr txBox="1"/>
          <p:nvPr>
            <p:custDataLst>
              <p:tags r:id="rId10"/>
            </p:custDataLst>
          </p:nvPr>
        </p:nvSpPr>
        <p:spPr>
          <a:xfrm>
            <a:off x="4316413" y="5272088"/>
            <a:ext cx="685800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auto"/>
            <a:r>
              <a:rPr lang="zh-CN" altLang="en-US" sz="4265" strike="noStrike" noProof="1">
                <a:solidFill>
                  <a:srgbClr val="EF3B02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a</a:t>
            </a:r>
            <a:endParaRPr lang="zh-CN" altLang="en-US" sz="4265" strike="noStrike" noProof="1">
              <a:solidFill>
                <a:srgbClr val="EF3B02"/>
              </a:solidFill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28683" name="文本框 5134"/>
          <p:cNvSpPr txBox="1"/>
          <p:nvPr>
            <p:custDataLst>
              <p:tags r:id="rId11"/>
            </p:custDataLst>
          </p:nvPr>
        </p:nvSpPr>
        <p:spPr>
          <a:xfrm>
            <a:off x="5381625" y="5272088"/>
            <a:ext cx="685800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auto"/>
            <a:r>
              <a:rPr lang="zh-CN" altLang="en-US" sz="4265" strike="noStrike" noProof="1">
                <a:solidFill>
                  <a:srgbClr val="EF3B02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m</a:t>
            </a:r>
            <a:endParaRPr lang="zh-CN" altLang="en-US" sz="4265" strike="noStrike" noProof="1">
              <a:solidFill>
                <a:srgbClr val="EF3B02"/>
              </a:solidFill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28684" name="文本框 5135"/>
          <p:cNvSpPr txBox="1"/>
          <p:nvPr>
            <p:custDataLst>
              <p:tags r:id="rId12"/>
            </p:custDataLst>
          </p:nvPr>
        </p:nvSpPr>
        <p:spPr>
          <a:xfrm>
            <a:off x="7993063" y="5272088"/>
            <a:ext cx="685800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auto"/>
            <a:r>
              <a:rPr lang="zh-CN" altLang="en-US" sz="4265" strike="noStrike" noProof="1">
                <a:solidFill>
                  <a:srgbClr val="EF3B02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l</a:t>
            </a:r>
            <a:endParaRPr lang="zh-CN" altLang="en-US" sz="4265" strike="noStrike" noProof="1">
              <a:solidFill>
                <a:srgbClr val="EF3B02"/>
              </a:solidFill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28685" name="文本框 5136"/>
          <p:cNvSpPr txBox="1"/>
          <p:nvPr>
            <p:custDataLst>
              <p:tags r:id="rId13"/>
            </p:custDataLst>
          </p:nvPr>
        </p:nvSpPr>
        <p:spPr>
          <a:xfrm>
            <a:off x="7534275" y="5283200"/>
            <a:ext cx="685800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auto"/>
            <a:r>
              <a:rPr lang="en-US" altLang="zh-CN" sz="4265" strike="noStrike" noProof="1">
                <a:solidFill>
                  <a:srgbClr val="EF3B02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I</a:t>
            </a:r>
            <a:endParaRPr lang="en-US" altLang="zh-CN" sz="4265" strike="noStrike" noProof="1">
              <a:solidFill>
                <a:srgbClr val="EF3B02"/>
              </a:solidFill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28686" name="文本框 5137"/>
          <p:cNvSpPr txBox="1"/>
          <p:nvPr>
            <p:custDataLst>
              <p:tags r:id="rId14"/>
            </p:custDataLst>
          </p:nvPr>
        </p:nvSpPr>
        <p:spPr>
          <a:xfrm>
            <a:off x="9150350" y="5272088"/>
            <a:ext cx="688975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auto"/>
            <a:r>
              <a:rPr lang="zh-CN" altLang="en-US" sz="4265" strike="noStrike" noProof="1">
                <a:solidFill>
                  <a:srgbClr val="EF3B02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y</a:t>
            </a:r>
            <a:endParaRPr lang="zh-CN" altLang="en-US" sz="4265" strike="noStrike" noProof="1">
              <a:solidFill>
                <a:srgbClr val="EF3B02"/>
              </a:solidFill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pic>
        <p:nvPicPr>
          <p:cNvPr id="28687" name="图片 1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rcRect/>
          <a:stretch>
            <a:fillRect/>
          </a:stretch>
        </p:blipFill>
        <p:spPr>
          <a:xfrm>
            <a:off x="4133850" y="2208213"/>
            <a:ext cx="3182938" cy="3400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 fill="hold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 fill="hold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 fill="hold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 fill="hold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 fill="hold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 fill="hold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3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 fill="hold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 fill="hold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 fill="hold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 fill="hold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 fill="hold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 fill="hold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 fill="hold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1"/>
      <p:bldP spid="28674" grpId="0"/>
      <p:bldP spid="28675" grpId="0"/>
      <p:bldP spid="28676" grpId="1"/>
      <p:bldP spid="28677" grpId="1"/>
      <p:bldP spid="28678" grpId="1"/>
      <p:bldP spid="28679" grpId="1"/>
      <p:bldP spid="28680" grpId="0"/>
      <p:bldP spid="28681" grpId="0"/>
      <p:bldP spid="28682" grpId="0"/>
      <p:bldP spid="28683" grpId="0"/>
      <p:bldP spid="28684" grpId="0"/>
      <p:bldP spid="28685" grpId="0"/>
      <p:bldP spid="286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5"/>
          <p:cNvSpPr/>
          <p:nvPr>
            <p:custDataLst>
              <p:tags r:id="rId1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当堂检测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30722" name="Text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06713" y="1373188"/>
            <a:ext cx="5572125" cy="208407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lnSpc>
                <a:spcPct val="180000"/>
              </a:lnSpc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一、根据句子选出正确的图片。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)This is my sister.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 indent="628650" fontAlgn="base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A.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　　　            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B.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　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30723" name="TextBox 2"/>
          <p:cNvSpPr/>
          <p:nvPr>
            <p:custDataLst>
              <p:tags r:id="rId3"/>
            </p:custDataLst>
          </p:nvPr>
        </p:nvSpPr>
        <p:spPr>
          <a:xfrm>
            <a:off x="3201988" y="2203450"/>
            <a:ext cx="533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B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30724" name="矩形 1"/>
          <p:cNvSpPr/>
          <p:nvPr>
            <p:custDataLst>
              <p:tags r:id="rId4"/>
            </p:custDataLst>
          </p:nvPr>
        </p:nvSpPr>
        <p:spPr>
          <a:xfrm>
            <a:off x="2960688" y="4670425"/>
            <a:ext cx="6492875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sister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是“姐；妹”，而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B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是一幅女孩图故选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B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。</a:t>
            </a:r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30725" name="矩形 2"/>
          <p:cNvSpPr/>
          <p:nvPr>
            <p:custDataLst>
              <p:tags r:id="rId5"/>
            </p:custDataLst>
          </p:nvPr>
        </p:nvSpPr>
        <p:spPr>
          <a:xfrm>
            <a:off x="2062163" y="4670425"/>
            <a:ext cx="1096962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点拨：</a:t>
            </a:r>
            <a:endParaRPr lang="en-US" altLang="zh-CN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30726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7638" y="3074988"/>
            <a:ext cx="1282700" cy="1282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27" name="图片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7900" y="2789238"/>
            <a:ext cx="1603375" cy="1603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 fill="hold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 fill="hold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/>
      <p:bldP spid="307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5"/>
          <p:cNvSpPr/>
          <p:nvPr>
            <p:custDataLst>
              <p:tags r:id="rId1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当堂检测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31746" name="Text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49550" y="1341438"/>
            <a:ext cx="7373938" cy="507746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1163955" lvl="0" indent="-1163955" fontAlgn="base">
              <a:lnSpc>
                <a:spcPct val="150000"/>
              </a:lnSpc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二、我会选。选择与图片相符的单词。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多项选择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)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1163955" lvl="0" indent="-1163955" fontAlgn="base">
              <a:lnSpc>
                <a:spcPct val="150000"/>
              </a:lnSpc>
            </a:pP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1163955" lvl="0" indent="-1163955" fontAlgn="base">
              <a:lnSpc>
                <a:spcPct val="150000"/>
              </a:lnSpc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（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1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）   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________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1163955" lvl="0" indent="-1163955" fontAlgn="base">
              <a:lnSpc>
                <a:spcPct val="150000"/>
              </a:lnSpc>
            </a:pP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1163955" lvl="0" indent="-1163955" fontAlgn="base">
              <a:lnSpc>
                <a:spcPct val="150000"/>
              </a:lnSpc>
            </a:pP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1163955" lvl="0" indent="-1163955" fontAlgn="base">
              <a:lnSpc>
                <a:spcPct val="150000"/>
              </a:lnSpc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（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2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）  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________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1163955" lvl="0" indent="-1163955" fontAlgn="base">
              <a:lnSpc>
                <a:spcPct val="150000"/>
              </a:lnSpc>
            </a:pP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1163955" lvl="0" indent="-535305" fontAlgn="base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A.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 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grandmother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　    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B.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 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grandpa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1163955" lvl="0" indent="-535305" fontAlgn="base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C.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 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grandma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　           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D.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 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grandfather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31747" name="TextBox 3"/>
          <p:cNvSpPr/>
          <p:nvPr>
            <p:custDataLst>
              <p:tags r:id="rId3"/>
            </p:custDataLst>
          </p:nvPr>
        </p:nvSpPr>
        <p:spPr>
          <a:xfrm>
            <a:off x="3967163" y="2443163"/>
            <a:ext cx="9128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B D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31748" name="TextBox 3"/>
          <p:cNvSpPr/>
          <p:nvPr>
            <p:custDataLst>
              <p:tags r:id="rId4"/>
            </p:custDataLst>
          </p:nvPr>
        </p:nvSpPr>
        <p:spPr>
          <a:xfrm>
            <a:off x="3967163" y="4100513"/>
            <a:ext cx="8159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A C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31749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5622925" y="2114550"/>
            <a:ext cx="1879600" cy="14589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1750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5622925" y="3751263"/>
            <a:ext cx="1879600" cy="1419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1"/>
          <p:cNvSpPr/>
          <p:nvPr>
            <p:custDataLst>
              <p:tags r:id="rId1"/>
            </p:custDataLst>
          </p:nvPr>
        </p:nvSpPr>
        <p:spPr>
          <a:xfrm>
            <a:off x="2301875" y="1271588"/>
            <a:ext cx="7373938" cy="4076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marL="1163955" lvl="0" indent="-1163955">
              <a:lnSpc>
                <a:spcPct val="180000"/>
              </a:lnSpc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三、我是小法官。对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(√)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错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(×)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我来判。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  <a:p>
            <a:pPr marL="1163955" lvl="0" indent="-1163955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) (1)My mother's sister is grandmother.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1163955" lvl="0" indent="-1163955">
              <a:lnSpc>
                <a:spcPct val="180000"/>
              </a:lnSpc>
            </a:pP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1163955" lvl="0" indent="-1163955">
              <a:lnSpc>
                <a:spcPct val="180000"/>
              </a:lnSpc>
            </a:pP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1163955" lvl="0" indent="-1163955">
              <a:lnSpc>
                <a:spcPct val="180000"/>
              </a:lnSpc>
            </a:pP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1163955" lvl="0" indent="-1163955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) (2)My father's father is grandfather.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32770" name="TextBox 18"/>
          <p:cNvSpPr/>
          <p:nvPr>
            <p:custDataLst>
              <p:tags r:id="rId2"/>
            </p:custDataLst>
          </p:nvPr>
        </p:nvSpPr>
        <p:spPr>
          <a:xfrm>
            <a:off x="2522538" y="4275138"/>
            <a:ext cx="574675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/>
            <a:r>
              <a:rPr lang="zh-CN" altLang="en-US" sz="3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√</a:t>
            </a:r>
            <a:endParaRPr lang="zh-CN" altLang="en-US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32771" name="TextBox 23"/>
          <p:cNvSpPr/>
          <p:nvPr>
            <p:custDataLst>
              <p:tags r:id="rId3"/>
            </p:custDataLst>
          </p:nvPr>
        </p:nvSpPr>
        <p:spPr>
          <a:xfrm>
            <a:off x="2522538" y="2089150"/>
            <a:ext cx="5746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×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32772" name="矩形 10"/>
          <p:cNvSpPr/>
          <p:nvPr>
            <p:custDataLst>
              <p:tags r:id="rId4"/>
            </p:custDataLst>
          </p:nvPr>
        </p:nvSpPr>
        <p:spPr>
          <a:xfrm>
            <a:off x="3154363" y="2971800"/>
            <a:ext cx="7373937" cy="1198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mother's mother 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才是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grandmother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，故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mother's sister 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是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grandmother 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错误。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32773" name="矩形 11"/>
          <p:cNvSpPr/>
          <p:nvPr>
            <p:custDataLst>
              <p:tags r:id="rId5"/>
            </p:custDataLst>
          </p:nvPr>
        </p:nvSpPr>
        <p:spPr>
          <a:xfrm>
            <a:off x="2254250" y="2989263"/>
            <a:ext cx="1096963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点拨：</a:t>
            </a:r>
            <a:endParaRPr lang="en-US" altLang="zh-CN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32774" name="矩形 12"/>
          <p:cNvSpPr/>
          <p:nvPr>
            <p:custDataLst>
              <p:tags r:id="rId6"/>
            </p:custDataLst>
          </p:nvPr>
        </p:nvSpPr>
        <p:spPr>
          <a:xfrm>
            <a:off x="3246438" y="5494338"/>
            <a:ext cx="770255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father's father 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是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grandfather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，与实际情况相符，正确。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32775" name="矩形 13"/>
          <p:cNvSpPr/>
          <p:nvPr>
            <p:custDataLst>
              <p:tags r:id="rId7"/>
            </p:custDataLst>
          </p:nvPr>
        </p:nvSpPr>
        <p:spPr>
          <a:xfrm>
            <a:off x="2314575" y="5486400"/>
            <a:ext cx="1096963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点拨：</a:t>
            </a:r>
            <a:endParaRPr lang="en-US" altLang="zh-CN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32776" name="文本框 16"/>
          <p:cNvSpPr/>
          <p:nvPr>
            <p:custDataLst>
              <p:tags r:id="rId8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当堂检测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 fill="hold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 fill="hold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 fill="hold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 fill="hold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 fill="hold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/>
      <p:bldP spid="32772" grpId="0"/>
      <p:bldP spid="32773" grpId="0"/>
      <p:bldP spid="32774" grpId="0"/>
      <p:bldP spid="3277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5"/>
          <p:cNvSpPr/>
          <p:nvPr>
            <p:custDataLst>
              <p:tags r:id="rId1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 dirty="0">
                <a:latin typeface="Georgia" panose="02040502050405020303" charset="0"/>
                <a:ea typeface="汉仪魏碑简" panose="02010600000101010101" charset="-122"/>
              </a:rPr>
              <a:t>课堂小结</a:t>
            </a:r>
            <a:endParaRPr lang="zh-CN" altLang="en-US" sz="4000" b="1" dirty="0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33794" name="TextBox 3"/>
          <p:cNvSpPr/>
          <p:nvPr>
            <p:custDataLst>
              <p:tags r:id="rId2"/>
            </p:custDataLst>
          </p:nvPr>
        </p:nvSpPr>
        <p:spPr>
          <a:xfrm>
            <a:off x="2401888" y="1328738"/>
            <a:ext cx="7131050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       </a:t>
            </a: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本节课我们学习了以下知识，请同学们一定加强巩固，以便能和同学们进行灵活交流哦！</a:t>
            </a:r>
            <a:endParaRPr lang="zh-CN" altLang="en-US" sz="24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33795" name="TextBox 3"/>
          <p:cNvSpPr/>
          <p:nvPr>
            <p:custDataLst>
              <p:tags r:id="rId3"/>
            </p:custDataLst>
          </p:nvPr>
        </p:nvSpPr>
        <p:spPr>
          <a:xfrm>
            <a:off x="2425700" y="2951163"/>
            <a:ext cx="7362825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marL="1608455" lvl="0" indent="-1608455">
              <a:lnSpc>
                <a:spcPct val="20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重点词汇：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sister, brother, grandmother, grandma, grandfather, grandpa, family, </a:t>
            </a:r>
            <a:endParaRPr lang="en-US" altLang="zh-CN" sz="24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33796" name="New picture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103100" y="10617200"/>
            <a:ext cx="304800" cy="2286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框 8194"/>
          <p:cNvSpPr txBox="1"/>
          <p:nvPr>
            <p:custDataLst>
              <p:tags r:id="rId1"/>
            </p:custDataLst>
          </p:nvPr>
        </p:nvSpPr>
        <p:spPr>
          <a:xfrm>
            <a:off x="6119495" y="2753360"/>
            <a:ext cx="720725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B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grpSp>
        <p:nvGrpSpPr>
          <p:cNvPr id="4098" name="组合 8201"/>
          <p:cNvGrpSpPr/>
          <p:nvPr>
            <p:custDataLst>
              <p:tags r:id="rId2"/>
            </p:custDataLst>
          </p:nvPr>
        </p:nvGrpSpPr>
        <p:grpSpPr>
          <a:xfrm>
            <a:off x="8359775" y="1800225"/>
            <a:ext cx="1766888" cy="1682750"/>
            <a:chOff x="340" y="0"/>
            <a:chExt cx="3960" cy="3459"/>
          </a:xfrm>
        </p:grpSpPr>
        <p:sp>
          <p:nvSpPr>
            <p:cNvPr id="4099" name="文本框 8202"/>
            <p:cNvSpPr txBox="1"/>
            <p:nvPr>
              <p:custDataLst>
                <p:tags r:id="rId3"/>
              </p:custDataLst>
            </p:nvPr>
          </p:nvSpPr>
          <p:spPr>
            <a:xfrm>
              <a:off x="1541" y="1922"/>
              <a:ext cx="1247" cy="15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ct val="50000"/>
                </a:spcBef>
              </a:pPr>
              <a:r>
                <a:rPr lang="en-US" altLang="zh-CN" sz="4265" strike="noStrike" noProof="1">
                  <a:latin typeface="Georgia" panose="02040502050405020303" charset="0"/>
                  <a:ea typeface="汉仪楷体简" panose="02010600000101010101" charset="-122"/>
                  <a:cs typeface="Comic Sans MS" panose="030F0702030302020204" charset="0"/>
                </a:rPr>
                <a:t>C</a:t>
              </a:r>
              <a:endPara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endParaRPr>
            </a:p>
          </p:txBody>
        </p:sp>
        <p:grpSp>
          <p:nvGrpSpPr>
            <p:cNvPr id="4100" name="组合 8203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>
            <a:xfrm>
              <a:off x="340" y="0"/>
              <a:ext cx="3960" cy="2374"/>
              <a:chOff x="0" y="0"/>
              <a:chExt cx="3960" cy="2374"/>
            </a:xfrm>
          </p:grpSpPr>
          <p:pic>
            <p:nvPicPr>
              <p:cNvPr id="4101" name="图片 8204" descr="StarOffice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6" cstate="email"/>
              <a:stretch>
                <a:fillRect/>
              </a:stretch>
            </p:blipFill>
            <p:spPr>
              <a:xfrm>
                <a:off x="1700" y="114"/>
                <a:ext cx="2260" cy="226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4102" name="图片 8205" descr="Danaus%20Plexipus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8" cstate="email"/>
              <a:stretch>
                <a:fillRect/>
              </a:stretch>
            </p:blipFill>
            <p:spPr>
              <a:xfrm>
                <a:off x="0" y="0"/>
                <a:ext cx="1920" cy="192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4103" name="文本框 8210"/>
          <p:cNvSpPr txBox="1"/>
          <p:nvPr>
            <p:custDataLst>
              <p:tags r:id="rId9"/>
            </p:custDataLst>
          </p:nvPr>
        </p:nvSpPr>
        <p:spPr>
          <a:xfrm>
            <a:off x="3600768" y="2770505"/>
            <a:ext cx="719138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A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grpSp>
        <p:nvGrpSpPr>
          <p:cNvPr id="4104" name="组合 8219"/>
          <p:cNvGrpSpPr/>
          <p:nvPr>
            <p:custDataLst>
              <p:tags r:id="rId10"/>
            </p:custDataLst>
          </p:nvPr>
        </p:nvGrpSpPr>
        <p:grpSpPr>
          <a:xfrm>
            <a:off x="3217863" y="3859213"/>
            <a:ext cx="5786437" cy="863600"/>
            <a:chOff x="0" y="0"/>
            <a:chExt cx="7597" cy="1359"/>
          </a:xfrm>
        </p:grpSpPr>
        <p:sp>
          <p:nvSpPr>
            <p:cNvPr id="4105" name="圆角矩形标注 8220"/>
            <p:cNvSpPr/>
            <p:nvPr>
              <p:custDataLst>
                <p:tags r:id="rId11"/>
              </p:custDataLst>
            </p:nvPr>
          </p:nvSpPr>
          <p:spPr>
            <a:xfrm>
              <a:off x="0" y="0"/>
              <a:ext cx="7425" cy="1359"/>
            </a:xfrm>
            <a:prstGeom prst="wedgeRoundRectCallout">
              <a:avLst>
                <a:gd name="adj1" fmla="val 37745"/>
                <a:gd name="adj2" fmla="val 91944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  <a:miter lim="800000"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</a:lstStyle>
            <a:p>
              <a:pPr marL="0" marR="0" lvl="0" indent="0">
                <a:buClrTx/>
                <a:buFont typeface="Arial" panose="020B0604020202020204" pitchFamily="34" charset="0"/>
              </a:pPr>
              <a:endParaRPr lang="zh-CN" altLang="en-US" sz="4200" baseline="0">
                <a:latin typeface="Comic Sans MS" panose="030F0702030302020204" charset="0"/>
                <a:ea typeface="楷体" panose="02010609060101010101" pitchFamily="49" charset="-122"/>
              </a:endParaRPr>
            </a:p>
          </p:txBody>
        </p:sp>
        <p:sp>
          <p:nvSpPr>
            <p:cNvPr id="4106" name="文本框 8221"/>
            <p:cNvSpPr txBox="1"/>
            <p:nvPr>
              <p:custDataLst>
                <p:tags r:id="rId12"/>
              </p:custDataLst>
            </p:nvPr>
          </p:nvSpPr>
          <p:spPr>
            <a:xfrm>
              <a:off x="114" y="113"/>
              <a:ext cx="7483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R="0" defTabSz="914400" fontAlgn="auto">
                <a:spcBef>
                  <a:spcPct val="50000"/>
                </a:spcBef>
                <a:buClrTx/>
                <a:buSzTx/>
                <a:defRPr/>
              </a:pPr>
              <a:r>
                <a:rPr kumimoji="0" lang="zh-CN" altLang="en-US" sz="4265" strike="noStrike" kern="1200" cap="none" spc="0" normalizeH="0" baseline="0" noProof="1">
                  <a:latin typeface="Georgia" panose="02040502050405020303" charset="0"/>
                  <a:ea typeface="汉仪魏碑简" panose="02010600000101010101" charset="-122"/>
                  <a:cs typeface="Comic Sans MS" panose="030F0702030302020204" charset="0"/>
                </a:rPr>
                <a:t>______ is my family.</a:t>
              </a:r>
              <a:endParaRPr kumimoji="0" lang="zh-CN" altLang="en-US" sz="4265" strike="noStrike" kern="1200" cap="none" spc="0" normalizeH="0" baseline="0" noProof="1"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endParaRPr>
            </a:p>
          </p:txBody>
        </p:sp>
      </p:grpSp>
      <p:sp>
        <p:nvSpPr>
          <p:cNvPr id="4107" name="文本框 8202"/>
          <p:cNvSpPr txBox="1"/>
          <p:nvPr>
            <p:custDataLst>
              <p:tags r:id="rId13"/>
            </p:custDataLst>
          </p:nvPr>
        </p:nvSpPr>
        <p:spPr>
          <a:xfrm>
            <a:off x="4064000" y="3933825"/>
            <a:ext cx="792163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C</a:t>
            </a:r>
            <a:endParaRPr lang="en-US" altLang="zh-CN" sz="4265" strike="noStrike" noProof="1"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</a:endParaRPr>
          </a:p>
        </p:txBody>
      </p:sp>
      <p:pic>
        <p:nvPicPr>
          <p:cNvPr id="4108" name="图片 9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 cstate="email"/>
          <a:stretch>
            <a:fillRect/>
          </a:stretch>
        </p:blipFill>
        <p:spPr>
          <a:xfrm>
            <a:off x="7343775" y="5108575"/>
            <a:ext cx="2609850" cy="11255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9" name="文本框 19470"/>
          <p:cNvSpPr/>
          <p:nvPr>
            <p:custDataLst>
              <p:tags r:id="rId16"/>
            </p:custDataLst>
          </p:nvPr>
        </p:nvSpPr>
        <p:spPr>
          <a:xfrm>
            <a:off x="2314575" y="358775"/>
            <a:ext cx="29511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en-US" altLang="zh-CN" sz="3200" b="1">
                <a:latin typeface="Georgia" panose="02040502050405020303" charset="0"/>
                <a:ea typeface="汉仪魏碑简" panose="02010600000101010101" charset="-122"/>
              </a:rPr>
              <a:t>Revision</a:t>
            </a:r>
            <a:endParaRPr lang="en-US" altLang="zh-CN" sz="3200" b="1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4110" name="图片 8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cstate="email"/>
          <a:stretch>
            <a:fillRect/>
          </a:stretch>
        </p:blipFill>
        <p:spPr>
          <a:xfrm>
            <a:off x="3178175" y="1579563"/>
            <a:ext cx="1476375" cy="1196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11" name="图片 9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 cstate="email"/>
          <a:stretch>
            <a:fillRect/>
          </a:stretch>
        </p:blipFill>
        <p:spPr>
          <a:xfrm>
            <a:off x="5616575" y="1800225"/>
            <a:ext cx="1539875" cy="10779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1"/>
          <p:cNvSpPr/>
          <p:nvPr>
            <p:custDataLst>
              <p:tags r:id="rId1"/>
            </p:custDataLst>
          </p:nvPr>
        </p:nvSpPr>
        <p:spPr>
          <a:xfrm>
            <a:off x="2293938" y="471488"/>
            <a:ext cx="2790825" cy="520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 baseline="0" dirty="0">
                <a:latin typeface="Georgia" panose="02040502050405020303" charset="0"/>
                <a:ea typeface="汉仪魏碑简" panose="02010600000101010101" charset="-122"/>
              </a:rPr>
              <a:t>Warm up</a:t>
            </a:r>
            <a:endParaRPr lang="en-US" altLang="zh-CN" sz="2800" b="1" baseline="0" dirty="0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6146" name="Rectangle 5"/>
          <p:cNvSpPr/>
          <p:nvPr>
            <p:custDataLst>
              <p:tags r:id="rId2"/>
            </p:custDataLst>
          </p:nvPr>
        </p:nvSpPr>
        <p:spPr>
          <a:xfrm>
            <a:off x="2356485" y="2308860"/>
            <a:ext cx="4832985" cy="29667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en-US" altLang="zh-CN" sz="3735" spc="-100" dirty="0">
                <a:latin typeface="Georgia" panose="02040502050405020303" charset="0"/>
                <a:ea typeface="汉仪楷体简" panose="02010600000101010101" charset="-122"/>
              </a:rPr>
              <a:t>Grandma, grandpa,</a:t>
            </a:r>
            <a:endParaRPr lang="en-US" altLang="zh-CN" sz="37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r>
              <a:rPr lang="en-US" altLang="zh-CN" sz="3735" spc="-100" dirty="0">
                <a:latin typeface="Georgia" panose="02040502050405020303" charset="0"/>
                <a:ea typeface="汉仪楷体简" panose="02010600000101010101" charset="-122"/>
              </a:rPr>
              <a:t>Sister, brother:</a:t>
            </a:r>
            <a:endParaRPr lang="en-US" altLang="zh-CN" sz="37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r>
              <a:rPr lang="en-US" altLang="zh-CN" sz="3735" spc="-100" dirty="0">
                <a:latin typeface="Georgia" panose="02040502050405020303" charset="0"/>
                <a:ea typeface="汉仪楷体简" panose="02010600000101010101" charset="-122"/>
              </a:rPr>
              <a:t>All my family</a:t>
            </a:r>
            <a:endParaRPr lang="en-US" altLang="zh-CN" sz="37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r>
              <a:rPr lang="en-US" altLang="zh-CN" sz="3735" spc="-100" dirty="0">
                <a:latin typeface="Georgia" panose="02040502050405020303" charset="0"/>
                <a:ea typeface="汉仪楷体简" panose="02010600000101010101" charset="-122"/>
              </a:rPr>
              <a:t>Help each other.</a:t>
            </a:r>
            <a:endParaRPr lang="en-US" altLang="zh-CN" sz="37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r>
              <a:rPr lang="zh-CN" altLang="en-US" sz="3735" spc="-100" dirty="0">
                <a:latin typeface="Georgia" panose="02040502050405020303" charset="0"/>
                <a:ea typeface="汉仪楷体简" panose="02010600000101010101" charset="-122"/>
              </a:rPr>
              <a:t>（互相帮助）</a:t>
            </a:r>
            <a:endParaRPr lang="zh-CN" altLang="en-US" sz="37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6147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6905625" y="2587625"/>
            <a:ext cx="4327525" cy="20812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926388" y="1658938"/>
            <a:ext cx="3171825" cy="2990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4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1720850" y="4649788"/>
            <a:ext cx="1133475" cy="1974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5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1720850" y="2251075"/>
            <a:ext cx="1857375" cy="1504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6" name="圆角矩形标注 4"/>
          <p:cNvSpPr/>
          <p:nvPr>
            <p:custDataLst>
              <p:tags r:id="rId7"/>
            </p:custDataLst>
          </p:nvPr>
        </p:nvSpPr>
        <p:spPr>
          <a:xfrm>
            <a:off x="3006725" y="1406525"/>
            <a:ext cx="4445000" cy="979488"/>
          </a:xfrm>
          <a:prstGeom prst="wedgeRoundRectCallout">
            <a:avLst>
              <a:gd name="adj1" fmla="val -43620"/>
              <a:gd name="adj2" fmla="val 111454"/>
              <a:gd name="adj3" fmla="val 16667"/>
            </a:avLst>
          </a:prstGeom>
          <a:noFill/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zh-CN" sz="400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Who’s that man?</a:t>
            </a:r>
            <a:endParaRPr lang="en-US" altLang="zh-CN" sz="400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8197" name="圆角矩形标注 8"/>
          <p:cNvSpPr/>
          <p:nvPr>
            <p:custDataLst>
              <p:tags r:id="rId8"/>
            </p:custDataLst>
          </p:nvPr>
        </p:nvSpPr>
        <p:spPr>
          <a:xfrm>
            <a:off x="2601913" y="4030663"/>
            <a:ext cx="5688012" cy="896937"/>
          </a:xfrm>
          <a:prstGeom prst="wedgeRoundRectCallout">
            <a:avLst>
              <a:gd name="adj1" fmla="val -38449"/>
              <a:gd name="adj2" fmla="val 97213"/>
              <a:gd name="adj3" fmla="val 16667"/>
            </a:avLst>
          </a:prstGeom>
          <a:noFill/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en-US" sz="4000">
                <a:latin typeface="Georgia" panose="02040502050405020303" charset="0"/>
                <a:ea typeface="汉仪楷体简" panose="02010600000101010101" charset="-122"/>
                <a:sym typeface="Arial" panose="020B0604020202020204" pitchFamily="34" charset="0"/>
              </a:rPr>
              <a:t>He’s my grandfather.</a:t>
            </a:r>
            <a:endParaRPr lang="en-US" altLang="en-US" sz="4000">
              <a:latin typeface="Georgia" panose="02040502050405020303" charset="0"/>
              <a:ea typeface="汉仪楷体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8198" name="文本框 9"/>
          <p:cNvSpPr/>
          <p:nvPr>
            <p:custDataLst>
              <p:tags r:id="rId9"/>
            </p:custDataLst>
          </p:nvPr>
        </p:nvSpPr>
        <p:spPr>
          <a:xfrm>
            <a:off x="2357438" y="349250"/>
            <a:ext cx="279082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600" baseline="0" dirty="0">
                <a:latin typeface="Georgia" panose="02040502050405020303" charset="0"/>
                <a:ea typeface="汉仪魏碑简" panose="02010600000101010101" charset="-122"/>
              </a:rPr>
              <a:t>Revision</a:t>
            </a:r>
            <a:endParaRPr lang="en-US" altLang="zh-CN" sz="3600" baseline="0" dirty="0">
              <a:latin typeface="Georgia" panose="02040502050405020303" charset="0"/>
              <a:ea typeface="汉仪魏碑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819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5"/>
          <p:cNvSpPr/>
          <p:nvPr>
            <p:custDataLst>
              <p:tags r:id="rId1"/>
            </p:custDataLst>
          </p:nvPr>
        </p:nvSpPr>
        <p:spPr>
          <a:xfrm>
            <a:off x="0" y="384175"/>
            <a:ext cx="10460038" cy="1014413"/>
          </a:xfrm>
          <a:prstGeom prst="homePlate">
            <a:avLst>
              <a:gd name="adj" fmla="val 49982"/>
            </a:avLst>
          </a:prstGeom>
          <a:solidFill>
            <a:schemeClr val="bg1"/>
          </a:solidFill>
          <a:ln w="28575">
            <a:solidFill>
              <a:srgbClr val="4472C4"/>
            </a:solidFill>
            <a:round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zh-CN" sz="6000" b="1" i="1">
                <a:solidFill>
                  <a:srgbClr val="262626"/>
                </a:solidFill>
                <a:latin typeface="Georgia" panose="02040502050405020303" charset="0"/>
                <a:ea typeface="汉仪魏碑简" panose="02010600000101010101" charset="-122"/>
              </a:rPr>
              <a:t>This is my </a:t>
            </a:r>
            <a:r>
              <a:rPr lang="en-US" altLang="zh-CN" sz="6000" b="1" i="1" u="sng">
                <a:solidFill>
                  <a:srgbClr val="262626"/>
                </a:solidFill>
                <a:latin typeface="Georgia" panose="02040502050405020303" charset="0"/>
                <a:ea typeface="汉仪魏碑简" panose="02010600000101010101" charset="-122"/>
              </a:rPr>
              <a:t>                           </a:t>
            </a:r>
            <a:r>
              <a:rPr lang="en-US" altLang="zh-CN" sz="6000" b="1" i="1">
                <a:solidFill>
                  <a:srgbClr val="262626"/>
                </a:solidFill>
                <a:latin typeface="Georgia" panose="02040502050405020303" charset="0"/>
                <a:ea typeface="汉仪魏碑简" panose="02010600000101010101" charset="-122"/>
              </a:rPr>
              <a:t>.</a:t>
            </a:r>
            <a:endParaRPr lang="en-US" altLang="zh-CN" sz="6000" b="1" i="1">
              <a:solidFill>
                <a:srgbClr val="262626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10242" name="组合 18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92375" y="2846388"/>
            <a:ext cx="1073150" cy="27876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0243" name="组合 20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728913" y="2695575"/>
            <a:ext cx="1073150" cy="29368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0244" name="组合 19"/>
          <p:cNvPicPr>
            <a:picLocks noGrp="1"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401888" y="2062163"/>
            <a:ext cx="1073150" cy="29670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0245" name="组合 15"/>
          <p:cNvPicPr>
            <a:picLocks noGrp="1"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455738" y="2605088"/>
            <a:ext cx="1073150" cy="29130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0246" name="组合 16"/>
          <p:cNvPicPr>
            <a:picLocks noGrp="1"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128838" y="2782888"/>
            <a:ext cx="1073150" cy="27955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0247" name="组合 17"/>
          <p:cNvPicPr>
            <a:picLocks noGrp="1"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676400" y="2452688"/>
            <a:ext cx="1073150" cy="28225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0248" name="图片 22"/>
          <p:cNvPicPr>
            <a:picLocks noGrp="1"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228725" y="3956050"/>
            <a:ext cx="2528888" cy="25225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0249" name="文本框 30"/>
          <p:cNvSpPr/>
          <p:nvPr>
            <p:custDataLst>
              <p:tags r:id="rId16"/>
            </p:custDataLst>
          </p:nvPr>
        </p:nvSpPr>
        <p:spPr>
          <a:xfrm>
            <a:off x="4972050" y="446088"/>
            <a:ext cx="3200400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5400" b="1" i="1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</a:rPr>
              <a:t>brother</a:t>
            </a:r>
            <a:endParaRPr lang="en-US" altLang="zh-CN" sz="5400" b="1" i="1">
              <a:solidFill>
                <a:srgbClr val="FF000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 fill="hold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 fill="hold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 fill="hold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 fill="hold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2659E-06 0.0842944 C 0.0519571 0.0256079 0.181487 -0.174381 0.281644 -0.188952 C 0.381801 -0.203524 0.462639 -0.0338809 0.50083 0.0117049" ptsTypes="">
                                      <p:cBhvr>
                                        <p:cTn id="82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2000" fill="hold"/>
                                        <p:tgtEl>
                                          <p:spTgt spid="102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5"/>
          <p:cNvSpPr/>
          <p:nvPr>
            <p:custDataLst>
              <p:tags r:id="rId1"/>
            </p:custDataLst>
          </p:nvPr>
        </p:nvSpPr>
        <p:spPr>
          <a:xfrm>
            <a:off x="0" y="384175"/>
            <a:ext cx="10460038" cy="1014413"/>
          </a:xfrm>
          <a:prstGeom prst="homePlate">
            <a:avLst>
              <a:gd name="adj" fmla="val 49982"/>
            </a:avLst>
          </a:prstGeom>
          <a:solidFill>
            <a:schemeClr val="bg1"/>
          </a:solidFill>
          <a:ln w="28575">
            <a:solidFill>
              <a:srgbClr val="4472C4"/>
            </a:solidFill>
            <a:round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zh-CN" sz="6000" b="1" i="1">
                <a:solidFill>
                  <a:srgbClr val="262626"/>
                </a:solidFill>
                <a:latin typeface="Georgia" panose="02040502050405020303" charset="0"/>
                <a:ea typeface="汉仪魏碑简" panose="02010600000101010101" charset="-122"/>
              </a:rPr>
              <a:t>This is my </a:t>
            </a:r>
            <a:r>
              <a:rPr lang="en-US" altLang="zh-CN" sz="6000" b="1" i="1" u="sng">
                <a:solidFill>
                  <a:srgbClr val="262626"/>
                </a:solidFill>
                <a:latin typeface="Georgia" panose="02040502050405020303" charset="0"/>
                <a:ea typeface="汉仪魏碑简" panose="02010600000101010101" charset="-122"/>
              </a:rPr>
              <a:t>                           </a:t>
            </a:r>
            <a:r>
              <a:rPr lang="en-US" altLang="zh-CN" sz="6000" b="1" i="1">
                <a:solidFill>
                  <a:srgbClr val="262626"/>
                </a:solidFill>
                <a:latin typeface="Georgia" panose="02040502050405020303" charset="0"/>
                <a:ea typeface="汉仪魏碑简" panose="02010600000101010101" charset="-122"/>
              </a:rPr>
              <a:t>.</a:t>
            </a:r>
            <a:endParaRPr lang="en-US" altLang="zh-CN" sz="6000" b="1" i="1">
              <a:solidFill>
                <a:srgbClr val="262626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12290" name="组合 18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92375" y="2846388"/>
            <a:ext cx="1073150" cy="27876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2291" name="组合 20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728913" y="2695575"/>
            <a:ext cx="1073150" cy="29368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2292" name="组合 19"/>
          <p:cNvPicPr>
            <a:picLocks noGrp="1"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401888" y="2062163"/>
            <a:ext cx="1073150" cy="29670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2293" name="组合 15"/>
          <p:cNvPicPr>
            <a:picLocks noGrp="1"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455738" y="2605088"/>
            <a:ext cx="1073150" cy="29130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2294" name="组合 16"/>
          <p:cNvPicPr>
            <a:picLocks noGrp="1"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128838" y="2782888"/>
            <a:ext cx="1073150" cy="27955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2295" name="组合 17"/>
          <p:cNvPicPr>
            <a:picLocks noGrp="1"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676400" y="2452688"/>
            <a:ext cx="1073150" cy="28225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2296" name="图片 22"/>
          <p:cNvPicPr>
            <a:picLocks noGrp="1"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228725" y="3956050"/>
            <a:ext cx="2528888" cy="25225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2297" name="文本框 30"/>
          <p:cNvSpPr/>
          <p:nvPr>
            <p:custDataLst>
              <p:tags r:id="rId16"/>
            </p:custDataLst>
          </p:nvPr>
        </p:nvSpPr>
        <p:spPr>
          <a:xfrm>
            <a:off x="4972050" y="446088"/>
            <a:ext cx="3200400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5400" b="1" i="1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</a:rPr>
              <a:t>mother</a:t>
            </a:r>
            <a:endParaRPr lang="en-US" altLang="zh-CN" sz="5400" b="1" i="1">
              <a:solidFill>
                <a:srgbClr val="FF000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 fill="hold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 fill="hold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 fill="hold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 fill="hold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511458 -0.0339815 0.175885 -0.153519 0.279531 -0.155278 C 0.383177 -0.157037 0.476146 -0.0412963 0.518281 -0.00888889" ptsTypes="">
                                      <p:cBhvr>
                                        <p:cTn id="82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2000" fill="hold"/>
                                        <p:tgtEl>
                                          <p:spTgt spid="1229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5"/>
          <p:cNvSpPr/>
          <p:nvPr>
            <p:custDataLst>
              <p:tags r:id="rId1"/>
            </p:custDataLst>
          </p:nvPr>
        </p:nvSpPr>
        <p:spPr>
          <a:xfrm>
            <a:off x="0" y="384175"/>
            <a:ext cx="10460038" cy="1014413"/>
          </a:xfrm>
          <a:prstGeom prst="homePlate">
            <a:avLst>
              <a:gd name="adj" fmla="val 49982"/>
            </a:avLst>
          </a:prstGeom>
          <a:solidFill>
            <a:schemeClr val="bg1"/>
          </a:solidFill>
          <a:ln w="28575">
            <a:solidFill>
              <a:srgbClr val="4472C4"/>
            </a:solidFill>
            <a:round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zh-CN" sz="6000" b="1" i="1">
                <a:solidFill>
                  <a:srgbClr val="262626"/>
                </a:solidFill>
                <a:latin typeface="Georgia" panose="02040502050405020303" charset="0"/>
                <a:ea typeface="汉仪魏碑简" panose="02010600000101010101" charset="-122"/>
              </a:rPr>
              <a:t>This is my </a:t>
            </a:r>
            <a:r>
              <a:rPr lang="en-US" altLang="zh-CN" sz="6000" b="1" i="1" u="sng">
                <a:solidFill>
                  <a:srgbClr val="262626"/>
                </a:solidFill>
                <a:latin typeface="Georgia" panose="02040502050405020303" charset="0"/>
                <a:ea typeface="汉仪魏碑简" panose="02010600000101010101" charset="-122"/>
              </a:rPr>
              <a:t>                           </a:t>
            </a:r>
            <a:r>
              <a:rPr lang="en-US" altLang="zh-CN" sz="6000" b="1" i="1">
                <a:solidFill>
                  <a:srgbClr val="262626"/>
                </a:solidFill>
                <a:latin typeface="Georgia" panose="02040502050405020303" charset="0"/>
                <a:ea typeface="汉仪魏碑简" panose="02010600000101010101" charset="-122"/>
              </a:rPr>
              <a:t>.</a:t>
            </a:r>
            <a:endParaRPr lang="en-US" altLang="zh-CN" sz="6000" b="1" i="1">
              <a:solidFill>
                <a:srgbClr val="262626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14338" name="组合 18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92375" y="2846388"/>
            <a:ext cx="1073150" cy="27876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4339" name="组合 20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728913" y="2695575"/>
            <a:ext cx="1073150" cy="29368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4340" name="组合 19"/>
          <p:cNvPicPr>
            <a:picLocks noGrp="1"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401888" y="2062163"/>
            <a:ext cx="1073150" cy="29670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4341" name="组合 15"/>
          <p:cNvPicPr>
            <a:picLocks noGrp="1"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455738" y="2605088"/>
            <a:ext cx="1073150" cy="29130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4342" name="组合 16"/>
          <p:cNvPicPr>
            <a:picLocks noGrp="1"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128838" y="2782888"/>
            <a:ext cx="1073150" cy="27955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4343" name="组合 17"/>
          <p:cNvPicPr>
            <a:picLocks noGrp="1"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676400" y="2452688"/>
            <a:ext cx="1073150" cy="28225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4344" name="图片 22"/>
          <p:cNvPicPr>
            <a:picLocks noGrp="1"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228725" y="3956050"/>
            <a:ext cx="2528888" cy="25225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4345" name="文本框 30"/>
          <p:cNvSpPr/>
          <p:nvPr>
            <p:custDataLst>
              <p:tags r:id="rId16"/>
            </p:custDataLst>
          </p:nvPr>
        </p:nvSpPr>
        <p:spPr>
          <a:xfrm>
            <a:off x="4546600" y="446088"/>
            <a:ext cx="4678363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5400" b="1" i="1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</a:rPr>
              <a:t>grandfather</a:t>
            </a:r>
            <a:endParaRPr lang="en-US" altLang="zh-CN" sz="5400" b="1" i="1">
              <a:solidFill>
                <a:srgbClr val="FF000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 fill="hold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 fill="hold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 fill="hold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 fill="hold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468229 -0.0358333 0.166667 -0.169815 0.251198 -0.156759 C 0.335729 -0.143704 0.393333 0.0175926 0.422604 0.0650926" ptsTypes="">
                                      <p:cBhvr>
                                        <p:cTn id="82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2000" fill="hold"/>
                                        <p:tgtEl>
                                          <p:spTgt spid="143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5"/>
          <p:cNvSpPr/>
          <p:nvPr>
            <p:custDataLst>
              <p:tags r:id="rId1"/>
            </p:custDataLst>
          </p:nvPr>
        </p:nvSpPr>
        <p:spPr>
          <a:xfrm>
            <a:off x="0" y="384175"/>
            <a:ext cx="10460038" cy="1014413"/>
          </a:xfrm>
          <a:prstGeom prst="homePlate">
            <a:avLst>
              <a:gd name="adj" fmla="val 49982"/>
            </a:avLst>
          </a:prstGeom>
          <a:solidFill>
            <a:schemeClr val="bg1"/>
          </a:solidFill>
          <a:ln w="28575">
            <a:solidFill>
              <a:srgbClr val="4472C4"/>
            </a:solidFill>
            <a:round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zh-CN" sz="6000" b="1" i="1">
                <a:solidFill>
                  <a:srgbClr val="262626"/>
                </a:solidFill>
                <a:latin typeface="Georgia" panose="02040502050405020303" charset="0"/>
                <a:ea typeface="汉仪魏碑简" panose="02010600000101010101" charset="-122"/>
              </a:rPr>
              <a:t>This is my </a:t>
            </a:r>
            <a:r>
              <a:rPr lang="en-US" altLang="zh-CN" sz="6000" b="1" i="1" u="sng">
                <a:solidFill>
                  <a:srgbClr val="262626"/>
                </a:solidFill>
                <a:latin typeface="Georgia" panose="02040502050405020303" charset="0"/>
                <a:ea typeface="汉仪魏碑简" panose="02010600000101010101" charset="-122"/>
              </a:rPr>
              <a:t>                           </a:t>
            </a:r>
            <a:r>
              <a:rPr lang="en-US" altLang="zh-CN" sz="6000" b="1" i="1">
                <a:solidFill>
                  <a:srgbClr val="262626"/>
                </a:solidFill>
                <a:latin typeface="Georgia" panose="02040502050405020303" charset="0"/>
                <a:ea typeface="汉仪魏碑简" panose="02010600000101010101" charset="-122"/>
              </a:rPr>
              <a:t>.</a:t>
            </a:r>
            <a:endParaRPr lang="en-US" altLang="zh-CN" sz="6000" b="1" i="1">
              <a:solidFill>
                <a:srgbClr val="262626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16386" name="组合 18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92375" y="2846388"/>
            <a:ext cx="1073150" cy="27876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6387" name="组合 20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728913" y="2695575"/>
            <a:ext cx="1073150" cy="29368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6388" name="组合 19"/>
          <p:cNvPicPr>
            <a:picLocks noGrp="1"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397125" y="2184400"/>
            <a:ext cx="1073150" cy="29686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6389" name="组合 15"/>
          <p:cNvPicPr>
            <a:picLocks noGrp="1"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455738" y="2605088"/>
            <a:ext cx="1073150" cy="29130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6390" name="组合 16"/>
          <p:cNvPicPr>
            <a:picLocks noGrp="1"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128838" y="2782888"/>
            <a:ext cx="1073150" cy="27955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6391" name="组合 17"/>
          <p:cNvPicPr>
            <a:picLocks noGrp="1"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676400" y="2452688"/>
            <a:ext cx="1073150" cy="28225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6392" name="图片 22"/>
          <p:cNvPicPr>
            <a:picLocks noGrp="1"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228725" y="3956050"/>
            <a:ext cx="2528888" cy="25225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6393" name="文本框 30"/>
          <p:cNvSpPr/>
          <p:nvPr>
            <p:custDataLst>
              <p:tags r:id="rId16"/>
            </p:custDataLst>
          </p:nvPr>
        </p:nvSpPr>
        <p:spPr>
          <a:xfrm>
            <a:off x="4972050" y="446088"/>
            <a:ext cx="3200400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5400" b="1" i="1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</a:rPr>
              <a:t>father</a:t>
            </a:r>
            <a:endParaRPr lang="en-US" altLang="zh-CN" sz="5400" b="1" i="1">
              <a:solidFill>
                <a:srgbClr val="FF000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 fill="hold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 fill="hold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 fill="hold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 fill="hold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473958 -0.0287963 0.163594 -0.139074 0.25875 -0.124259 C 0.353906 -0.109444 0.437656 0.0318519 0.475885 0.0739815" ptsTypes="">
                                      <p:cBhvr>
                                        <p:cTn id="82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2000" fill="hold"/>
                                        <p:tgtEl>
                                          <p:spTgt spid="1638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5"/>
          <p:cNvSpPr/>
          <p:nvPr>
            <p:custDataLst>
              <p:tags r:id="rId1"/>
            </p:custDataLst>
          </p:nvPr>
        </p:nvSpPr>
        <p:spPr>
          <a:xfrm>
            <a:off x="0" y="384175"/>
            <a:ext cx="10460038" cy="1014413"/>
          </a:xfrm>
          <a:prstGeom prst="homePlate">
            <a:avLst>
              <a:gd name="adj" fmla="val 49982"/>
            </a:avLst>
          </a:prstGeom>
          <a:solidFill>
            <a:schemeClr val="bg1"/>
          </a:solidFill>
          <a:ln w="28575">
            <a:solidFill>
              <a:srgbClr val="4472C4"/>
            </a:solidFill>
            <a:round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zh-CN" sz="6000" b="1" i="1">
                <a:solidFill>
                  <a:srgbClr val="262626"/>
                </a:solidFill>
                <a:latin typeface="Georgia" panose="02040502050405020303" charset="0"/>
                <a:ea typeface="汉仪魏碑简" panose="02010600000101010101" charset="-122"/>
              </a:rPr>
              <a:t>This is my </a:t>
            </a:r>
            <a:r>
              <a:rPr lang="en-US" altLang="zh-CN" sz="6000" b="1" i="1" u="sng">
                <a:solidFill>
                  <a:srgbClr val="262626"/>
                </a:solidFill>
                <a:latin typeface="Georgia" panose="02040502050405020303" charset="0"/>
                <a:ea typeface="汉仪魏碑简" panose="02010600000101010101" charset="-122"/>
              </a:rPr>
              <a:t>                           </a:t>
            </a:r>
            <a:r>
              <a:rPr lang="en-US" altLang="zh-CN" sz="6000" b="1" i="1">
                <a:solidFill>
                  <a:srgbClr val="262626"/>
                </a:solidFill>
                <a:latin typeface="Georgia" panose="02040502050405020303" charset="0"/>
                <a:ea typeface="汉仪魏碑简" panose="02010600000101010101" charset="-122"/>
              </a:rPr>
              <a:t>.</a:t>
            </a:r>
            <a:endParaRPr lang="en-US" altLang="zh-CN" sz="6000" b="1" i="1">
              <a:solidFill>
                <a:srgbClr val="262626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18434" name="组合 18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92375" y="2846388"/>
            <a:ext cx="1073150" cy="27876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8435" name="组合 20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728913" y="2695575"/>
            <a:ext cx="1073150" cy="29368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8436" name="组合 19"/>
          <p:cNvPicPr>
            <a:picLocks noGrp="1"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401888" y="2062163"/>
            <a:ext cx="1073150" cy="29670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8437" name="组合 15"/>
          <p:cNvPicPr>
            <a:picLocks noGrp="1"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455738" y="2605088"/>
            <a:ext cx="1073150" cy="29130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8438" name="组合 16"/>
          <p:cNvPicPr>
            <a:picLocks noGrp="1"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128838" y="2782888"/>
            <a:ext cx="1073150" cy="27955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8439" name="组合 17"/>
          <p:cNvPicPr>
            <a:picLocks noGrp="1"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676400" y="2452688"/>
            <a:ext cx="1073150" cy="28225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8440" name="图片 22"/>
          <p:cNvPicPr>
            <a:picLocks noGrp="1"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228725" y="3956050"/>
            <a:ext cx="2528888" cy="25225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8441" name="文本框 30"/>
          <p:cNvSpPr/>
          <p:nvPr>
            <p:custDataLst>
              <p:tags r:id="rId16"/>
            </p:custDataLst>
          </p:nvPr>
        </p:nvSpPr>
        <p:spPr>
          <a:xfrm>
            <a:off x="4972050" y="446088"/>
            <a:ext cx="3200400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5400" b="1" i="1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</a:rPr>
              <a:t>sister</a:t>
            </a:r>
            <a:endParaRPr lang="en-US" altLang="zh-CN" sz="5400" b="1" i="1">
              <a:solidFill>
                <a:srgbClr val="FF000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 fill="hold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 fill="hold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 fill="hold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 fill="hold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7837E-05 -0.0453658 C 0.0482864 -0.0709944 0.165582 -0.170683 0.264572 -0.154517 C 0.363562 -0.138352 0.454195 -0.00468862 0.494985 0.0354629" ptsTypes="">
                                      <p:cBhvr>
                                        <p:cTn id="82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2000" fill="hold"/>
                                        <p:tgtEl>
                                          <p:spTgt spid="184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/>
    </p:bldLst>
  </p:timing>
</p:sld>
</file>

<file path=ppt/tags/tag1.xml><?xml version="1.0" encoding="utf-8"?>
<p:tagLst xmlns:p="http://schemas.openxmlformats.org/presentationml/2006/main">
  <p:tag name="AS_UNIQUEID" val="396"/>
</p:tagLst>
</file>

<file path=ppt/tags/tag10.xml><?xml version="1.0" encoding="utf-8"?>
<p:tagLst xmlns:p="http://schemas.openxmlformats.org/presentationml/2006/main">
  <p:tag name="AS_UNIQUEID" val="317"/>
</p:tagLst>
</file>

<file path=ppt/tags/tag100.xml><?xml version="1.0" encoding="utf-8"?>
<p:tagLst xmlns:p="http://schemas.openxmlformats.org/presentationml/2006/main">
  <p:tag name="AS_UNIQUEID" val="284"/>
</p:tagLst>
</file>

<file path=ppt/tags/tag101.xml><?xml version="1.0" encoding="utf-8"?>
<p:tagLst xmlns:p="http://schemas.openxmlformats.org/presentationml/2006/main">
  <p:tag name="AS_UNIQUEID" val="287"/>
</p:tagLst>
</file>

<file path=ppt/tags/tag102.xml><?xml version="1.0" encoding="utf-8"?>
<p:tagLst xmlns:p="http://schemas.openxmlformats.org/presentationml/2006/main">
  <p:tag name="AS_UNIQUEID" val="289"/>
</p:tagLst>
</file>

<file path=ppt/tags/tag103.xml><?xml version="1.0" encoding="utf-8"?>
<p:tagLst xmlns:p="http://schemas.openxmlformats.org/presentationml/2006/main">
  <p:tag name="KSO_WM_SPECIAL_SOURCE" val="bdnull"/>
</p:tagLst>
</file>

<file path=ppt/tags/tag104.xml><?xml version="1.0" encoding="utf-8"?>
<p:tagLst xmlns:p="http://schemas.openxmlformats.org/presentationml/2006/main">
  <p:tag name="AS_UNIQUEID" val="265"/>
</p:tagLst>
</file>

<file path=ppt/tags/tag105.xml><?xml version="1.0" encoding="utf-8"?>
<p:tagLst xmlns:p="http://schemas.openxmlformats.org/presentationml/2006/main">
  <p:tag name="AS_UNIQUEID" val="266"/>
</p:tagLst>
</file>

<file path=ppt/tags/tag106.xml><?xml version="1.0" encoding="utf-8"?>
<p:tagLst xmlns:p="http://schemas.openxmlformats.org/presentationml/2006/main">
  <p:tag name="AS_UNIQUEID" val="98"/>
</p:tagLst>
</file>

<file path=ppt/tags/tag107.xml><?xml version="1.0" encoding="utf-8"?>
<p:tagLst xmlns:p="http://schemas.openxmlformats.org/presentationml/2006/main">
  <p:tag name="AS_UNIQUEID" val="101"/>
</p:tagLst>
</file>

<file path=ppt/tags/tag108.xml><?xml version="1.0" encoding="utf-8"?>
<p:tagLst xmlns:p="http://schemas.openxmlformats.org/presentationml/2006/main">
  <p:tag name="AS_UNIQUEID" val="102"/>
</p:tagLst>
</file>

<file path=ppt/tags/tag109.xml><?xml version="1.0" encoding="utf-8"?>
<p:tagLst xmlns:p="http://schemas.openxmlformats.org/presentationml/2006/main">
  <p:tag name="AS_UNIQUEID" val="103"/>
</p:tagLst>
</file>

<file path=ppt/tags/tag11.xml><?xml version="1.0" encoding="utf-8"?>
<p:tagLst xmlns:p="http://schemas.openxmlformats.org/presentationml/2006/main">
  <p:tag name="AS_UNIQUEID" val="318"/>
</p:tagLst>
</file>

<file path=ppt/tags/tag110.xml><?xml version="1.0" encoding="utf-8"?>
<p:tagLst xmlns:p="http://schemas.openxmlformats.org/presentationml/2006/main">
  <p:tag name="AS_UNIQUEID" val="104"/>
</p:tagLst>
</file>

<file path=ppt/tags/tag111.xml><?xml version="1.0" encoding="utf-8"?>
<p:tagLst xmlns:p="http://schemas.openxmlformats.org/presentationml/2006/main">
  <p:tag name="AS_UNIQUEID" val="105"/>
</p:tagLst>
</file>

<file path=ppt/tags/tag112.xml><?xml version="1.0" encoding="utf-8"?>
<p:tagLst xmlns:p="http://schemas.openxmlformats.org/presentationml/2006/main">
  <p:tag name="AS_UNIQUEID" val="106"/>
</p:tagLst>
</file>

<file path=ppt/tags/tag113.xml><?xml version="1.0" encoding="utf-8"?>
<p:tagLst xmlns:p="http://schemas.openxmlformats.org/presentationml/2006/main">
  <p:tag name="AS_UNIQUEID" val="107"/>
</p:tagLst>
</file>

<file path=ppt/tags/tag114.xml><?xml version="1.0" encoding="utf-8"?>
<p:tagLst xmlns:p="http://schemas.openxmlformats.org/presentationml/2006/main">
  <p:tag name="AS_UNIQUEID" val="108"/>
</p:tagLst>
</file>

<file path=ppt/tags/tag115.xml><?xml version="1.0" encoding="utf-8"?>
<p:tagLst xmlns:p="http://schemas.openxmlformats.org/presentationml/2006/main">
  <p:tag name="AS_UNIQUEID" val="109"/>
</p:tagLst>
</file>

<file path=ppt/tags/tag116.xml><?xml version="1.0" encoding="utf-8"?>
<p:tagLst xmlns:p="http://schemas.openxmlformats.org/presentationml/2006/main">
  <p:tag name="AS_UNIQUEID" val="360"/>
</p:tagLst>
</file>

<file path=ppt/tags/tag117.xml><?xml version="1.0" encoding="utf-8"?>
<p:tagLst xmlns:p="http://schemas.openxmlformats.org/presentationml/2006/main">
  <p:tag name="AS_UNIQUEID" val="361"/>
</p:tagLst>
</file>

<file path=ppt/tags/tag118.xml><?xml version="1.0" encoding="utf-8"?>
<p:tagLst xmlns:p="http://schemas.openxmlformats.org/presentationml/2006/main">
  <p:tag name="AS_UNIQUEID" val="362"/>
</p:tagLst>
</file>

<file path=ppt/tags/tag119.xml><?xml version="1.0" encoding="utf-8"?>
<p:tagLst xmlns:p="http://schemas.openxmlformats.org/presentationml/2006/main">
  <p:tag name="AS_UNIQUEID" val="363"/>
</p:tagLst>
</file>

<file path=ppt/tags/tag12.xml><?xml version="1.0" encoding="utf-8"?>
<p:tagLst xmlns:p="http://schemas.openxmlformats.org/presentationml/2006/main">
  <p:tag name="AS_UNIQUEID" val="319"/>
</p:tagLst>
</file>

<file path=ppt/tags/tag120.xml><?xml version="1.0" encoding="utf-8"?>
<p:tagLst xmlns:p="http://schemas.openxmlformats.org/presentationml/2006/main">
  <p:tag name="AS_UNIQUEID" val="364"/>
</p:tagLst>
</file>

<file path=ppt/tags/tag121.xml><?xml version="1.0" encoding="utf-8"?>
<p:tagLst xmlns:p="http://schemas.openxmlformats.org/presentationml/2006/main">
  <p:tag name="AS_UNIQUEID" val="357"/>
</p:tagLst>
</file>

<file path=ppt/tags/tag122.xml><?xml version="1.0" encoding="utf-8"?>
<p:tagLst xmlns:p="http://schemas.openxmlformats.org/presentationml/2006/main">
  <p:tag name="AS_UNIQUEID" val="358"/>
</p:tagLst>
</file>

<file path=ppt/tags/tag123.xml><?xml version="1.0" encoding="utf-8"?>
<p:tagLst xmlns:p="http://schemas.openxmlformats.org/presentationml/2006/main">
  <p:tag name="AS_UNIQUEID" val="113"/>
</p:tagLst>
</file>

<file path=ppt/tags/tag124.xml><?xml version="1.0" encoding="utf-8"?>
<p:tagLst xmlns:p="http://schemas.openxmlformats.org/presentationml/2006/main">
  <p:tag name="AS_UNIQUEID" val="114"/>
</p:tagLst>
</file>

<file path=ppt/tags/tag125.xml><?xml version="1.0" encoding="utf-8"?>
<p:tagLst xmlns:p="http://schemas.openxmlformats.org/presentationml/2006/main">
  <p:tag name="AS_UNIQUEID" val="115"/>
</p:tagLst>
</file>

<file path=ppt/tags/tag126.xml><?xml version="1.0" encoding="utf-8"?>
<p:tagLst xmlns:p="http://schemas.openxmlformats.org/presentationml/2006/main">
  <p:tag name="AS_UNIQUEID" val="116"/>
</p:tagLst>
</file>

<file path=ppt/tags/tag127.xml><?xml version="1.0" encoding="utf-8"?>
<p:tagLst xmlns:p="http://schemas.openxmlformats.org/presentationml/2006/main">
  <p:tag name="AS_UNIQUEID" val="117"/>
</p:tagLst>
</file>

<file path=ppt/tags/tag128.xml><?xml version="1.0" encoding="utf-8"?>
<p:tagLst xmlns:p="http://schemas.openxmlformats.org/presentationml/2006/main">
  <p:tag name="AS_UNIQUEID" val="118"/>
</p:tagLst>
</file>

<file path=ppt/tags/tag129.xml><?xml version="1.0" encoding="utf-8"?>
<p:tagLst xmlns:p="http://schemas.openxmlformats.org/presentationml/2006/main">
  <p:tag name="AS_UNIQUEID" val="370"/>
</p:tagLst>
</file>

<file path=ppt/tags/tag13.xml><?xml version="1.0" encoding="utf-8"?>
<p:tagLst xmlns:p="http://schemas.openxmlformats.org/presentationml/2006/main">
  <p:tag name="AS_UNIQUEID" val="320"/>
</p:tagLst>
</file>

<file path=ppt/tags/tag130.xml><?xml version="1.0" encoding="utf-8"?>
<p:tagLst xmlns:p="http://schemas.openxmlformats.org/presentationml/2006/main">
  <p:tag name="AS_UNIQUEID" val="371"/>
</p:tagLst>
</file>

<file path=ppt/tags/tag131.xml><?xml version="1.0" encoding="utf-8"?>
<p:tagLst xmlns:p="http://schemas.openxmlformats.org/presentationml/2006/main">
  <p:tag name="AS_UNIQUEID" val="372"/>
</p:tagLst>
</file>

<file path=ppt/tags/tag132.xml><?xml version="1.0" encoding="utf-8"?>
<p:tagLst xmlns:p="http://schemas.openxmlformats.org/presentationml/2006/main">
  <p:tag name="AS_UNIQUEID" val="367"/>
</p:tagLst>
</file>

<file path=ppt/tags/tag133.xml><?xml version="1.0" encoding="utf-8"?>
<p:tagLst xmlns:p="http://schemas.openxmlformats.org/presentationml/2006/main">
  <p:tag name="AS_UNIQUEID" val="368"/>
</p:tagLst>
</file>

<file path=ppt/tags/tag134.xml><?xml version="1.0" encoding="utf-8"?>
<p:tagLst xmlns:p="http://schemas.openxmlformats.org/presentationml/2006/main">
  <p:tag name="AS_UNIQUEID" val="377"/>
</p:tagLst>
</file>

<file path=ppt/tags/tag135.xml><?xml version="1.0" encoding="utf-8"?>
<p:tagLst xmlns:p="http://schemas.openxmlformats.org/presentationml/2006/main">
  <p:tag name="AS_UNIQUEID" val="378"/>
</p:tagLst>
</file>

<file path=ppt/tags/tag136.xml><?xml version="1.0" encoding="utf-8"?>
<p:tagLst xmlns:p="http://schemas.openxmlformats.org/presentationml/2006/main">
  <p:tag name="AS_UNIQUEID" val="379"/>
</p:tagLst>
</file>

<file path=ppt/tags/tag137.xml><?xml version="1.0" encoding="utf-8"?>
<p:tagLst xmlns:p="http://schemas.openxmlformats.org/presentationml/2006/main">
  <p:tag name="AS_UNIQUEID" val="380"/>
</p:tagLst>
</file>

<file path=ppt/tags/tag138.xml><?xml version="1.0" encoding="utf-8"?>
<p:tagLst xmlns:p="http://schemas.openxmlformats.org/presentationml/2006/main">
  <p:tag name="AS_UNIQUEID" val="381"/>
</p:tagLst>
</file>

<file path=ppt/tags/tag139.xml><?xml version="1.0" encoding="utf-8"?>
<p:tagLst xmlns:p="http://schemas.openxmlformats.org/presentationml/2006/main">
  <p:tag name="AS_UNIQUEID" val="382"/>
</p:tagLst>
</file>

<file path=ppt/tags/tag14.xml><?xml version="1.0" encoding="utf-8"?>
<p:tagLst xmlns:p="http://schemas.openxmlformats.org/presentationml/2006/main">
  <p:tag name="AS_UNIQUEID" val="321"/>
</p:tagLst>
</file>

<file path=ppt/tags/tag140.xml><?xml version="1.0" encoding="utf-8"?>
<p:tagLst xmlns:p="http://schemas.openxmlformats.org/presentationml/2006/main">
  <p:tag name="AS_UNIQUEID" val="383"/>
</p:tagLst>
</file>

<file path=ppt/tags/tag141.xml><?xml version="1.0" encoding="utf-8"?>
<p:tagLst xmlns:p="http://schemas.openxmlformats.org/presentationml/2006/main">
  <p:tag name="AS_UNIQUEID" val="384"/>
</p:tagLst>
</file>

<file path=ppt/tags/tag142.xml><?xml version="1.0" encoding="utf-8"?>
<p:tagLst xmlns:p="http://schemas.openxmlformats.org/presentationml/2006/main">
  <p:tag name="AS_UNIQUEID" val="385"/>
</p:tagLst>
</file>

<file path=ppt/tags/tag143.xml><?xml version="1.0" encoding="utf-8"?>
<p:tagLst xmlns:p="http://schemas.openxmlformats.org/presentationml/2006/main">
  <p:tag name="AS_UNIQUEID" val="386"/>
</p:tagLst>
</file>

<file path=ppt/tags/tag144.xml><?xml version="1.0" encoding="utf-8"?>
<p:tagLst xmlns:p="http://schemas.openxmlformats.org/presentationml/2006/main">
  <p:tag name="AS_UNIQUEID" val="387"/>
</p:tagLst>
</file>

<file path=ppt/tags/tag145.xml><?xml version="1.0" encoding="utf-8"?>
<p:tagLst xmlns:p="http://schemas.openxmlformats.org/presentationml/2006/main">
  <p:tag name="AS_UNIQUEID" val="388"/>
</p:tagLst>
</file>

<file path=ppt/tags/tag146.xml><?xml version="1.0" encoding="utf-8"?>
<p:tagLst xmlns:p="http://schemas.openxmlformats.org/presentationml/2006/main">
  <p:tag name="AS_UNIQUEID" val="389"/>
</p:tagLst>
</file>

<file path=ppt/tags/tag147.xml><?xml version="1.0" encoding="utf-8"?>
<p:tagLst xmlns:p="http://schemas.openxmlformats.org/presentationml/2006/main">
  <p:tag name="AS_UNIQUEID" val="390"/>
</p:tagLst>
</file>

<file path=ppt/tags/tag148.xml><?xml version="1.0" encoding="utf-8"?>
<p:tagLst xmlns:p="http://schemas.openxmlformats.org/presentationml/2006/main">
  <p:tag name="AS_UNIQUEID" val="391"/>
</p:tagLst>
</file>

<file path=ppt/tags/tag149.xml><?xml version="1.0" encoding="utf-8"?>
<p:tagLst xmlns:p="http://schemas.openxmlformats.org/presentationml/2006/main">
  <p:tag name="AS_UNIQUEID" val="374"/>
</p:tagLst>
</file>

<file path=ppt/tags/tag15.xml><?xml version="1.0" encoding="utf-8"?>
<p:tagLst xmlns:p="http://schemas.openxmlformats.org/presentationml/2006/main">
  <p:tag name="AS_UNIQUEID" val="322"/>
</p:tagLst>
</file>

<file path=ppt/tags/tag150.xml><?xml version="1.0" encoding="utf-8"?>
<p:tagLst xmlns:p="http://schemas.openxmlformats.org/presentationml/2006/main">
  <p:tag name="AS_UNIQUEID" val="375"/>
</p:tagLst>
</file>

<file path=ppt/tags/tag151.xml><?xml version="1.0" encoding="utf-8"?>
<p:tagLst xmlns:p="http://schemas.openxmlformats.org/presentationml/2006/main">
  <p:tag name="AS_UNIQUEID" val="154"/>
</p:tagLst>
</file>

<file path=ppt/tags/tag152.xml><?xml version="1.0" encoding="utf-8"?>
<p:tagLst xmlns:p="http://schemas.openxmlformats.org/presentationml/2006/main">
  <p:tag name="AS_UNIQUEID" val="155"/>
</p:tagLst>
</file>

<file path=ppt/tags/tag153.xml><?xml version="1.0" encoding="utf-8"?>
<p:tagLst xmlns:p="http://schemas.openxmlformats.org/presentationml/2006/main">
  <p:tag name="AS_UNIQUEID" val="156"/>
</p:tagLst>
</file>

<file path=ppt/tags/tag154.xml><?xml version="1.0" encoding="utf-8"?>
<p:tagLst xmlns:p="http://schemas.openxmlformats.org/presentationml/2006/main">
  <p:tag name="AS_UNIQUEID" val="157"/>
</p:tagLst>
</file>

<file path=ppt/tags/tag155.xml><?xml version="1.0" encoding="utf-8"?>
<p:tagLst xmlns:p="http://schemas.openxmlformats.org/presentationml/2006/main">
  <p:tag name="AS_UNIQUEID" val="158"/>
</p:tagLst>
</file>

<file path=ppt/tags/tag156.xml><?xml version="1.0" encoding="utf-8"?>
<p:tagLst xmlns:p="http://schemas.openxmlformats.org/presentationml/2006/main">
  <p:tag name="AS_UNIQUEID" val="159"/>
</p:tagLst>
</file>

<file path=ppt/tags/tag157.xml><?xml version="1.0" encoding="utf-8"?>
<p:tagLst xmlns:p="http://schemas.openxmlformats.org/presentationml/2006/main">
  <p:tag name="AS_UNIQUEID" val="160"/>
</p:tagLst>
</file>

<file path=ppt/tags/tag158.xml><?xml version="1.0" encoding="utf-8"?>
<p:tagLst xmlns:p="http://schemas.openxmlformats.org/presentationml/2006/main">
  <p:tag name="AS_UNIQUEID" val="165"/>
</p:tagLst>
</file>

<file path=ppt/tags/tag159.xml><?xml version="1.0" encoding="utf-8"?>
<p:tagLst xmlns:p="http://schemas.openxmlformats.org/presentationml/2006/main">
  <p:tag name="AS_UNIQUEID" val="166"/>
</p:tagLst>
</file>

<file path=ppt/tags/tag16.xml><?xml version="1.0" encoding="utf-8"?>
<p:tagLst xmlns:p="http://schemas.openxmlformats.org/presentationml/2006/main">
  <p:tag name="AS_UNIQUEID" val="323"/>
</p:tagLst>
</file>

<file path=ppt/tags/tag160.xml><?xml version="1.0" encoding="utf-8"?>
<p:tagLst xmlns:p="http://schemas.openxmlformats.org/presentationml/2006/main">
  <p:tag name="AS_UNIQUEID" val="167"/>
</p:tagLst>
</file>

<file path=ppt/tags/tag161.xml><?xml version="1.0" encoding="utf-8"?>
<p:tagLst xmlns:p="http://schemas.openxmlformats.org/presentationml/2006/main">
  <p:tag name="AS_UNIQUEID" val="168"/>
</p:tagLst>
</file>

<file path=ppt/tags/tag162.xml><?xml version="1.0" encoding="utf-8"?>
<p:tagLst xmlns:p="http://schemas.openxmlformats.org/presentationml/2006/main">
  <p:tag name="AS_UNIQUEID" val="169"/>
</p:tagLst>
</file>

<file path=ppt/tags/tag163.xml><?xml version="1.0" encoding="utf-8"?>
<p:tagLst xmlns:p="http://schemas.openxmlformats.org/presentationml/2006/main">
  <p:tag name="AS_UNIQUEID" val="170"/>
</p:tagLst>
</file>

<file path=ppt/tags/tag164.xml><?xml version="1.0" encoding="utf-8"?>
<p:tagLst xmlns:p="http://schemas.openxmlformats.org/presentationml/2006/main">
  <p:tag name="AS_UNIQUEID" val="172"/>
</p:tagLst>
</file>

<file path=ppt/tags/tag165.xml><?xml version="1.0" encoding="utf-8"?>
<p:tagLst xmlns:p="http://schemas.openxmlformats.org/presentationml/2006/main">
  <p:tag name="AS_UNIQUEID" val="173"/>
</p:tagLst>
</file>

<file path=ppt/tags/tag166.xml><?xml version="1.0" encoding="utf-8"?>
<p:tagLst xmlns:p="http://schemas.openxmlformats.org/presentationml/2006/main">
  <p:tag name="AS_UNIQUEID" val="174"/>
</p:tagLst>
</file>

<file path=ppt/tags/tag167.xml><?xml version="1.0" encoding="utf-8"?>
<p:tagLst xmlns:p="http://schemas.openxmlformats.org/presentationml/2006/main">
  <p:tag name="AS_UNIQUEID" val="175"/>
</p:tagLst>
</file>

<file path=ppt/tags/tag168.xml><?xml version="1.0" encoding="utf-8"?>
<p:tagLst xmlns:p="http://schemas.openxmlformats.org/presentationml/2006/main">
  <p:tag name="AS_UNIQUEID" val="176"/>
</p:tagLst>
</file>

<file path=ppt/tags/tag169.xml><?xml version="1.0" encoding="utf-8"?>
<p:tagLst xmlns:p="http://schemas.openxmlformats.org/presentationml/2006/main">
  <p:tag name="AS_UNIQUEID" val="177"/>
</p:tagLst>
</file>

<file path=ppt/tags/tag17.xml><?xml version="1.0" encoding="utf-8"?>
<p:tagLst xmlns:p="http://schemas.openxmlformats.org/presentationml/2006/main">
  <p:tag name="AS_UNIQUEID" val="324"/>
</p:tagLst>
</file>

<file path=ppt/tags/tag170.xml><?xml version="1.0" encoding="utf-8"?>
<p:tagLst xmlns:p="http://schemas.openxmlformats.org/presentationml/2006/main">
  <p:tag name="AS_UNIQUEID" val="178"/>
</p:tagLst>
</file>

<file path=ppt/tags/tag171.xml><?xml version="1.0" encoding="utf-8"?>
<p:tagLst xmlns:p="http://schemas.openxmlformats.org/presentationml/2006/main">
  <p:tag name="AS_UNIQUEID" val="181"/>
</p:tagLst>
</file>

<file path=ppt/tags/tag172.xml><?xml version="1.0" encoding="utf-8"?>
<p:tagLst xmlns:p="http://schemas.openxmlformats.org/presentationml/2006/main">
  <p:tag name="AS_UNIQUEID" val="186"/>
</p:tagLst>
</file>

<file path=ppt/tags/tag173.xml><?xml version="1.0" encoding="utf-8"?>
<p:tagLst xmlns:p="http://schemas.openxmlformats.org/presentationml/2006/main">
  <p:tag name="AS_UNIQUEID" val="187"/>
</p:tagLst>
</file>

<file path=ppt/tags/tag174.xml><?xml version="1.0" encoding="utf-8"?>
<p:tagLst xmlns:p="http://schemas.openxmlformats.org/presentationml/2006/main">
  <p:tag name="AS_UNIQUEID" val="188"/>
</p:tagLst>
</file>

<file path=ppt/tags/tag175.xml><?xml version="1.0" encoding="utf-8"?>
<p:tagLst xmlns:p="http://schemas.openxmlformats.org/presentationml/2006/main">
  <p:tag name="AS_UNIQUEID" val="397"/>
</p:tagLst>
</file>

<file path=ppt/tags/tag176.xml><?xml version="1.0" encoding="utf-8"?>
<p:tagLst xmlns:p="http://schemas.openxmlformats.org/presentationml/2006/main">
  <p:tag name="AS_UNIQUEID" val="293"/>
</p:tagLst>
</file>

<file path=ppt/tags/tag177.xml><?xml version="1.0" encoding="utf-8"?>
<p:tagLst xmlns:p="http://schemas.openxmlformats.org/presentationml/2006/main">
  <p:tag name="AS_UNIQUEID" val="294"/>
</p:tagLst>
</file>

<file path=ppt/tags/tag178.xml><?xml version="1.0" encoding="utf-8"?>
<p:tagLst xmlns:p="http://schemas.openxmlformats.org/presentationml/2006/main">
  <p:tag name="AS_UNIQUEID" val="295"/>
</p:tagLst>
</file>

<file path=ppt/tags/tag179.xml><?xml version="1.0" encoding="utf-8"?>
<p:tagLst xmlns:p="http://schemas.openxmlformats.org/presentationml/2006/main">
  <p:tag name="AS_UNIQUEID" val="296"/>
</p:tagLst>
</file>

<file path=ppt/tags/tag18.xml><?xml version="1.0" encoding="utf-8"?>
<p:tagLst xmlns:p="http://schemas.openxmlformats.org/presentationml/2006/main">
  <p:tag name="AS_UNIQUEID" val="325"/>
</p:tagLst>
</file>

<file path=ppt/tags/tag180.xml><?xml version="1.0" encoding="utf-8"?>
<p:tagLst xmlns:p="http://schemas.openxmlformats.org/presentationml/2006/main">
  <p:tag name="AS_UNIQUEID" val="297"/>
</p:tagLst>
</file>

<file path=ppt/tags/tag181.xml><?xml version="1.0" encoding="utf-8"?>
<p:tagLst xmlns:p="http://schemas.openxmlformats.org/presentationml/2006/main">
  <p:tag name="AS_UNIQUEID" val="298"/>
</p:tagLst>
</file>

<file path=ppt/tags/tag18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63b02d6e-1d6f-4102-9c30-2583ac9a4d21"/>
</p:tagLst>
</file>

<file path=ppt/tags/tag19.xml><?xml version="1.0" encoding="utf-8"?>
<p:tagLst xmlns:p="http://schemas.openxmlformats.org/presentationml/2006/main">
  <p:tag name="AS_UNIQUEID" val="308"/>
</p:tagLst>
</file>

<file path=ppt/tags/tag2.xml><?xml version="1.0" encoding="utf-8"?>
<p:tagLst xmlns:p="http://schemas.openxmlformats.org/presentationml/2006/main">
  <p:tag name="AS_UNIQUEID" val="306"/>
</p:tagLst>
</file>

<file path=ppt/tags/tag20.xml><?xml version="1.0" encoding="utf-8"?>
<p:tagLst xmlns:p="http://schemas.openxmlformats.org/presentationml/2006/main">
  <p:tag name="AS_UNIQUEID" val="309"/>
</p:tagLst>
</file>

<file path=ppt/tags/tag21.xml><?xml version="1.0" encoding="utf-8"?>
<p:tagLst xmlns:p="http://schemas.openxmlformats.org/presentationml/2006/main">
  <p:tag name="AS_UNIQUEID" val="330"/>
</p:tagLst>
</file>

<file path=ppt/tags/tag22.xml><?xml version="1.0" encoding="utf-8"?>
<p:tagLst xmlns:p="http://schemas.openxmlformats.org/presentationml/2006/main">
  <p:tag name="AS_UNIQUEID" val="331"/>
</p:tagLst>
</file>

<file path=ppt/tags/tag23.xml><?xml version="1.0" encoding="utf-8"?>
<p:tagLst xmlns:p="http://schemas.openxmlformats.org/presentationml/2006/main">
  <p:tag name="AS_UNIQUEID" val="332"/>
</p:tagLst>
</file>

<file path=ppt/tags/tag24.xml><?xml version="1.0" encoding="utf-8"?>
<p:tagLst xmlns:p="http://schemas.openxmlformats.org/presentationml/2006/main">
  <p:tag name="AS_UNIQUEID" val="327"/>
</p:tagLst>
</file>

<file path=ppt/tags/tag25.xml><?xml version="1.0" encoding="utf-8"?>
<p:tagLst xmlns:p="http://schemas.openxmlformats.org/presentationml/2006/main">
  <p:tag name="AS_UNIQUEID" val="328"/>
</p:tagLst>
</file>

<file path=ppt/tags/tag26.xml><?xml version="1.0" encoding="utf-8"?>
<p:tagLst xmlns:p="http://schemas.openxmlformats.org/presentationml/2006/main">
  <p:tag name="AS_UNIQUEID" val="337"/>
</p:tagLst>
</file>

<file path=ppt/tags/tag27.xml><?xml version="1.0" encoding="utf-8"?>
<p:tagLst xmlns:p="http://schemas.openxmlformats.org/presentationml/2006/main">
  <p:tag name="AS_UNIQUEID" val="338"/>
</p:tagLst>
</file>

<file path=ppt/tags/tag28.xml><?xml version="1.0" encoding="utf-8"?>
<p:tagLst xmlns:p="http://schemas.openxmlformats.org/presentationml/2006/main">
  <p:tag name="AS_UNIQUEID" val="339"/>
</p:tagLst>
</file>

<file path=ppt/tags/tag29.xml><?xml version="1.0" encoding="utf-8"?>
<p:tagLst xmlns:p="http://schemas.openxmlformats.org/presentationml/2006/main">
  <p:tag name="AS_UNIQUEID" val="340"/>
</p:tagLst>
</file>

<file path=ppt/tags/tag3.xml><?xml version="1.0" encoding="utf-8"?>
<p:tagLst xmlns:p="http://schemas.openxmlformats.org/presentationml/2006/main">
  <p:tag name="AS_UNIQUEID" val="580"/>
</p:tagLst>
</file>

<file path=ppt/tags/tag30.xml><?xml version="1.0" encoding="utf-8"?>
<p:tagLst xmlns:p="http://schemas.openxmlformats.org/presentationml/2006/main">
  <p:tag name="AS_UNIQUEID" val="341"/>
</p:tagLst>
</file>

<file path=ppt/tags/tag31.xml><?xml version="1.0" encoding="utf-8"?>
<p:tagLst xmlns:p="http://schemas.openxmlformats.org/presentationml/2006/main">
  <p:tag name="AS_UNIQUEID" val="342"/>
</p:tagLst>
</file>

<file path=ppt/tags/tag32.xml><?xml version="1.0" encoding="utf-8"?>
<p:tagLst xmlns:p="http://schemas.openxmlformats.org/presentationml/2006/main">
  <p:tag name="AS_UNIQUEID" val="334"/>
</p:tagLst>
</file>

<file path=ppt/tags/tag33.xml><?xml version="1.0" encoding="utf-8"?>
<p:tagLst xmlns:p="http://schemas.openxmlformats.org/presentationml/2006/main">
  <p:tag name="AS_UNIQUEID" val="335"/>
</p:tagLst>
</file>

<file path=ppt/tags/tag34.xml><?xml version="1.0" encoding="utf-8"?>
<p:tagLst xmlns:p="http://schemas.openxmlformats.org/presentationml/2006/main">
  <p:tag name="AS_UNIQUEID" val="138"/>
</p:tagLst>
</file>

<file path=ppt/tags/tag35.xml><?xml version="1.0" encoding="utf-8"?>
<p:tagLst xmlns:p="http://schemas.openxmlformats.org/presentationml/2006/main">
  <p:tag name="AS_UNIQUEID" val="139"/>
</p:tagLst>
</file>

<file path=ppt/tags/tag36.xml><?xml version="1.0" encoding="utf-8"?>
<p:tagLst xmlns:p="http://schemas.openxmlformats.org/presentationml/2006/main">
  <p:tag name="AS_UNIQUEID" val="142"/>
</p:tagLst>
</file>

<file path=ppt/tags/tag37.xml><?xml version="1.0" encoding="utf-8"?>
<p:tagLst xmlns:p="http://schemas.openxmlformats.org/presentationml/2006/main">
  <p:tag name="AS_UNIQUEID" val="145"/>
</p:tagLst>
</file>

<file path=ppt/tags/tag38.xml><?xml version="1.0" encoding="utf-8"?>
<p:tagLst xmlns:p="http://schemas.openxmlformats.org/presentationml/2006/main">
  <p:tag name="AS_UNIQUEID" val="148"/>
</p:tagLst>
</file>

<file path=ppt/tags/tag39.xml><?xml version="1.0" encoding="utf-8"?>
<p:tagLst xmlns:p="http://schemas.openxmlformats.org/presentationml/2006/main">
  <p:tag name="AS_UNIQUEID" val="151"/>
</p:tagLst>
</file>

<file path=ppt/tags/tag4.xml><?xml version="1.0" encoding="utf-8"?>
<p:tagLst xmlns:p="http://schemas.openxmlformats.org/presentationml/2006/main">
  <p:tag name="AS_UNIQUEID" val="311"/>
</p:tagLst>
</file>

<file path=ppt/tags/tag40.xml><?xml version="1.0" encoding="utf-8"?>
<p:tagLst xmlns:p="http://schemas.openxmlformats.org/presentationml/2006/main">
  <p:tag name="AS_UNIQUEID" val="154"/>
</p:tagLst>
</file>

<file path=ppt/tags/tag41.xml><?xml version="1.0" encoding="utf-8"?>
<p:tagLst xmlns:p="http://schemas.openxmlformats.org/presentationml/2006/main">
  <p:tag name="AS_UNIQUEID" val="157"/>
</p:tagLst>
</file>

<file path=ppt/tags/tag42.xml><?xml version="1.0" encoding="utf-8"?>
<p:tagLst xmlns:p="http://schemas.openxmlformats.org/presentationml/2006/main">
  <p:tag name="AS_UNIQUEID" val="159"/>
</p:tagLst>
</file>

<file path=ppt/tags/tag43.xml><?xml version="1.0" encoding="utf-8"?>
<p:tagLst xmlns:p="http://schemas.openxmlformats.org/presentationml/2006/main">
  <p:tag name="KSO_WM_SPECIAL_SOURCE" val="bdnull"/>
</p:tagLst>
</file>

<file path=ppt/tags/tag44.xml><?xml version="1.0" encoding="utf-8"?>
<p:tagLst xmlns:p="http://schemas.openxmlformats.org/presentationml/2006/main">
  <p:tag name="AS_UNIQUEID" val="135"/>
</p:tagLst>
</file>

<file path=ppt/tags/tag45.xml><?xml version="1.0" encoding="utf-8"?>
<p:tagLst xmlns:p="http://schemas.openxmlformats.org/presentationml/2006/main">
  <p:tag name="AS_UNIQUEID" val="136"/>
</p:tagLst>
</file>

<file path=ppt/tags/tag46.xml><?xml version="1.0" encoding="utf-8"?>
<p:tagLst xmlns:p="http://schemas.openxmlformats.org/presentationml/2006/main">
  <p:tag name="AS_UNIQUEID" val="164"/>
</p:tagLst>
</file>

<file path=ppt/tags/tag47.xml><?xml version="1.0" encoding="utf-8"?>
<p:tagLst xmlns:p="http://schemas.openxmlformats.org/presentationml/2006/main">
  <p:tag name="AS_UNIQUEID" val="165"/>
</p:tagLst>
</file>

<file path=ppt/tags/tag48.xml><?xml version="1.0" encoding="utf-8"?>
<p:tagLst xmlns:p="http://schemas.openxmlformats.org/presentationml/2006/main">
  <p:tag name="AS_UNIQUEID" val="168"/>
</p:tagLst>
</file>

<file path=ppt/tags/tag49.xml><?xml version="1.0" encoding="utf-8"?>
<p:tagLst xmlns:p="http://schemas.openxmlformats.org/presentationml/2006/main">
  <p:tag name="AS_UNIQUEID" val="171"/>
</p:tagLst>
</file>

<file path=ppt/tags/tag5.xml><?xml version="1.0" encoding="utf-8"?>
<p:tagLst xmlns:p="http://schemas.openxmlformats.org/presentationml/2006/main">
  <p:tag name="AS_UNIQUEID" val="312"/>
</p:tagLst>
</file>

<file path=ppt/tags/tag50.xml><?xml version="1.0" encoding="utf-8"?>
<p:tagLst xmlns:p="http://schemas.openxmlformats.org/presentationml/2006/main">
  <p:tag name="AS_UNIQUEID" val="174"/>
</p:tagLst>
</file>

<file path=ppt/tags/tag51.xml><?xml version="1.0" encoding="utf-8"?>
<p:tagLst xmlns:p="http://schemas.openxmlformats.org/presentationml/2006/main">
  <p:tag name="AS_UNIQUEID" val="177"/>
</p:tagLst>
</file>

<file path=ppt/tags/tag52.xml><?xml version="1.0" encoding="utf-8"?>
<p:tagLst xmlns:p="http://schemas.openxmlformats.org/presentationml/2006/main">
  <p:tag name="AS_UNIQUEID" val="180"/>
</p:tagLst>
</file>

<file path=ppt/tags/tag53.xml><?xml version="1.0" encoding="utf-8"?>
<p:tagLst xmlns:p="http://schemas.openxmlformats.org/presentationml/2006/main">
  <p:tag name="AS_UNIQUEID" val="183"/>
</p:tagLst>
</file>

<file path=ppt/tags/tag54.xml><?xml version="1.0" encoding="utf-8"?>
<p:tagLst xmlns:p="http://schemas.openxmlformats.org/presentationml/2006/main">
  <p:tag name="AS_UNIQUEID" val="185"/>
</p:tagLst>
</file>

<file path=ppt/tags/tag55.xml><?xml version="1.0" encoding="utf-8"?>
<p:tagLst xmlns:p="http://schemas.openxmlformats.org/presentationml/2006/main">
  <p:tag name="KSO_WM_SPECIAL_SOURCE" val="bdnull"/>
</p:tagLst>
</file>

<file path=ppt/tags/tag56.xml><?xml version="1.0" encoding="utf-8"?>
<p:tagLst xmlns:p="http://schemas.openxmlformats.org/presentationml/2006/main">
  <p:tag name="AS_UNIQUEID" val="161"/>
</p:tagLst>
</file>

<file path=ppt/tags/tag57.xml><?xml version="1.0" encoding="utf-8"?>
<p:tagLst xmlns:p="http://schemas.openxmlformats.org/presentationml/2006/main">
  <p:tag name="AS_UNIQUEID" val="162"/>
</p:tagLst>
</file>

<file path=ppt/tags/tag58.xml><?xml version="1.0" encoding="utf-8"?>
<p:tagLst xmlns:p="http://schemas.openxmlformats.org/presentationml/2006/main">
  <p:tag name="AS_UNIQUEID" val="190"/>
</p:tagLst>
</file>

<file path=ppt/tags/tag59.xml><?xml version="1.0" encoding="utf-8"?>
<p:tagLst xmlns:p="http://schemas.openxmlformats.org/presentationml/2006/main">
  <p:tag name="AS_UNIQUEID" val="191"/>
</p:tagLst>
</file>

<file path=ppt/tags/tag6.xml><?xml version="1.0" encoding="utf-8"?>
<p:tagLst xmlns:p="http://schemas.openxmlformats.org/presentationml/2006/main">
  <p:tag name="AS_UNIQUEID" val="313"/>
</p:tagLst>
</file>

<file path=ppt/tags/tag60.xml><?xml version="1.0" encoding="utf-8"?>
<p:tagLst xmlns:p="http://schemas.openxmlformats.org/presentationml/2006/main">
  <p:tag name="AS_UNIQUEID" val="194"/>
</p:tagLst>
</file>

<file path=ppt/tags/tag61.xml><?xml version="1.0" encoding="utf-8"?>
<p:tagLst xmlns:p="http://schemas.openxmlformats.org/presentationml/2006/main">
  <p:tag name="AS_UNIQUEID" val="197"/>
</p:tagLst>
</file>

<file path=ppt/tags/tag62.xml><?xml version="1.0" encoding="utf-8"?>
<p:tagLst xmlns:p="http://schemas.openxmlformats.org/presentationml/2006/main">
  <p:tag name="AS_UNIQUEID" val="200"/>
</p:tagLst>
</file>

<file path=ppt/tags/tag63.xml><?xml version="1.0" encoding="utf-8"?>
<p:tagLst xmlns:p="http://schemas.openxmlformats.org/presentationml/2006/main">
  <p:tag name="AS_UNIQUEID" val="203"/>
</p:tagLst>
</file>

<file path=ppt/tags/tag64.xml><?xml version="1.0" encoding="utf-8"?>
<p:tagLst xmlns:p="http://schemas.openxmlformats.org/presentationml/2006/main">
  <p:tag name="AS_UNIQUEID" val="206"/>
</p:tagLst>
</file>

<file path=ppt/tags/tag65.xml><?xml version="1.0" encoding="utf-8"?>
<p:tagLst xmlns:p="http://schemas.openxmlformats.org/presentationml/2006/main">
  <p:tag name="AS_UNIQUEID" val="209"/>
</p:tagLst>
</file>

<file path=ppt/tags/tag66.xml><?xml version="1.0" encoding="utf-8"?>
<p:tagLst xmlns:p="http://schemas.openxmlformats.org/presentationml/2006/main">
  <p:tag name="AS_UNIQUEID" val="211"/>
</p:tagLst>
</file>

<file path=ppt/tags/tag67.xml><?xml version="1.0" encoding="utf-8"?>
<p:tagLst xmlns:p="http://schemas.openxmlformats.org/presentationml/2006/main">
  <p:tag name="KSO_WM_SPECIAL_SOURCE" val="bdnull"/>
</p:tagLst>
</file>

<file path=ppt/tags/tag68.xml><?xml version="1.0" encoding="utf-8"?>
<p:tagLst xmlns:p="http://schemas.openxmlformats.org/presentationml/2006/main">
  <p:tag name="AS_UNIQUEID" val="187"/>
</p:tagLst>
</file>

<file path=ppt/tags/tag69.xml><?xml version="1.0" encoding="utf-8"?>
<p:tagLst xmlns:p="http://schemas.openxmlformats.org/presentationml/2006/main">
  <p:tag name="AS_UNIQUEID" val="188"/>
</p:tagLst>
</file>

<file path=ppt/tags/tag7.xml><?xml version="1.0" encoding="utf-8"?>
<p:tagLst xmlns:p="http://schemas.openxmlformats.org/presentationml/2006/main">
  <p:tag name="AS_UNIQUEID" val="314"/>
</p:tagLst>
</file>

<file path=ppt/tags/tag70.xml><?xml version="1.0" encoding="utf-8"?>
<p:tagLst xmlns:p="http://schemas.openxmlformats.org/presentationml/2006/main">
  <p:tag name="AS_UNIQUEID" val="216"/>
</p:tagLst>
</file>

<file path=ppt/tags/tag71.xml><?xml version="1.0" encoding="utf-8"?>
<p:tagLst xmlns:p="http://schemas.openxmlformats.org/presentationml/2006/main">
  <p:tag name="AS_UNIQUEID" val="217"/>
</p:tagLst>
</file>

<file path=ppt/tags/tag72.xml><?xml version="1.0" encoding="utf-8"?>
<p:tagLst xmlns:p="http://schemas.openxmlformats.org/presentationml/2006/main">
  <p:tag name="AS_UNIQUEID" val="220"/>
</p:tagLst>
</file>

<file path=ppt/tags/tag73.xml><?xml version="1.0" encoding="utf-8"?>
<p:tagLst xmlns:p="http://schemas.openxmlformats.org/presentationml/2006/main">
  <p:tag name="AS_UNIQUEID" val="223"/>
</p:tagLst>
</file>

<file path=ppt/tags/tag74.xml><?xml version="1.0" encoding="utf-8"?>
<p:tagLst xmlns:p="http://schemas.openxmlformats.org/presentationml/2006/main">
  <p:tag name="AS_UNIQUEID" val="226"/>
</p:tagLst>
</file>

<file path=ppt/tags/tag75.xml><?xml version="1.0" encoding="utf-8"?>
<p:tagLst xmlns:p="http://schemas.openxmlformats.org/presentationml/2006/main">
  <p:tag name="AS_UNIQUEID" val="229"/>
</p:tagLst>
</file>

<file path=ppt/tags/tag76.xml><?xml version="1.0" encoding="utf-8"?>
<p:tagLst xmlns:p="http://schemas.openxmlformats.org/presentationml/2006/main">
  <p:tag name="AS_UNIQUEID" val="232"/>
</p:tagLst>
</file>

<file path=ppt/tags/tag77.xml><?xml version="1.0" encoding="utf-8"?>
<p:tagLst xmlns:p="http://schemas.openxmlformats.org/presentationml/2006/main">
  <p:tag name="AS_UNIQUEID" val="235"/>
</p:tagLst>
</file>

<file path=ppt/tags/tag78.xml><?xml version="1.0" encoding="utf-8"?>
<p:tagLst xmlns:p="http://schemas.openxmlformats.org/presentationml/2006/main">
  <p:tag name="AS_UNIQUEID" val="237"/>
</p:tagLst>
</file>

<file path=ppt/tags/tag79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AS_UNIQUEID" val="315"/>
</p:tagLst>
</file>

<file path=ppt/tags/tag80.xml><?xml version="1.0" encoding="utf-8"?>
<p:tagLst xmlns:p="http://schemas.openxmlformats.org/presentationml/2006/main">
  <p:tag name="AS_UNIQUEID" val="213"/>
</p:tagLst>
</file>

<file path=ppt/tags/tag81.xml><?xml version="1.0" encoding="utf-8"?>
<p:tagLst xmlns:p="http://schemas.openxmlformats.org/presentationml/2006/main">
  <p:tag name="AS_UNIQUEID" val="214"/>
</p:tagLst>
</file>

<file path=ppt/tags/tag82.xml><?xml version="1.0" encoding="utf-8"?>
<p:tagLst xmlns:p="http://schemas.openxmlformats.org/presentationml/2006/main">
  <p:tag name="AS_UNIQUEID" val="242"/>
</p:tagLst>
</file>

<file path=ppt/tags/tag83.xml><?xml version="1.0" encoding="utf-8"?>
<p:tagLst xmlns:p="http://schemas.openxmlformats.org/presentationml/2006/main">
  <p:tag name="AS_UNIQUEID" val="243"/>
</p:tagLst>
</file>

<file path=ppt/tags/tag84.xml><?xml version="1.0" encoding="utf-8"?>
<p:tagLst xmlns:p="http://schemas.openxmlformats.org/presentationml/2006/main">
  <p:tag name="AS_UNIQUEID" val="246"/>
</p:tagLst>
</file>

<file path=ppt/tags/tag85.xml><?xml version="1.0" encoding="utf-8"?>
<p:tagLst xmlns:p="http://schemas.openxmlformats.org/presentationml/2006/main">
  <p:tag name="AS_UNIQUEID" val="249"/>
</p:tagLst>
</file>

<file path=ppt/tags/tag86.xml><?xml version="1.0" encoding="utf-8"?>
<p:tagLst xmlns:p="http://schemas.openxmlformats.org/presentationml/2006/main">
  <p:tag name="AS_UNIQUEID" val="252"/>
</p:tagLst>
</file>

<file path=ppt/tags/tag87.xml><?xml version="1.0" encoding="utf-8"?>
<p:tagLst xmlns:p="http://schemas.openxmlformats.org/presentationml/2006/main">
  <p:tag name="AS_UNIQUEID" val="255"/>
</p:tagLst>
</file>

<file path=ppt/tags/tag88.xml><?xml version="1.0" encoding="utf-8"?>
<p:tagLst xmlns:p="http://schemas.openxmlformats.org/presentationml/2006/main">
  <p:tag name="AS_UNIQUEID" val="258"/>
</p:tagLst>
</file>

<file path=ppt/tags/tag89.xml><?xml version="1.0" encoding="utf-8"?>
<p:tagLst xmlns:p="http://schemas.openxmlformats.org/presentationml/2006/main">
  <p:tag name="AS_UNIQUEID" val="261"/>
</p:tagLst>
</file>

<file path=ppt/tags/tag9.xml><?xml version="1.0" encoding="utf-8"?>
<p:tagLst xmlns:p="http://schemas.openxmlformats.org/presentationml/2006/main">
  <p:tag name="AS_UNIQUEID" val="316"/>
</p:tagLst>
</file>

<file path=ppt/tags/tag90.xml><?xml version="1.0" encoding="utf-8"?>
<p:tagLst xmlns:p="http://schemas.openxmlformats.org/presentationml/2006/main">
  <p:tag name="AS_UNIQUEID" val="263"/>
</p:tagLst>
</file>

<file path=ppt/tags/tag91.xml><?xml version="1.0" encoding="utf-8"?>
<p:tagLst xmlns:p="http://schemas.openxmlformats.org/presentationml/2006/main">
  <p:tag name="KSO_WM_SPECIAL_SOURCE" val="bdnull"/>
</p:tagLst>
</file>

<file path=ppt/tags/tag92.xml><?xml version="1.0" encoding="utf-8"?>
<p:tagLst xmlns:p="http://schemas.openxmlformats.org/presentationml/2006/main">
  <p:tag name="AS_UNIQUEID" val="239"/>
</p:tagLst>
</file>

<file path=ppt/tags/tag93.xml><?xml version="1.0" encoding="utf-8"?>
<p:tagLst xmlns:p="http://schemas.openxmlformats.org/presentationml/2006/main">
  <p:tag name="AS_UNIQUEID" val="240"/>
</p:tagLst>
</file>

<file path=ppt/tags/tag94.xml><?xml version="1.0" encoding="utf-8"?>
<p:tagLst xmlns:p="http://schemas.openxmlformats.org/presentationml/2006/main">
  <p:tag name="AS_UNIQUEID" val="268"/>
</p:tagLst>
</file>

<file path=ppt/tags/tag95.xml><?xml version="1.0" encoding="utf-8"?>
<p:tagLst xmlns:p="http://schemas.openxmlformats.org/presentationml/2006/main">
  <p:tag name="AS_UNIQUEID" val="269"/>
</p:tagLst>
</file>

<file path=ppt/tags/tag96.xml><?xml version="1.0" encoding="utf-8"?>
<p:tagLst xmlns:p="http://schemas.openxmlformats.org/presentationml/2006/main">
  <p:tag name="AS_UNIQUEID" val="272"/>
</p:tagLst>
</file>

<file path=ppt/tags/tag97.xml><?xml version="1.0" encoding="utf-8"?>
<p:tagLst xmlns:p="http://schemas.openxmlformats.org/presentationml/2006/main">
  <p:tag name="AS_UNIQUEID" val="275"/>
</p:tagLst>
</file>

<file path=ppt/tags/tag98.xml><?xml version="1.0" encoding="utf-8"?>
<p:tagLst xmlns:p="http://schemas.openxmlformats.org/presentationml/2006/main">
  <p:tag name="AS_UNIQUEID" val="278"/>
</p:tagLst>
</file>

<file path=ppt/tags/tag99.xml><?xml version="1.0" encoding="utf-8"?>
<p:tagLst xmlns:p="http://schemas.openxmlformats.org/presentationml/2006/main">
  <p:tag name="AS_UNIQUEID" val="281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1493</Words>
  <Application>WPS 演示</Application>
  <PresentationFormat>自定义</PresentationFormat>
  <Paragraphs>185</Paragraphs>
  <Slides>19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Calibri Light</vt:lpstr>
      <vt:lpstr>Georgia</vt:lpstr>
      <vt:lpstr>汉仪楷体简</vt:lpstr>
      <vt:lpstr>微软雅黑</vt:lpstr>
      <vt:lpstr>Comic Sans MS</vt:lpstr>
      <vt:lpstr>楷体</vt:lpstr>
      <vt:lpstr>汉仪魏碑简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2022-05-22T12:35:00Z</cp:lastPrinted>
  <dcterms:created xsi:type="dcterms:W3CDTF">2022-05-22T12:35:00Z</dcterms:created>
  <dcterms:modified xsi:type="dcterms:W3CDTF">2023-02-23T01:31:31Z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01D1C32AB28244DFB723A0D918DE28F0</vt:lpwstr>
  </property>
  <property fmtid="{D5CDD505-2E9C-101B-9397-08002B2CF9AE}" pid="7" name="KSOProductBuildVer">
    <vt:lpwstr>2052-11.1.0.13703</vt:lpwstr>
  </property>
</Properties>
</file>