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9" r:id="rId3"/>
    <p:sldId id="319" r:id="rId4"/>
    <p:sldId id="320" r:id="rId6"/>
    <p:sldId id="321" r:id="rId7"/>
    <p:sldId id="323" r:id="rId8"/>
    <p:sldId id="322" r:id="rId9"/>
    <p:sldId id="324" r:id="rId10"/>
    <p:sldId id="325" r:id="rId11"/>
    <p:sldId id="305" r:id="rId12"/>
    <p:sldId id="306" r:id="rId13"/>
    <p:sldId id="326" r:id="rId14"/>
    <p:sldId id="316" r:id="rId15"/>
    <p:sldId id="317" r:id="rId16"/>
    <p:sldId id="318" r:id="rId17"/>
    <p:sldId id="289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1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0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96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CF8BFD0-B8CA-4314-AC70-0A9C4CE5E870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4BC48DF7-D26D-4AAF-B1F7-A6799CA65DE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D774F04-571E-4181-8577-EB6AAB83592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7BEB021-0DC5-4E0E-98D5-DAC0083E87A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3C64B8F-EA3C-4F8D-8E8C-7C1B579A143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CDF1B47-5012-4550-B2BE-DB22FCD6B3F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wmf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tags" Target="../tags/tag6.xml"/><Relationship Id="rId3" Type="http://schemas.openxmlformats.org/officeDocument/2006/relationships/image" Target="../media/image3.wmf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6.png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GIF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image" Target="../media/image10.png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9.png"/><Relationship Id="rId2" Type="http://schemas.openxmlformats.org/officeDocument/2006/relationships/tags" Target="../tags/tag34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tags" Target="../tags/tag44.xml"/><Relationship Id="rId4" Type="http://schemas.openxmlformats.org/officeDocument/2006/relationships/image" Target="../media/image13.png"/><Relationship Id="rId3" Type="http://schemas.openxmlformats.org/officeDocument/2006/relationships/tags" Target="../tags/tag43.xml"/><Relationship Id="rId2" Type="http://schemas.openxmlformats.org/officeDocument/2006/relationships/image" Target="../media/image12.png"/><Relationship Id="rId1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15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6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tags" Target="../tags/tag63.xml"/><Relationship Id="rId7" Type="http://schemas.openxmlformats.org/officeDocument/2006/relationships/image" Target="../media/image17.jpeg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397760" y="390525"/>
            <a:ext cx="18694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B&amp;C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6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7410" name="矩形 28"/>
          <p:cNvSpPr/>
          <p:nvPr>
            <p:custDataLst>
              <p:tags r:id="rId2"/>
            </p:custDataLst>
          </p:nvPr>
        </p:nvSpPr>
        <p:spPr>
          <a:xfrm>
            <a:off x="2730500" y="2070100"/>
            <a:ext cx="6542088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二、听音选择正确答案。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多项选择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Who is beautiful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？　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Zoom.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 Zip.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C. Zoom's mother.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7411" name="TextBox 29"/>
          <p:cNvSpPr/>
          <p:nvPr>
            <p:custDataLst>
              <p:tags r:id="rId3"/>
            </p:custDataLst>
          </p:nvPr>
        </p:nvSpPr>
        <p:spPr>
          <a:xfrm>
            <a:off x="2843213" y="3009900"/>
            <a:ext cx="12414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 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7412" name="哈哈哈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096000" y="9858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74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"/>
          <p:cNvSpPr/>
          <p:nvPr>
            <p:custDataLst>
              <p:tags r:id="rId1"/>
            </p:custDataLst>
          </p:nvPr>
        </p:nvSpPr>
        <p:spPr>
          <a:xfrm>
            <a:off x="1055688" y="430213"/>
            <a:ext cx="430212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Story time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18434" name="Host Control  2"/>
          <p:cNvPicPr/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584325" y="1365250"/>
            <a:ext cx="8328025" cy="5203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4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0482" name="矩形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4513" y="1476375"/>
            <a:ext cx="874598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200000"/>
              </a:lnSpc>
            </a:pP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一、看图选择正确答案。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)1. Who is in the photo(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在照片里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)?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1181100" lvl="0" indent="-457200" fontAlgn="base">
              <a:lnSpc>
                <a:spcPct val="200000"/>
              </a:lnSpc>
              <a:buAutoNum type="alphaUcPeriod"/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Zoom's father. 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　　　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B. Zoom's mother.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　　　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marL="723900" lvl="0" fontAlgn="base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C. Zoom's father and mother.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)2. Who is an actress?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723900" fontAlgn="base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A. Zoom's father.       B. Zoom's mother.          C. Zoom.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0483" name="TextBox 29"/>
          <p:cNvSpPr/>
          <p:nvPr>
            <p:custDataLst>
              <p:tags r:id="rId3"/>
            </p:custDataLst>
          </p:nvPr>
        </p:nvSpPr>
        <p:spPr>
          <a:xfrm>
            <a:off x="2109788" y="2436813"/>
            <a:ext cx="4810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0484" name="TextBox 34"/>
          <p:cNvSpPr/>
          <p:nvPr>
            <p:custDataLst>
              <p:tags r:id="rId4"/>
            </p:custDataLst>
          </p:nvPr>
        </p:nvSpPr>
        <p:spPr>
          <a:xfrm>
            <a:off x="2133600" y="4633913"/>
            <a:ext cx="542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4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2530" name="矩形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84375" y="2224088"/>
            <a:ext cx="6542088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20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二、听音选择正确答案。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多项选择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)Who is beautiful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？　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62738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Zoom.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 Zip.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62738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C. Zoom's mother.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1" name="TextBox 29"/>
          <p:cNvSpPr/>
          <p:nvPr>
            <p:custDataLst>
              <p:tags r:id="rId3"/>
            </p:custDataLst>
          </p:nvPr>
        </p:nvSpPr>
        <p:spPr>
          <a:xfrm>
            <a:off x="2184400" y="3163888"/>
            <a:ext cx="9032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253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302500" y="2416175"/>
            <a:ext cx="3797300" cy="3309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charset="-122"/>
              </a:rPr>
              <a:t>课堂小结</a:t>
            </a:r>
            <a:endParaRPr lang="zh-CN" altLang="en-US" sz="4000" b="1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4578" name="TextBox 3"/>
          <p:cNvSpPr/>
          <p:nvPr>
            <p:custDataLst>
              <p:tags r:id="rId2"/>
            </p:custDataLst>
          </p:nvPr>
        </p:nvSpPr>
        <p:spPr>
          <a:xfrm>
            <a:off x="1670050" y="1873250"/>
            <a:ext cx="885190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本节课我们学习了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Zip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到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Zoom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家做客的故事，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重现了本单元重点词汇和核心句型，并加入了两个生词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actress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和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beautiful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。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要求同学们能理解故事内容；能朗读故事；能表演故事，还能恰当运用故事中的语言。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课堂小结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5602" name="TextBox 3"/>
          <p:cNvSpPr/>
          <p:nvPr>
            <p:custDataLst>
              <p:tags r:id="rId2"/>
            </p:custDataLst>
          </p:nvPr>
        </p:nvSpPr>
        <p:spPr>
          <a:xfrm>
            <a:off x="1314450" y="1947863"/>
            <a:ext cx="99822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         要求同学们能理解故事内容；能朗读故事；能表演故事，还能恰当运用故事中的语言。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5"/>
          <p:cNvSpPr/>
          <p:nvPr>
            <p:custDataLst>
              <p:tags r:id="rId1"/>
            </p:custDataLst>
          </p:nvPr>
        </p:nvSpPr>
        <p:spPr>
          <a:xfrm>
            <a:off x="2428875" y="407988"/>
            <a:ext cx="33210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 baseline="0">
                <a:latin typeface="Georgia" panose="02040502050405020303" charset="0"/>
                <a:ea typeface="汉仪魏碑简" charset="-122"/>
              </a:rPr>
              <a:t>Warm up</a:t>
            </a:r>
            <a:endParaRPr lang="en-US" altLang="zh-CN" sz="2800" b="1" baseline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4098" name="Host Control  1"/>
          <p:cNvPicPr/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064000" y="1358900"/>
            <a:ext cx="6654800" cy="4140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762125" y="2794000"/>
            <a:ext cx="1797050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4"/>
          <p:cNvSpPr/>
          <p:nvPr>
            <p:custDataLst>
              <p:tags r:id="rId1"/>
            </p:custDataLst>
          </p:nvPr>
        </p:nvSpPr>
        <p:spPr>
          <a:xfrm>
            <a:off x="2360613" y="519113"/>
            <a:ext cx="47815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1800" b="1" baseline="0" dirty="0">
                <a:latin typeface="Georgia" panose="02040502050405020303" charset="0"/>
                <a:ea typeface="汉仪魏碑简" charset="-122"/>
              </a:rPr>
              <a:t>Read and match</a:t>
            </a:r>
            <a:endParaRPr lang="en-US" altLang="zh-CN" sz="1800" b="1" baseline="0" dirty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6146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52825" y="1398588"/>
            <a:ext cx="6688138" cy="4437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文本框 10"/>
          <p:cNvSpPr/>
          <p:nvPr>
            <p:custDataLst>
              <p:tags r:id="rId4"/>
            </p:custDataLst>
          </p:nvPr>
        </p:nvSpPr>
        <p:spPr>
          <a:xfrm>
            <a:off x="5956300" y="3802063"/>
            <a:ext cx="4454525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This is my grandmother. 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8" name="文本框 1"/>
          <p:cNvSpPr/>
          <p:nvPr>
            <p:custDataLst>
              <p:tags r:id="rId5"/>
            </p:custDataLst>
          </p:nvPr>
        </p:nvSpPr>
        <p:spPr>
          <a:xfrm>
            <a:off x="5956300" y="4203700"/>
            <a:ext cx="4454525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This is my grandfather. 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9" name="文本框 2"/>
          <p:cNvSpPr/>
          <p:nvPr>
            <p:custDataLst>
              <p:tags r:id="rId6"/>
            </p:custDataLst>
          </p:nvPr>
        </p:nvSpPr>
        <p:spPr>
          <a:xfrm>
            <a:off x="5956300" y="4603750"/>
            <a:ext cx="4454525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This is my father. 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50" name="文本框 3"/>
          <p:cNvSpPr/>
          <p:nvPr>
            <p:custDataLst>
              <p:tags r:id="rId7"/>
            </p:custDataLst>
          </p:nvPr>
        </p:nvSpPr>
        <p:spPr>
          <a:xfrm>
            <a:off x="5956300" y="5002213"/>
            <a:ext cx="4454525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This is my mother. 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6151" name="直接箭头连接符 18"/>
          <p:cNvCxnSpPr/>
          <p:nvPr>
            <p:custDataLst>
              <p:tags r:id="rId8"/>
            </p:custDataLst>
          </p:nvPr>
        </p:nvCxnSpPr>
        <p:spPr>
          <a:xfrm flipH="1">
            <a:off x="8356600" y="3136900"/>
            <a:ext cx="488950" cy="781050"/>
          </a:xfrm>
          <a:prstGeom prst="line">
            <a:avLst/>
          </a:prstGeom>
          <a:noFill/>
          <a:ln w="28575">
            <a:solidFill>
              <a:srgbClr val="A9D18E"/>
            </a:solidFill>
            <a:miter lim="800000"/>
            <a:tailEnd type="arrow"/>
          </a:ln>
        </p:spPr>
      </p:cxnSp>
      <p:cxnSp>
        <p:nvCxnSpPr>
          <p:cNvPr id="6152" name="直接箭头连接符 19"/>
          <p:cNvCxnSpPr/>
          <p:nvPr>
            <p:custDataLst>
              <p:tags r:id="rId9"/>
            </p:custDataLst>
          </p:nvPr>
        </p:nvCxnSpPr>
        <p:spPr>
          <a:xfrm>
            <a:off x="7676515" y="3016885"/>
            <a:ext cx="635" cy="135572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3" name="直接箭头连接符 20"/>
          <p:cNvCxnSpPr/>
          <p:nvPr>
            <p:custDataLst>
              <p:tags r:id="rId10"/>
            </p:custDataLst>
          </p:nvPr>
        </p:nvCxnSpPr>
        <p:spPr>
          <a:xfrm flipH="1">
            <a:off x="6564313" y="3403600"/>
            <a:ext cx="160337" cy="1262063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6154" name="直接箭头连接符 21"/>
          <p:cNvCxnSpPr/>
          <p:nvPr>
            <p:custDataLst>
              <p:tags r:id="rId11"/>
            </p:custDataLst>
          </p:nvPr>
        </p:nvCxnSpPr>
        <p:spPr>
          <a:xfrm>
            <a:off x="4638040" y="3585210"/>
            <a:ext cx="1437640" cy="1559560"/>
          </a:xfrm>
          <a:prstGeom prst="straightConnector1">
            <a:avLst/>
          </a:prstGeom>
          <a:ln w="28575" cmpd="sng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1509713" y="2935288"/>
            <a:ext cx="1427162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43488" y="1617663"/>
            <a:ext cx="6189662" cy="4221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矩形 5"/>
          <p:cNvSpPr/>
          <p:nvPr>
            <p:custDataLst>
              <p:tags r:id="rId3"/>
            </p:custDataLst>
          </p:nvPr>
        </p:nvSpPr>
        <p:spPr>
          <a:xfrm>
            <a:off x="2365375" y="468313"/>
            <a:ext cx="19002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Georgia" panose="02040502050405020303" charset="0"/>
                <a:ea typeface="汉仪魏碑简" charset="-122"/>
              </a:rPr>
              <a:t>Let's check</a:t>
            </a:r>
            <a:endParaRPr lang="en-US" altLang="zh-CN" sz="24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8195" name="Text Box 3"/>
          <p:cNvSpPr/>
          <p:nvPr>
            <p:custDataLst>
              <p:tags r:id="rId4"/>
            </p:custDataLst>
          </p:nvPr>
        </p:nvSpPr>
        <p:spPr>
          <a:xfrm>
            <a:off x="4795838" y="1033463"/>
            <a:ext cx="3705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Listen and number.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8196" name="Text Box 3"/>
          <p:cNvSpPr/>
          <p:nvPr>
            <p:custDataLst>
              <p:tags r:id="rId5"/>
            </p:custDataLst>
          </p:nvPr>
        </p:nvSpPr>
        <p:spPr>
          <a:xfrm>
            <a:off x="5314950" y="3036888"/>
            <a:ext cx="4000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</a:rPr>
              <a:t>4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8197" name="Text Box 4"/>
          <p:cNvSpPr/>
          <p:nvPr>
            <p:custDataLst>
              <p:tags r:id="rId6"/>
            </p:custDataLst>
          </p:nvPr>
        </p:nvSpPr>
        <p:spPr>
          <a:xfrm>
            <a:off x="8372475" y="5302250"/>
            <a:ext cx="4000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</a:rPr>
              <a:t>1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8198" name="Text Box 5"/>
          <p:cNvSpPr/>
          <p:nvPr>
            <p:custDataLst>
              <p:tags r:id="rId7"/>
            </p:custDataLst>
          </p:nvPr>
        </p:nvSpPr>
        <p:spPr>
          <a:xfrm>
            <a:off x="8372475" y="3175000"/>
            <a:ext cx="4000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</a:rPr>
              <a:t>3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8199" name="Text Box 6"/>
          <p:cNvSpPr/>
          <p:nvPr>
            <p:custDataLst>
              <p:tags r:id="rId8"/>
            </p:custDataLst>
          </p:nvPr>
        </p:nvSpPr>
        <p:spPr>
          <a:xfrm>
            <a:off x="5314950" y="5326063"/>
            <a:ext cx="4000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</a:rPr>
              <a:t>2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pic>
        <p:nvPicPr>
          <p:cNvPr id="8200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892300" y="2343150"/>
            <a:ext cx="2500313" cy="3108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7"/>
          <p:cNvGrpSpPr/>
          <p:nvPr>
            <p:custDataLst>
              <p:tags r:id="rId1"/>
            </p:custDataLst>
          </p:nvPr>
        </p:nvGrpSpPr>
        <p:grpSpPr>
          <a:xfrm>
            <a:off x="-225425" y="-117475"/>
            <a:ext cx="4083050" cy="1290638"/>
            <a:chOff x="-225186" y="1"/>
            <a:chExt cx="4083422" cy="1290384"/>
          </a:xfrm>
        </p:grpSpPr>
        <p:pic>
          <p:nvPicPr>
            <p:cNvPr id="10242" name="图片 1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-225186" y="1"/>
              <a:ext cx="4083422" cy="129038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3" name="文本框 19"/>
            <p:cNvSpPr/>
            <p:nvPr>
              <p:custDataLst>
                <p:tags r:id="rId4"/>
              </p:custDataLst>
            </p:nvPr>
          </p:nvSpPr>
          <p:spPr>
            <a:xfrm>
              <a:off x="408833" y="383850"/>
              <a:ext cx="2473065" cy="7066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4000" b="1">
                  <a:latin typeface="Georgia" panose="02040502050405020303" charset="0"/>
                  <a:ea typeface="汉仪魏碑简" charset="-122"/>
                </a:rPr>
                <a:t>课文学习</a:t>
              </a:r>
              <a:endParaRPr lang="zh-CN" altLang="en-US" sz="4000" b="1">
                <a:latin typeface="Georgia" panose="02040502050405020303" charset="0"/>
                <a:ea typeface="汉仪魏碑简" charset="-122"/>
              </a:endParaRPr>
            </a:p>
          </p:txBody>
        </p:sp>
      </p:grpSp>
      <p:pic>
        <p:nvPicPr>
          <p:cNvPr id="10244" name="20180111_1938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330450" y="1801813"/>
            <a:ext cx="7959725" cy="4867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5" name="矩形 1"/>
          <p:cNvSpPr/>
          <p:nvPr>
            <p:custDataLst>
              <p:tags r:id="rId7"/>
            </p:custDataLst>
          </p:nvPr>
        </p:nvSpPr>
        <p:spPr>
          <a:xfrm>
            <a:off x="2335213" y="1193800"/>
            <a:ext cx="28273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latin typeface="Georgia" panose="02040502050405020303" charset="0"/>
                <a:ea typeface="汉仪魏碑简" charset="-122"/>
              </a:rPr>
              <a:t>Listen and number.</a:t>
            </a:r>
            <a:endParaRPr lang="en-US" altLang="zh-CN" sz="240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10246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763000" y="973138"/>
            <a:ext cx="6858000" cy="82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U2-Part B-Let's check.mp3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9120188" y="620713"/>
            <a:ext cx="1258887" cy="1258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0" y="1254125"/>
            <a:ext cx="4148138" cy="4446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New picture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50500" y="11557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04" fill="hold"/>
                                        <p:tgtEl>
                                          <p:spTgt spid="122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"/>
          <p:cNvSpPr/>
          <p:nvPr>
            <p:custDataLst>
              <p:tags r:id="rId1"/>
            </p:custDataLst>
          </p:nvPr>
        </p:nvSpPr>
        <p:spPr>
          <a:xfrm>
            <a:off x="1055688" y="430213"/>
            <a:ext cx="554672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Look and tick (√).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  <p:grpSp>
        <p:nvGrpSpPr>
          <p:cNvPr id="13314" name="组合 5"/>
          <p:cNvGrpSpPr/>
          <p:nvPr>
            <p:custDataLst>
              <p:tags r:id="rId2"/>
            </p:custDataLst>
          </p:nvPr>
        </p:nvGrpSpPr>
        <p:grpSpPr>
          <a:xfrm>
            <a:off x="219075" y="1595438"/>
            <a:ext cx="11780838" cy="4133850"/>
            <a:chOff x="259" y="1884"/>
            <a:chExt cx="13915" cy="4883"/>
          </a:xfrm>
        </p:grpSpPr>
        <p:pic>
          <p:nvPicPr>
            <p:cNvPr id="13315" name="图片 2" descr="QQ截图2021091010164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9" y="1884"/>
              <a:ext cx="13915" cy="48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6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2085" y="4980"/>
              <a:ext cx="11538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3200" strike="noStrike" spc="-100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A. my mother, father, brother and sister</a:t>
              </a:r>
              <a:endParaRPr lang="en-US" altLang="zh-CN" sz="3200" strike="noStrike" spc="-10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  <a:p>
              <a:pPr fontAlgn="auto">
                <a:lnSpc>
                  <a:spcPct val="120000"/>
                </a:lnSpc>
              </a:pPr>
              <a:r>
                <a:rPr lang="en-US" altLang="zh-CN" sz="3200" strike="noStrike" spc="-100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B. my mother, grandfather, grandmother and brother</a:t>
              </a:r>
              <a:endParaRPr lang="en-US" altLang="zh-CN" sz="3200" strike="noStrike" spc="-10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</p:grpSp>
      <p:sp>
        <p:nvSpPr>
          <p:cNvPr id="13317" name="文本框 7"/>
          <p:cNvSpPr txBox="1"/>
          <p:nvPr>
            <p:custDataLst>
              <p:tags r:id="rId6"/>
            </p:custDataLst>
          </p:nvPr>
        </p:nvSpPr>
        <p:spPr>
          <a:xfrm>
            <a:off x="1282700" y="4911725"/>
            <a:ext cx="500380" cy="66611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√</a:t>
            </a:r>
            <a:endParaRPr lang="en-US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3"/>
          <p:cNvGrpSpPr/>
          <p:nvPr>
            <p:custDataLst>
              <p:tags r:id="rId1"/>
            </p:custDataLst>
          </p:nvPr>
        </p:nvGrpSpPr>
        <p:grpSpPr>
          <a:xfrm>
            <a:off x="3405188" y="52388"/>
            <a:ext cx="5381625" cy="936625"/>
            <a:chOff x="2555776" y="52291"/>
            <a:chExt cx="3765040" cy="936631"/>
          </a:xfrm>
        </p:grpSpPr>
        <p:pic>
          <p:nvPicPr>
            <p:cNvPr id="15362" name="图片 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3" name="矩形 5"/>
            <p:cNvSpPr/>
            <p:nvPr>
              <p:custDataLst>
                <p:tags r:id="rId4"/>
              </p:custDataLst>
            </p:nvPr>
          </p:nvSpPr>
          <p:spPr>
            <a:xfrm>
              <a:off x="3637532" y="155374"/>
              <a:ext cx="1601530" cy="7067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en-US" altLang="zh-CN" sz="4000" dirty="0">
                  <a:latin typeface="Georgia" panose="02040502050405020303" charset="0"/>
                  <a:ea typeface="汉仪魏碑简" charset="-122"/>
                </a:rPr>
                <a:t>Let's sing</a:t>
              </a:r>
              <a:endParaRPr lang="en-US" altLang="zh-CN" sz="4000" dirty="0">
                <a:latin typeface="Georgia" panose="02040502050405020303" charset="0"/>
                <a:ea typeface="汉仪魏碑简" charset="-122"/>
              </a:endParaRPr>
            </a:p>
          </p:txBody>
        </p:sp>
      </p:grpSp>
      <p:sp>
        <p:nvSpPr>
          <p:cNvPr id="15364" name="Rectangle 3"/>
          <p:cNvSpPr/>
          <p:nvPr>
            <p:custDataLst>
              <p:tags r:id="rId5"/>
            </p:custDataLst>
          </p:nvPr>
        </p:nvSpPr>
        <p:spPr>
          <a:xfrm>
            <a:off x="2927350" y="1955675"/>
            <a:ext cx="6625034" cy="3157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Georgia" panose="02040502050405020303" charset="0"/>
                <a:ea typeface="汉仪楷体简" panose="02010600000101010101" charset="-122"/>
              </a:rPr>
              <a:t>I love my family</a:t>
            </a:r>
            <a:endParaRPr lang="en-US" altLang="zh-CN" sz="2400" b="1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Georgia" panose="02040502050405020303" charset="0"/>
                <a:ea typeface="汉仪楷体简" panose="02010600000101010101" charset="-122"/>
              </a:rPr>
              <a:t>I love my father. I love my mother.</a:t>
            </a:r>
            <a:endParaRPr lang="en-US" altLang="zh-CN" sz="2400" b="1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Georgia" panose="02040502050405020303" charset="0"/>
                <a:ea typeface="汉仪楷体简" panose="02010600000101010101" charset="-122"/>
              </a:rPr>
              <a:t>They love me. They love me.</a:t>
            </a:r>
            <a:endParaRPr lang="en-US" altLang="zh-CN" sz="2400" b="1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Georgia" panose="02040502050405020303" charset="0"/>
                <a:ea typeface="汉仪楷体简" panose="02010600000101010101" charset="-122"/>
              </a:rPr>
              <a:t>I love my grandpa. I love my grandma.</a:t>
            </a:r>
            <a:endParaRPr lang="en-US" altLang="zh-CN" sz="2400" b="1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Georgia" panose="02040502050405020303" charset="0"/>
                <a:ea typeface="汉仪楷体简" panose="02010600000101010101" charset="-122"/>
              </a:rPr>
              <a:t>They love me. They love me.</a:t>
            </a:r>
            <a:endParaRPr lang="en-US" altLang="zh-CN" sz="24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5365" name="U2-Part B-Let's sing.mp3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9048750" y="620713"/>
            <a:ext cx="1258888" cy="1258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84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16386" name="矩形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25600" y="1414463"/>
            <a:ext cx="96853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20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一、看图选择正确答案。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1. Who is in the photo(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在照片里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723900"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Her father.     B. Her mother.     C. Her father and mother.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2. Who is wearing a blue dress?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723900" fontAlgn="base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Her father.     B. Her mother.     C. Her brother.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6387" name="TextBox 29"/>
          <p:cNvSpPr/>
          <p:nvPr>
            <p:custDataLst>
              <p:tags r:id="rId3"/>
            </p:custDataLst>
          </p:nvPr>
        </p:nvSpPr>
        <p:spPr>
          <a:xfrm>
            <a:off x="1892300" y="2360613"/>
            <a:ext cx="4810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6388" name="TextBox 34"/>
          <p:cNvSpPr/>
          <p:nvPr>
            <p:custDataLst>
              <p:tags r:id="rId4"/>
            </p:custDataLst>
          </p:nvPr>
        </p:nvSpPr>
        <p:spPr>
          <a:xfrm>
            <a:off x="1889125" y="3833813"/>
            <a:ext cx="542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6389" name="组合 14"/>
          <p:cNvGrpSpPr/>
          <p:nvPr>
            <p:custDataLst>
              <p:tags r:id="rId5"/>
            </p:custDataLst>
          </p:nvPr>
        </p:nvGrpSpPr>
        <p:grpSpPr>
          <a:xfrm>
            <a:off x="8807450" y="520700"/>
            <a:ext cx="3025775" cy="2574925"/>
            <a:chOff x="8806782" y="521093"/>
            <a:chExt cx="3025968" cy="2573800"/>
          </a:xfrm>
        </p:grpSpPr>
        <p:pic>
          <p:nvPicPr>
            <p:cNvPr id="16390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806782" y="539845"/>
              <a:ext cx="1575174" cy="2555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1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 t="-716"/>
            <a:stretch>
              <a:fillRect/>
            </a:stretch>
          </p:blipFill>
          <p:spPr>
            <a:xfrm>
              <a:off x="10375422" y="521093"/>
              <a:ext cx="1457328" cy="25738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tags/tag1.xml><?xml version="1.0" encoding="utf-8"?>
<p:tagLst xmlns:p="http://schemas.openxmlformats.org/presentationml/2006/main">
  <p:tag name="AS_UNIQUEID" val="319"/>
</p:tagLst>
</file>

<file path=ppt/tags/tag10.xml><?xml version="1.0" encoding="utf-8"?>
<p:tagLst xmlns:p="http://schemas.openxmlformats.org/presentationml/2006/main">
  <p:tag name="AS_UNIQUEID" val="260"/>
</p:tagLst>
</file>

<file path=ppt/tags/tag11.xml><?xml version="1.0" encoding="utf-8"?>
<p:tagLst xmlns:p="http://schemas.openxmlformats.org/presentationml/2006/main">
  <p:tag name="AS_UNIQUEID" val="261"/>
</p:tagLst>
</file>

<file path=ppt/tags/tag12.xml><?xml version="1.0" encoding="utf-8"?>
<p:tagLst xmlns:p="http://schemas.openxmlformats.org/presentationml/2006/main">
  <p:tag name="AS_UNIQUEID" val="262"/>
</p:tagLst>
</file>

<file path=ppt/tags/tag13.xml><?xml version="1.0" encoding="utf-8"?>
<p:tagLst xmlns:p="http://schemas.openxmlformats.org/presentationml/2006/main">
  <p:tag name="AS_UNIQUEID" val="263"/>
</p:tagLst>
</file>

<file path=ppt/tags/tag14.xml><?xml version="1.0" encoding="utf-8"?>
<p:tagLst xmlns:p="http://schemas.openxmlformats.org/presentationml/2006/main">
  <p:tag name="AS_UNIQUEID" val="264"/>
</p:tagLst>
</file>

<file path=ppt/tags/tag15.xml><?xml version="1.0" encoding="utf-8"?>
<p:tagLst xmlns:p="http://schemas.openxmlformats.org/presentationml/2006/main">
  <p:tag name="AS_UNIQUEID" val="265"/>
</p:tagLst>
</file>

<file path=ppt/tags/tag16.xml><?xml version="1.0" encoding="utf-8"?>
<p:tagLst xmlns:p="http://schemas.openxmlformats.org/presentationml/2006/main">
  <p:tag name="AS_UNIQUEID" val="266"/>
</p:tagLst>
</file>

<file path=ppt/tags/tag17.xml><?xml version="1.0" encoding="utf-8"?>
<p:tagLst xmlns:p="http://schemas.openxmlformats.org/presentationml/2006/main">
  <p:tag name="AS_UNIQUEID" val="267"/>
</p:tagLst>
</file>

<file path=ppt/tags/tag18.xml><?xml version="1.0" encoding="utf-8"?>
<p:tagLst xmlns:p="http://schemas.openxmlformats.org/presentationml/2006/main">
  <p:tag name="AS_UNIQUEID" val="268"/>
</p:tagLst>
</file>

<file path=ppt/tags/tag19.xml><?xml version="1.0" encoding="utf-8"?>
<p:tagLst xmlns:p="http://schemas.openxmlformats.org/presentationml/2006/main">
  <p:tag name="AS_UNIQUEID" val="269"/>
</p:tagLst>
</file>

<file path=ppt/tags/tag2.xml><?xml version="1.0" encoding="utf-8"?>
<p:tagLst xmlns:p="http://schemas.openxmlformats.org/presentationml/2006/main">
  <p:tag name="AS_UNIQUEID" val="247"/>
</p:tagLst>
</file>

<file path=ppt/tags/tag20.xml><?xml version="1.0" encoding="utf-8"?>
<p:tagLst xmlns:p="http://schemas.openxmlformats.org/presentationml/2006/main">
  <p:tag name="AS_UNIQUEID" val="256"/>
</p:tagLst>
</file>

<file path=ppt/tags/tag21.xml><?xml version="1.0" encoding="utf-8"?>
<p:tagLst xmlns:p="http://schemas.openxmlformats.org/presentationml/2006/main">
  <p:tag name="AS_UNIQUEID" val="257"/>
</p:tagLst>
</file>

<file path=ppt/tags/tag22.xml><?xml version="1.0" encoding="utf-8"?>
<p:tagLst xmlns:p="http://schemas.openxmlformats.org/presentationml/2006/main">
  <p:tag name="AS_UNIQUEID" val="275"/>
</p:tagLst>
</file>

<file path=ppt/tags/tag23.xml><?xml version="1.0" encoding="utf-8"?>
<p:tagLst xmlns:p="http://schemas.openxmlformats.org/presentationml/2006/main">
  <p:tag name="AS_UNIQUEID" val="276"/>
</p:tagLst>
</file>

<file path=ppt/tags/tag24.xml><?xml version="1.0" encoding="utf-8"?>
<p:tagLst xmlns:p="http://schemas.openxmlformats.org/presentationml/2006/main">
  <p:tag name="AS_UNIQUEID" val="277"/>
</p:tagLst>
</file>

<file path=ppt/tags/tag25.xml><?xml version="1.0" encoding="utf-8"?>
<p:tagLst xmlns:p="http://schemas.openxmlformats.org/presentationml/2006/main">
  <p:tag name="AS_UNIQUEID" val="278"/>
</p:tagLst>
</file>

<file path=ppt/tags/tag26.xml><?xml version="1.0" encoding="utf-8"?>
<p:tagLst xmlns:p="http://schemas.openxmlformats.org/presentationml/2006/main">
  <p:tag name="AS_UNIQUEID" val="279"/>
</p:tagLst>
</file>

<file path=ppt/tags/tag27.xml><?xml version="1.0" encoding="utf-8"?>
<p:tagLst xmlns:p="http://schemas.openxmlformats.org/presentationml/2006/main">
  <p:tag name="AS_UNIQUEID" val="280"/>
</p:tagLst>
</file>

<file path=ppt/tags/tag28.xml><?xml version="1.0" encoding="utf-8"?>
<p:tagLst xmlns:p="http://schemas.openxmlformats.org/presentationml/2006/main">
  <p:tag name="AS_UNIQUEID" val="281"/>
</p:tagLst>
</file>

<file path=ppt/tags/tag29.xml><?xml version="1.0" encoding="utf-8"?>
<p:tagLst xmlns:p="http://schemas.openxmlformats.org/presentationml/2006/main">
  <p:tag name="AS_UNIQUEID" val="282"/>
</p:tagLst>
</file>

<file path=ppt/tags/tag3.xml><?xml version="1.0" encoding="utf-8"?>
<p:tagLst xmlns:p="http://schemas.openxmlformats.org/presentationml/2006/main">
  <p:tag name="AS_UNIQUEID" val="580"/>
</p:tagLst>
</file>

<file path=ppt/tags/tag30.xml><?xml version="1.0" encoding="utf-8"?>
<p:tagLst xmlns:p="http://schemas.openxmlformats.org/presentationml/2006/main">
  <p:tag name="AS_UNIQUEID" val="271"/>
</p:tagLst>
</file>

<file path=ppt/tags/tag31.xml><?xml version="1.0" encoding="utf-8"?>
<p:tagLst xmlns:p="http://schemas.openxmlformats.org/presentationml/2006/main">
  <p:tag name="AS_UNIQUEID" val="272"/>
</p:tagLst>
</file>

<file path=ppt/tags/tag32.xml><?xml version="1.0" encoding="utf-8"?>
<p:tagLst xmlns:p="http://schemas.openxmlformats.org/presentationml/2006/main">
  <p:tag name="AS_UNIQUEID" val="273"/>
</p:tagLst>
</file>

<file path=ppt/tags/tag33.xml><?xml version="1.0" encoding="utf-8"?>
<p:tagLst xmlns:p="http://schemas.openxmlformats.org/presentationml/2006/main">
  <p:tag name="AS_UNIQUEID" val="285"/>
</p:tagLst>
</file>

<file path=ppt/tags/tag34.xml><?xml version="1.0" encoding="utf-8"?>
<p:tagLst xmlns:p="http://schemas.openxmlformats.org/presentationml/2006/main">
  <p:tag name="AS_UNIQUEID" val="235"/>
</p:tagLst>
</file>

<file path=ppt/tags/tag35.xml><?xml version="1.0" encoding="utf-8"?>
<p:tagLst xmlns:p="http://schemas.openxmlformats.org/presentationml/2006/main">
  <p:tag name="AS_UNIQUEID" val="236"/>
</p:tagLst>
</file>

<file path=ppt/tags/tag36.xml><?xml version="1.0" encoding="utf-8"?>
<p:tagLst xmlns:p="http://schemas.openxmlformats.org/presentationml/2006/main">
  <p:tag name="AS_UNIQUEID" val="237"/>
</p:tagLst>
</file>

<file path=ppt/tags/tag37.xml><?xml version="1.0" encoding="utf-8"?>
<p:tagLst xmlns:p="http://schemas.openxmlformats.org/presentationml/2006/main">
  <p:tag name="AS_UNIQUEID" val="238"/>
</p:tagLst>
</file>

<file path=ppt/tags/tag38.xml><?xml version="1.0" encoding="utf-8"?>
<p:tagLst xmlns:p="http://schemas.openxmlformats.org/presentationml/2006/main">
  <p:tag name="AS_UNIQUEID" val="239"/>
</p:tagLst>
</file>

<file path=ppt/tags/tag39.xml><?xml version="1.0" encoding="utf-8"?>
<p:tagLst xmlns:p="http://schemas.openxmlformats.org/presentationml/2006/main">
  <p:tag name="AS_UNIQUEID" val="230"/>
</p:tagLst>
</file>

<file path=ppt/tags/tag4.xml><?xml version="1.0" encoding="utf-8"?>
<p:tagLst xmlns:p="http://schemas.openxmlformats.org/presentationml/2006/main">
  <p:tag name="AS_UNIQUEID" val="252"/>
</p:tagLst>
</file>

<file path=ppt/tags/tag40.xml><?xml version="1.0" encoding="utf-8"?>
<p:tagLst xmlns:p="http://schemas.openxmlformats.org/presentationml/2006/main">
  <p:tag name="AS_UNIQUEID" val="231"/>
</p:tagLst>
</file>

<file path=ppt/tags/tag41.xml><?xml version="1.0" encoding="utf-8"?>
<p:tagLst xmlns:p="http://schemas.openxmlformats.org/presentationml/2006/main">
  <p:tag name="AS_UNIQUEID" val="232"/>
</p:tagLst>
</file>

<file path=ppt/tags/tag42.xml><?xml version="1.0" encoding="utf-8"?>
<p:tagLst xmlns:p="http://schemas.openxmlformats.org/presentationml/2006/main">
  <p:tag name="AS_UNIQUEID" val="287"/>
</p:tagLst>
</file>

<file path=ppt/tags/tag43.xml><?xml version="1.0" encoding="utf-8"?>
<p:tagLst xmlns:p="http://schemas.openxmlformats.org/presentationml/2006/main">
  <p:tag name="AS_UNIQUEID" val="288"/>
</p:tagLst>
</file>

<file path=ppt/tags/tag44.xml><?xml version="1.0" encoding="utf-8"?>
<p:tagLst xmlns:p="http://schemas.openxmlformats.org/presentationml/2006/main">
  <p:tag name="AS_UNIQUEID" val="320"/>
</p:tagLst>
</file>

<file path=ppt/tags/tag45.xml><?xml version="1.0" encoding="utf-8"?>
<p:tagLst xmlns:p="http://schemas.openxmlformats.org/presentationml/2006/main">
  <p:tag name="AS_UNIQUEID" val="293"/>
</p:tagLst>
</file>

<file path=ppt/tags/tag46.xml><?xml version="1.0" encoding="utf-8"?>
<p:tagLst xmlns:p="http://schemas.openxmlformats.org/presentationml/2006/main">
  <p:tag name="AS_UNIQUEID" val="294"/>
</p:tagLst>
</file>

<file path=ppt/tags/tag47.xml><?xml version="1.0" encoding="utf-8"?>
<p:tagLst xmlns:p="http://schemas.openxmlformats.org/presentationml/2006/main">
  <p:tag name="AS_UNIQUEID" val="295"/>
</p:tagLst>
</file>

<file path=ppt/tags/tag48.xml><?xml version="1.0" encoding="utf-8"?>
<p:tagLst xmlns:p="http://schemas.openxmlformats.org/presentationml/2006/main">
  <p:tag name="AS_UNIQUEID" val="296"/>
</p:tagLst>
</file>

<file path=ppt/tags/tag49.xml><?xml version="1.0" encoding="utf-8"?>
<p:tagLst xmlns:p="http://schemas.openxmlformats.org/presentationml/2006/main">
  <p:tag name="AS_UNIQUEID" val="297"/>
</p:tagLst>
</file>

<file path=ppt/tags/tag5.xml><?xml version="1.0" encoding="utf-8"?>
<p:tagLst xmlns:p="http://schemas.openxmlformats.org/presentationml/2006/main">
  <p:tag name="AS_UNIQUEID" val="253"/>
</p:tagLst>
</file>

<file path=ppt/tags/tag50.xml><?xml version="1.0" encoding="utf-8"?>
<p:tagLst xmlns:p="http://schemas.openxmlformats.org/presentationml/2006/main">
  <p:tag name="AS_UNIQUEID" val="290"/>
</p:tagLst>
</file>

<file path=ppt/tags/tag51.xml><?xml version="1.0" encoding="utf-8"?>
<p:tagLst xmlns:p="http://schemas.openxmlformats.org/presentationml/2006/main">
  <p:tag name="AS_UNIQUEID" val="291"/>
</p:tagLst>
</file>

<file path=ppt/tags/tag52.xml><?xml version="1.0" encoding="utf-8"?>
<p:tagLst xmlns:p="http://schemas.openxmlformats.org/presentationml/2006/main">
  <p:tag name="AS_UNIQUEID" val="299"/>
</p:tagLst>
</file>

<file path=ppt/tags/tag53.xml><?xml version="1.0" encoding="utf-8"?>
<p:tagLst xmlns:p="http://schemas.openxmlformats.org/presentationml/2006/main">
  <p:tag name="AS_UNIQUEID" val="300"/>
</p:tagLst>
</file>

<file path=ppt/tags/tag54.xml><?xml version="1.0" encoding="utf-8"?>
<p:tagLst xmlns:p="http://schemas.openxmlformats.org/presentationml/2006/main">
  <p:tag name="AS_UNIQUEID" val="301"/>
</p:tagLst>
</file>

<file path=ppt/tags/tag55.xml><?xml version="1.0" encoding="utf-8"?>
<p:tagLst xmlns:p="http://schemas.openxmlformats.org/presentationml/2006/main">
  <p:tag name="AS_UNIQUEID" val="302"/>
</p:tagLst>
</file>

<file path=ppt/tags/tag56.xml><?xml version="1.0" encoding="utf-8"?>
<p:tagLst xmlns:p="http://schemas.openxmlformats.org/presentationml/2006/main">
  <p:tag name="AS_UNIQUEID" val="303"/>
</p:tagLst>
</file>

<file path=ppt/tags/tag57.xml><?xml version="1.0" encoding="utf-8"?>
<p:tagLst xmlns:p="http://schemas.openxmlformats.org/presentationml/2006/main">
  <p:tag name="AS_UNIQUEID" val="14"/>
</p:tagLst>
</file>

<file path=ppt/tags/tag58.xml><?xml version="1.0" encoding="utf-8"?>
<p:tagLst xmlns:p="http://schemas.openxmlformats.org/presentationml/2006/main">
  <p:tag name="AS_UNIQUEID" val="15"/>
</p:tagLst>
</file>

<file path=ppt/tags/tag59.xml><?xml version="1.0" encoding="utf-8"?>
<p:tagLst xmlns:p="http://schemas.openxmlformats.org/presentationml/2006/main">
  <p:tag name="AS_UNIQUEID" val="16"/>
</p:tagLst>
</file>

<file path=ppt/tags/tag6.xml><?xml version="1.0" encoding="utf-8"?>
<p:tagLst xmlns:p="http://schemas.openxmlformats.org/presentationml/2006/main">
  <p:tag name="AS_UNIQUEID" val="254"/>
</p:tagLst>
</file>

<file path=ppt/tags/tag60.xml><?xml version="1.0" encoding="utf-8"?>
<p:tagLst xmlns:p="http://schemas.openxmlformats.org/presentationml/2006/main">
  <p:tag name="AS_UNIQUEID" val="17"/>
</p:tagLst>
</file>

<file path=ppt/tags/tag61.xml><?xml version="1.0" encoding="utf-8"?>
<p:tagLst xmlns:p="http://schemas.openxmlformats.org/presentationml/2006/main">
  <p:tag name="AS_UNIQUEID" val="305"/>
</p:tagLst>
</file>

<file path=ppt/tags/tag62.xml><?xml version="1.0" encoding="utf-8"?>
<p:tagLst xmlns:p="http://schemas.openxmlformats.org/presentationml/2006/main">
  <p:tag name="AS_UNIQUEID" val="20"/>
</p:tagLst>
</file>

<file path=ppt/tags/tag63.xml><?xml version="1.0" encoding="utf-8"?>
<p:tagLst xmlns:p="http://schemas.openxmlformats.org/presentationml/2006/main">
  <p:tag name="AS_UNIQUEID" val="21"/>
</p:tagLst>
</file>

<file path=ppt/tags/tag64.xml><?xml version="1.0" encoding="utf-8"?>
<p:tagLst xmlns:p="http://schemas.openxmlformats.org/presentationml/2006/main">
  <p:tag name="AS_UNIQUEID" val="25"/>
</p:tagLst>
</file>

<file path=ppt/tags/tag65.xml><?xml version="1.0" encoding="utf-8"?>
<p:tagLst xmlns:p="http://schemas.openxmlformats.org/presentationml/2006/main">
  <p:tag name="AS_UNIQUEID" val="26"/>
</p:tagLst>
</file>

<file path=ppt/tags/tag66.xml><?xml version="1.0" encoding="utf-8"?>
<p:tagLst xmlns:p="http://schemas.openxmlformats.org/presentationml/2006/main">
  <p:tag name="AS_UNIQUEID" val="27"/>
</p:tagLst>
</file>

<file path=ppt/tags/tag67.xml><?xml version="1.0" encoding="utf-8"?>
<p:tagLst xmlns:p="http://schemas.openxmlformats.org/presentationml/2006/main">
  <p:tag name="AS_UNIQUEID" val="28"/>
</p:tagLst>
</file>

<file path=ppt/tags/tag68.xml><?xml version="1.0" encoding="utf-8"?>
<p:tagLst xmlns:p="http://schemas.openxmlformats.org/presentationml/2006/main">
  <p:tag name="AS_UNIQUEID" val="311"/>
</p:tagLst>
</file>

<file path=ppt/tags/tag69.xml><?xml version="1.0" encoding="utf-8"?>
<p:tagLst xmlns:p="http://schemas.openxmlformats.org/presentationml/2006/main">
  <p:tag name="AS_UNIQUEID" val="312"/>
</p:tagLst>
</file>

<file path=ppt/tags/tag7.xml><?xml version="1.0" encoding="utf-8"?>
<p:tagLst xmlns:p="http://schemas.openxmlformats.org/presentationml/2006/main">
  <p:tag name="AS_UNIQUEID" val="249"/>
</p:tagLst>
</file>

<file path=ppt/tags/tag70.xml><?xml version="1.0" encoding="utf-8"?>
<p:tagLst xmlns:p="http://schemas.openxmlformats.org/presentationml/2006/main">
  <p:tag name="AS_UNIQUEID" val="308"/>
</p:tagLst>
</file>

<file path=ppt/tags/tag71.xml><?xml version="1.0" encoding="utf-8"?>
<p:tagLst xmlns:p="http://schemas.openxmlformats.org/presentationml/2006/main">
  <p:tag name="AS_UNIQUEID" val="309"/>
</p:tagLst>
</file>

<file path=ppt/tags/tag72.xml><?xml version="1.0" encoding="utf-8"?>
<p:tagLst xmlns:p="http://schemas.openxmlformats.org/presentationml/2006/main">
  <p:tag name="AS_UNIQUEID" val="19"/>
</p:tagLst>
</file>

<file path=ppt/tags/tag73.xml><?xml version="1.0" encoding="utf-8"?>
<p:tagLst xmlns:p="http://schemas.openxmlformats.org/presentationml/2006/main">
  <p:tag name="AS_UNIQUEID" val="20"/>
</p:tagLst>
</file>

<file path=ppt/tags/tag74.xml><?xml version="1.0" encoding="utf-8"?>
<p:tagLst xmlns:p="http://schemas.openxmlformats.org/presentationml/2006/main">
  <p:tag name="AS_UNIQUEID" val="21"/>
</p:tagLst>
</file>

<file path=ppt/tags/tag75.xml><?xml version="1.0" encoding="utf-8"?>
<p:tagLst xmlns:p="http://schemas.openxmlformats.org/presentationml/2006/main">
  <p:tag name="AS_UNIQUEID" val="22"/>
</p:tagLst>
</file>

<file path=ppt/tags/tag76.xml><?xml version="1.0" encoding="utf-8"?>
<p:tagLst xmlns:p="http://schemas.openxmlformats.org/presentationml/2006/main">
  <p:tag name="AS_UNIQUEID" val="13"/>
</p:tagLst>
</file>

<file path=ppt/tags/tag77.xml><?xml version="1.0" encoding="utf-8"?>
<p:tagLst xmlns:p="http://schemas.openxmlformats.org/presentationml/2006/main">
  <p:tag name="AS_UNIQUEID" val="14"/>
</p:tagLst>
</file>

<file path=ppt/tags/tag78.xml><?xml version="1.0" encoding="utf-8"?>
<p:tagLst xmlns:p="http://schemas.openxmlformats.org/presentationml/2006/main">
  <p:tag name="AS_UNIQUEID" val="15"/>
</p:tagLst>
</file>

<file path=ppt/tags/tag79.xml><?xml version="1.0" encoding="utf-8"?>
<p:tagLst xmlns:p="http://schemas.openxmlformats.org/presentationml/2006/main">
  <p:tag name="AS_UNIQUEID" val="30"/>
</p:tagLst>
</file>

<file path=ppt/tags/tag8.xml><?xml version="1.0" encoding="utf-8"?>
<p:tagLst xmlns:p="http://schemas.openxmlformats.org/presentationml/2006/main">
  <p:tag name="AS_UNIQUEID" val="250"/>
</p:tagLst>
</file>

<file path=ppt/tags/tag80.xml><?xml version="1.0" encoding="utf-8"?>
<p:tagLst xmlns:p="http://schemas.openxmlformats.org/presentationml/2006/main">
  <p:tag name="AS_UNIQUEID" val="31"/>
</p:tagLst>
</file>

<file path=ppt/tags/tag81.xml><?xml version="1.0" encoding="utf-8"?>
<p:tagLst xmlns:p="http://schemas.openxmlformats.org/presentationml/2006/main">
  <p:tag name="AS_UNIQUEID" val="32"/>
</p:tagLst>
</file>

<file path=ppt/tags/tag82.xml><?xml version="1.0" encoding="utf-8"?>
<p:tagLst xmlns:p="http://schemas.openxmlformats.org/presentationml/2006/main">
  <p:tag name="AS_UNIQUEID" val="33"/>
</p:tagLst>
</file>

<file path=ppt/tags/tag83.xml><?xml version="1.0" encoding="utf-8"?>
<p:tagLst xmlns:p="http://schemas.openxmlformats.org/presentationml/2006/main">
  <p:tag name="AS_UNIQUEID" val="24"/>
</p:tagLst>
</file>

<file path=ppt/tags/tag84.xml><?xml version="1.0" encoding="utf-8"?>
<p:tagLst xmlns:p="http://schemas.openxmlformats.org/presentationml/2006/main">
  <p:tag name="AS_UNIQUEID" val="25"/>
</p:tagLst>
</file>

<file path=ppt/tags/tag85.xml><?xml version="1.0" encoding="utf-8"?>
<p:tagLst xmlns:p="http://schemas.openxmlformats.org/presentationml/2006/main">
  <p:tag name="AS_UNIQUEID" val="26"/>
</p:tagLst>
</file>

<file path=ppt/tags/tag86.xml><?xml version="1.0" encoding="utf-8"?>
<p:tagLst xmlns:p="http://schemas.openxmlformats.org/presentationml/2006/main">
  <p:tag name="AS_UNIQUEID" val="47"/>
</p:tagLst>
</file>

<file path=ppt/tags/tag87.xml><?xml version="1.0" encoding="utf-8"?>
<p:tagLst xmlns:p="http://schemas.openxmlformats.org/presentationml/2006/main">
  <p:tag name="AS_UNIQUEID" val="49"/>
</p:tagLst>
</file>

<file path=ppt/tags/tag88.xml><?xml version="1.0" encoding="utf-8"?>
<p:tagLst xmlns:p="http://schemas.openxmlformats.org/presentationml/2006/main">
  <p:tag name="AS_UNIQUEID" val="33"/>
</p:tagLst>
</file>

<file path=ppt/tags/tag89.xml><?xml version="1.0" encoding="utf-8"?>
<p:tagLst xmlns:p="http://schemas.openxmlformats.org/presentationml/2006/main">
  <p:tag name="AS_UNIQUEID" val="34"/>
</p:tagLst>
</file>

<file path=ppt/tags/tag9.xml><?xml version="1.0" encoding="utf-8"?>
<p:tagLst xmlns:p="http://schemas.openxmlformats.org/presentationml/2006/main">
  <p:tag name="AS_UNIQUEID" val="259"/>
</p:tagLst>
</file>

<file path=ppt/tags/tag90.xml><?xml version="1.0" encoding="utf-8"?>
<p:tagLst xmlns:p="http://schemas.openxmlformats.org/presentationml/2006/main">
  <p:tag name="AS_UNIQUEID" val="139"/>
</p:tagLst>
</file>

<file path=ppt/tags/tag91.xml><?xml version="1.0" encoding="utf-8"?>
<p:tagLst xmlns:p="http://schemas.openxmlformats.org/presentationml/2006/main">
  <p:tag name="AS_UNIQUEID" val="140"/>
</p:tagLst>
</file>

<file path=ppt/tags/tag92.xml><?xml version="1.0" encoding="utf-8"?>
<p:tagLst xmlns:p="http://schemas.openxmlformats.org/presentationml/2006/main">
  <p:tag name="AS_UNIQUEID" val="141"/>
</p:tagLst>
</file>

<file path=ppt/tags/tag93.xml><?xml version="1.0" encoding="utf-8"?>
<p:tagLst xmlns:p="http://schemas.openxmlformats.org/presentationml/2006/main">
  <p:tag name="AS_UNIQUEID" val="142"/>
</p:tagLst>
</file>

<file path=ppt/tags/tag94.xml><?xml version="1.0" encoding="utf-8"?>
<p:tagLst xmlns:p="http://schemas.openxmlformats.org/presentationml/2006/main">
  <p:tag name="AS_UNIQUEID" val="143"/>
</p:tagLst>
</file>

<file path=ppt/tags/tag95.xml><?xml version="1.0" encoding="utf-8"?>
<p:tagLst xmlns:p="http://schemas.openxmlformats.org/presentationml/2006/main">
  <p:tag name="AS_UNIQUEID" val="144"/>
</p:tagLst>
</file>

<file path=ppt/tags/tag9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790e987-5c4b-4297-b15d-7a7291ae55d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1199</Words>
  <Application>WPS 演示</Application>
  <PresentationFormat>自定义</PresentationFormat>
  <Paragraphs>103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Calibri</vt:lpstr>
      <vt:lpstr>Georgia</vt:lpstr>
      <vt:lpstr>汉仪楷体简</vt:lpstr>
      <vt:lpstr>微软雅黑</vt:lpstr>
      <vt:lpstr>汉仪魏碑简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6D926A3DC16F4931BAD2BBC7253FFC5C</vt:lpwstr>
  </property>
  <property fmtid="{D5CDD505-2E9C-101B-9397-08002B2CF9AE}" pid="7" name="KSOProductBuildVer">
    <vt:lpwstr>2052-11.1.0.13703</vt:lpwstr>
  </property>
</Properties>
</file>