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91" r:id="rId3"/>
    <p:sldId id="471" r:id="rId5"/>
    <p:sldId id="472" r:id="rId6"/>
    <p:sldId id="473" r:id="rId7"/>
    <p:sldId id="474" r:id="rId8"/>
    <p:sldId id="475" r:id="rId9"/>
    <p:sldId id="476" r:id="rId10"/>
    <p:sldId id="477" r:id="rId11"/>
    <p:sldId id="478" r:id="rId12"/>
    <p:sldId id="479" r:id="rId13"/>
    <p:sldId id="480" r:id="rId14"/>
    <p:sldId id="481" r:id="rId15"/>
    <p:sldId id="482" r:id="rId16"/>
    <p:sldId id="483" r:id="rId17"/>
    <p:sldId id="484" r:id="rId18"/>
    <p:sldId id="485" r:id="rId19"/>
    <p:sldId id="486" r:id="rId20"/>
    <p:sldId id="487" r:id="rId21"/>
    <p:sldId id="488" r:id="rId22"/>
    <p:sldId id="489" r:id="rId23"/>
    <p:sldId id="490" r:id="rId24"/>
  </p:sldIdLst>
  <p:sldSz cx="12192000" cy="6858000"/>
  <p:notesSz cx="6858000" cy="9144000"/>
  <p:custDataLst>
    <p:tags r:id="rId29"/>
  </p:custDataLst>
  <p:defaultTextStyle>
    <a:defPPr>
      <a:defRPr lang="zh-CN"/>
    </a:defPPr>
    <a:lvl1pPr marL="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anose="020B0604020202020204" pitchFamily="34" charset="0"/>
        <a:ea typeface="宋体" panose="02010600030101010101" pitchFamily="2" charset="-122"/>
      </a:defRPr>
    </a:lvl5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新课标第一网" initials="" lastIdx="0" clrIdx="0"/>
  <p:cmAuthor id="1" name="Administrator" initials="" lastIdx="0" clrIdx="1"/>
  <p:cmAuthor id="2" name="wangping"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p:scale>
          <a:sx n="100" d="100"/>
          <a:sy n="100" d="100"/>
        </p:scale>
        <p:origin x="-954" y="-294"/>
      </p:cViewPr>
      <p:guideLst>
        <p:guide orient="horz" pos="2160"/>
        <p:guide pos="3840"/>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155.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页眉占位符 1"/>
          <p:cNvSpPr>
            <a:spLocks noGrp="1"/>
          </p:cNvSpPr>
          <p:nvPr>
            <p:ph type="hdr" sz="quarter" idx="4294967295"/>
            <p:custDataLst>
              <p:tags r:id="rId1"/>
            </p:custDataLst>
          </p:nvPr>
        </p:nvSpPr>
        <p:spPr>
          <a:xfrm>
            <a:off x="0" y="0"/>
            <a:ext cx="2971800" cy="458788"/>
          </a:xfrm>
          <a:prstGeom prst="rect">
            <a:avLst/>
          </a:prstGeom>
        </p:spPr>
        <p:txBody>
          <a:bodyPr vert="horz" lIns="91440" tIns="45720" rIns="91440" bIns="45720" rtlCol="0"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835" algn="l" defTabSz="914400" rtl="0" eaLnBrk="1" latinLnBrk="0" hangingPunct="1">
              <a:defRPr lang="zh-CN" altLang="en-US" sz="1800" kern="1200">
                <a:solidFill>
                  <a:schemeClr val="tx1"/>
                </a:solidFill>
                <a:latin typeface="+mn-lt"/>
                <a:ea typeface="+mn-ea"/>
                <a:cs typeface="+mn-cs"/>
              </a:defRPr>
            </a:lvl7pPr>
            <a:lvl8pPr marL="3201035"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endParaRPr lang="zh-CN" altLang="en-US" sz="1200"/>
          </a:p>
        </p:txBody>
      </p:sp>
      <p:sp>
        <p:nvSpPr>
          <p:cNvPr id="23555" name="日期占位符 2"/>
          <p:cNvSpPr>
            <a:spLocks noGrp="1"/>
          </p:cNvSpPr>
          <p:nvPr>
            <p:ph type="dt" idx="1"/>
            <p:custDataLst>
              <p:tags r:id="rId2"/>
            </p:custDataLst>
          </p:nvPr>
        </p:nvSpPr>
        <p:spPr>
          <a:xfrm>
            <a:off x="3884613" y="0"/>
            <a:ext cx="2971800" cy="458788"/>
          </a:xfrm>
          <a:prstGeom prst="rect">
            <a:avLst/>
          </a:prstGeom>
        </p:spPr>
        <p:txBody>
          <a:bodyPr vert="horz" lIns="91440" tIns="45720" rIns="91440" bIns="45720" rtlCol="0"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F304A79C-522C-43FF-A1E9-9CE663117695}" type="datetime1">
              <a:rPr lang="zh-CN" altLang="en-US" sz="1200"/>
            </a:fld>
            <a:endParaRPr lang="zh-CN" altLang="en-US" sz="1200"/>
          </a:p>
        </p:txBody>
      </p:sp>
      <p:sp>
        <p:nvSpPr>
          <p:cNvPr id="23556" name="幻灯片图像占位符 3"/>
          <p:cNvSpPr>
            <a:spLocks noGrp="1" noRot="1" noChangeAspect="1"/>
          </p:cNvSpPr>
          <p:nvPr>
            <p:ph type="sldImg" idx="2"/>
            <p:custDataLst>
              <p:tags r:id="rId3"/>
            </p:custDataLst>
          </p:nvPr>
        </p:nvSpPr>
        <p:spPr>
          <a:xfrm>
            <a:off x="685800" y="1143000"/>
            <a:ext cx="5486400" cy="3086100"/>
          </a:xfrm>
          <a:prstGeom prst="rect">
            <a:avLst/>
          </a:prstGeom>
          <a:noFill/>
          <a:ln w="12700">
            <a:solidFill>
              <a:prstClr val="black"/>
            </a:solidFill>
            <a:round/>
          </a:ln>
        </p:spPr>
      </p:sp>
      <p:sp>
        <p:nvSpPr>
          <p:cNvPr id="23557" name="备注占位符 4"/>
          <p:cNvSpPr>
            <a:spLocks noGrp="1"/>
          </p:cNvSpPr>
          <p:nvPr>
            <p:ph type="body" sz="quarter" idx="3"/>
            <p:custDataLst>
              <p:tags r:id="rId4"/>
            </p:custDataLst>
          </p:nvPr>
        </p:nvSpPr>
        <p:spPr>
          <a:xfrm>
            <a:off x="685800" y="4400550"/>
            <a:ext cx="5486400" cy="3600450"/>
          </a:xfrm>
          <a:prstGeom prst="rect">
            <a:avLst/>
          </a:prstGeom>
          <a:noFill/>
          <a:ln>
            <a:noFill/>
            <a:miter lim="800000"/>
          </a:ln>
        </p:spPr>
        <p:txBody>
          <a:bodyPr vert="horz"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5pPr>
          </a:lstStyle>
          <a:p>
            <a:pPr lvl="0"/>
            <a:r>
              <a:t>单击此处编辑母版文本样式</a:t>
            </a:r>
          </a:p>
          <a:p>
            <a:pPr lvl="1"/>
            <a:r>
              <a:t>第二级</a:t>
            </a:r>
          </a:p>
          <a:p>
            <a:pPr lvl="2"/>
            <a:r>
              <a:t>第三级</a:t>
            </a:r>
          </a:p>
          <a:p>
            <a:pPr lvl="3"/>
            <a:r>
              <a:t>第四级</a:t>
            </a:r>
          </a:p>
          <a:p>
            <a:pPr lvl="4"/>
            <a:r>
              <a:t>第五级</a:t>
            </a:r>
          </a:p>
        </p:txBody>
      </p:sp>
      <p:sp>
        <p:nvSpPr>
          <p:cNvPr id="23558" name="页脚占位符 5"/>
          <p:cNvSpPr>
            <a:spLocks noGrp="1"/>
          </p:cNvSpPr>
          <p:nvPr>
            <p:ph type="ftr" sz="quarter" idx="4"/>
            <p:custDataLst>
              <p:tags r:id="rId5"/>
            </p:custDataLst>
          </p:nvPr>
        </p:nvSpPr>
        <p:spPr>
          <a:xfrm>
            <a:off x="0" y="8685213"/>
            <a:ext cx="2971800" cy="458788"/>
          </a:xfrm>
          <a:prstGeom prst="rect">
            <a:avLst/>
          </a:prstGeom>
        </p:spPr>
        <p:txBody>
          <a:bodyPr vert="horz" lIns="91440" tIns="45720" rIns="91440" bIns="45720" rtlCol="0"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endParaRPr lang="zh-CN" altLang="en-US" sz="1200"/>
          </a:p>
        </p:txBody>
      </p:sp>
      <p:sp>
        <p:nvSpPr>
          <p:cNvPr id="23559" name="灯片编号占位符 6"/>
          <p:cNvSpPr>
            <a:spLocks noGrp="1"/>
          </p:cNvSpPr>
          <p:nvPr>
            <p:ph type="sldNum" sz="quarter" idx="5"/>
            <p:custDataLst>
              <p:tags r:id="rId6"/>
            </p:custDataLst>
          </p:nvPr>
        </p:nvSpPr>
        <p:spPr>
          <a:xfrm>
            <a:off x="3884613" y="8685213"/>
            <a:ext cx="2971800" cy="458788"/>
          </a:xfrm>
          <a:prstGeom prst="rect">
            <a:avLst/>
          </a:prstGeom>
        </p:spPr>
        <p:txBody>
          <a:bodyPr vert="horz" lIns="91440" tIns="45720" rIns="91440" bIns="45720" rtlCol="0" anchor="b"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r"/>
            <a:fld id="{FEFFB89D-F26C-4078-B7F1-DE4542788B0C}" type="slidenum">
              <a:rPr lang="zh-CN" altLang="en-US" sz="1200"/>
            </a:fld>
            <a:endParaRPr lang="zh-CN" altLang="en-US" sz="1200"/>
          </a:p>
        </p:txBody>
      </p:sp>
    </p:spTree>
  </p:cSld>
  <p:clrMap bg1="lt1" tx1="dk1" bg2="lt2" tx2="dk2" accent1="accent1" accent2="accent2" accent3="accent3" accent4="accent4" accent5="accent5" accent6="accent6" hlink="hlink" folHlink="folHlink"/>
  <p:notesStyle/>
</p:notesMaster>
</file>

<file path=ppt/notesSlides/_rels/notesSlide1.xml.rels><?xml version="1.0" encoding="UTF-8" standalone="yes"?>
<Relationships xmlns="http://schemas.openxmlformats.org/package/2006/relationships"><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p:cNvSpPr>
          <p:nvPr>
            <p:ph type="sldImg" idx="4294967295"/>
            <p:custDataLst>
              <p:tags r:id="rId3"/>
            </p:custDataLst>
          </p:nvPr>
        </p:nvSpPr>
        <p:spPr>
          <a:xfrm>
            <a:off x="685800" y="1143000"/>
            <a:ext cx="5486400" cy="3086100"/>
          </a:xfrm>
          <a:prstGeom prst="rect">
            <a:avLst/>
          </a:prstGeom>
          <a:noFill/>
          <a:ln w="12700">
            <a:round/>
          </a:ln>
        </p:spPr>
      </p:sp>
      <p:sp>
        <p:nvSpPr>
          <p:cNvPr id="25602" name="文本占位符 2"/>
          <p:cNvSpPr>
            <a:spLocks noGrp="1"/>
          </p:cNvSpPr>
          <p:nvPr>
            <p:ph type="body" idx="1"/>
            <p:custDataLst>
              <p:tags r:id="rId4"/>
            </p:custDataLst>
          </p:nvPr>
        </p:nvSpPr>
        <p:spPr>
          <a:xfrm>
            <a:off x="685800" y="4400550"/>
            <a:ext cx="5486400" cy="3600450"/>
          </a:xfrm>
          <a:prstGeom prst="rect">
            <a:avLst/>
          </a:prstGeom>
          <a:noFill/>
          <a:ln>
            <a:miter lim="800000"/>
          </a:ln>
        </p:spPr>
        <p:txBody>
          <a:bodyPr vert="horz"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5pPr>
          </a:lstStyle>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p:cNvSpPr>
          <p:nvPr>
            <p:ph type="sldImg" idx="4294967295"/>
            <p:custDataLst>
              <p:tags r:id="rId3"/>
            </p:custDataLst>
          </p:nvPr>
        </p:nvSpPr>
        <p:spPr>
          <a:xfrm>
            <a:off x="685800" y="1143000"/>
            <a:ext cx="5486400" cy="3086100"/>
          </a:xfrm>
          <a:prstGeom prst="rect">
            <a:avLst/>
          </a:prstGeom>
          <a:noFill/>
          <a:ln w="12700">
            <a:round/>
          </a:ln>
        </p:spPr>
      </p:sp>
      <p:sp>
        <p:nvSpPr>
          <p:cNvPr id="55298" name="文本占位符 2"/>
          <p:cNvSpPr>
            <a:spLocks noGrp="1"/>
          </p:cNvSpPr>
          <p:nvPr>
            <p:ph type="body" idx="1"/>
            <p:custDataLst>
              <p:tags r:id="rId4"/>
            </p:custDataLst>
          </p:nvPr>
        </p:nvSpPr>
        <p:spPr>
          <a:xfrm>
            <a:off x="685800" y="4400550"/>
            <a:ext cx="5486400" cy="3600450"/>
          </a:xfrm>
          <a:prstGeom prst="rect">
            <a:avLst/>
          </a:prstGeom>
          <a:noFill/>
          <a:ln>
            <a:miter lim="800000"/>
          </a:ln>
        </p:spPr>
        <p:txBody>
          <a:bodyPr vert="horz"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5pPr>
          </a:lstStyle>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idx="4294967295"/>
            <p:custDataLst>
              <p:tags r:id="rId3"/>
            </p:custDataLst>
          </p:nvPr>
        </p:nvSpPr>
        <p:spPr>
          <a:xfrm>
            <a:off x="685800" y="1143000"/>
            <a:ext cx="5486400" cy="3086100"/>
          </a:xfrm>
          <a:prstGeom prst="rect">
            <a:avLst/>
          </a:prstGeom>
          <a:noFill/>
          <a:ln w="12700">
            <a:round/>
          </a:ln>
        </p:spPr>
      </p:sp>
      <p:sp>
        <p:nvSpPr>
          <p:cNvPr id="27650" name="文本占位符 2"/>
          <p:cNvSpPr>
            <a:spLocks noGrp="1"/>
          </p:cNvSpPr>
          <p:nvPr>
            <p:ph type="body" idx="1"/>
            <p:custDataLst>
              <p:tags r:id="rId4"/>
            </p:custDataLst>
          </p:nvPr>
        </p:nvSpPr>
        <p:spPr>
          <a:xfrm>
            <a:off x="685800" y="4400550"/>
            <a:ext cx="5486400" cy="3600450"/>
          </a:xfrm>
          <a:prstGeom prst="rect">
            <a:avLst/>
          </a:prstGeom>
          <a:noFill/>
          <a:ln>
            <a:miter lim="800000"/>
          </a:ln>
        </p:spPr>
        <p:txBody>
          <a:bodyPr vert="horz"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5pPr>
          </a:lstStyle>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p:cNvSpPr>
          <p:nvPr>
            <p:ph type="sldImg" idx="4294967295"/>
            <p:custDataLst>
              <p:tags r:id="rId3"/>
            </p:custDataLst>
          </p:nvPr>
        </p:nvSpPr>
        <p:spPr>
          <a:xfrm>
            <a:off x="685800" y="1143000"/>
            <a:ext cx="5486400" cy="3086100"/>
          </a:xfrm>
          <a:prstGeom prst="rect">
            <a:avLst/>
          </a:prstGeom>
          <a:noFill/>
          <a:ln w="12700">
            <a:round/>
          </a:ln>
        </p:spPr>
      </p:sp>
      <p:sp>
        <p:nvSpPr>
          <p:cNvPr id="35842" name="文本占位符 2"/>
          <p:cNvSpPr>
            <a:spLocks noGrp="1"/>
          </p:cNvSpPr>
          <p:nvPr>
            <p:ph type="body" idx="1"/>
            <p:custDataLst>
              <p:tags r:id="rId4"/>
            </p:custDataLst>
          </p:nvPr>
        </p:nvSpPr>
        <p:spPr>
          <a:xfrm>
            <a:off x="685800" y="4400550"/>
            <a:ext cx="5486400" cy="3600450"/>
          </a:xfrm>
          <a:prstGeom prst="rect">
            <a:avLst/>
          </a:prstGeom>
          <a:noFill/>
          <a:ln>
            <a:miter lim="800000"/>
          </a:ln>
        </p:spPr>
        <p:txBody>
          <a:bodyPr vert="horz"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5pPr>
          </a:lstStyle>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p:cNvSpPr>
          <p:nvPr>
            <p:ph type="sldImg" idx="4294967295"/>
            <p:custDataLst>
              <p:tags r:id="rId3"/>
            </p:custDataLst>
          </p:nvPr>
        </p:nvSpPr>
        <p:spPr>
          <a:xfrm>
            <a:off x="685800" y="1143000"/>
            <a:ext cx="5486400" cy="3086100"/>
          </a:xfrm>
          <a:prstGeom prst="rect">
            <a:avLst/>
          </a:prstGeom>
          <a:noFill/>
          <a:ln w="12700">
            <a:round/>
          </a:ln>
        </p:spPr>
      </p:sp>
      <p:sp>
        <p:nvSpPr>
          <p:cNvPr id="43010" name="文本占位符 2"/>
          <p:cNvSpPr>
            <a:spLocks noGrp="1"/>
          </p:cNvSpPr>
          <p:nvPr>
            <p:ph type="body" idx="1"/>
            <p:custDataLst>
              <p:tags r:id="rId4"/>
            </p:custDataLst>
          </p:nvPr>
        </p:nvSpPr>
        <p:spPr>
          <a:xfrm>
            <a:off x="685800" y="4400550"/>
            <a:ext cx="5486400" cy="3600450"/>
          </a:xfrm>
          <a:prstGeom prst="rect">
            <a:avLst/>
          </a:prstGeom>
          <a:noFill/>
          <a:ln>
            <a:miter lim="800000"/>
          </a:ln>
        </p:spPr>
        <p:txBody>
          <a:bodyPr vert="horz"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5pPr>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idx="4294967295"/>
            <p:custDataLst>
              <p:tags r:id="rId3"/>
            </p:custDataLst>
          </p:nvPr>
        </p:nvSpPr>
        <p:spPr>
          <a:xfrm>
            <a:off x="685800" y="1143000"/>
            <a:ext cx="5486400" cy="3086100"/>
          </a:xfrm>
          <a:prstGeom prst="rect">
            <a:avLst/>
          </a:prstGeom>
          <a:noFill/>
          <a:ln w="12700">
            <a:round/>
          </a:ln>
        </p:spPr>
      </p:sp>
      <p:sp>
        <p:nvSpPr>
          <p:cNvPr id="45058" name="文本占位符 2"/>
          <p:cNvSpPr>
            <a:spLocks noGrp="1"/>
          </p:cNvSpPr>
          <p:nvPr>
            <p:ph type="body" idx="1"/>
            <p:custDataLst>
              <p:tags r:id="rId4"/>
            </p:custDataLst>
          </p:nvPr>
        </p:nvSpPr>
        <p:spPr>
          <a:xfrm>
            <a:off x="685800" y="4400550"/>
            <a:ext cx="5486400" cy="3600450"/>
          </a:xfrm>
          <a:prstGeom prst="rect">
            <a:avLst/>
          </a:prstGeom>
          <a:noFill/>
          <a:ln>
            <a:miter lim="800000"/>
          </a:ln>
        </p:spPr>
        <p:txBody>
          <a:bodyPr vert="horz"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5pPr>
          </a:lstStyle>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idx="4294967295"/>
            <p:custDataLst>
              <p:tags r:id="rId3"/>
            </p:custDataLst>
          </p:nvPr>
        </p:nvSpPr>
        <p:spPr>
          <a:xfrm>
            <a:off x="685800" y="1143000"/>
            <a:ext cx="5486400" cy="3086100"/>
          </a:xfrm>
          <a:prstGeom prst="rect">
            <a:avLst/>
          </a:prstGeom>
          <a:noFill/>
          <a:ln w="12700">
            <a:round/>
          </a:ln>
        </p:spPr>
      </p:sp>
      <p:sp>
        <p:nvSpPr>
          <p:cNvPr id="47106" name="文本占位符 2"/>
          <p:cNvSpPr>
            <a:spLocks noGrp="1"/>
          </p:cNvSpPr>
          <p:nvPr>
            <p:ph type="body" idx="1"/>
            <p:custDataLst>
              <p:tags r:id="rId4"/>
            </p:custDataLst>
          </p:nvPr>
        </p:nvSpPr>
        <p:spPr>
          <a:xfrm>
            <a:off x="685800" y="4400550"/>
            <a:ext cx="5486400" cy="3600450"/>
          </a:xfrm>
          <a:prstGeom prst="rect">
            <a:avLst/>
          </a:prstGeom>
          <a:noFill/>
          <a:ln>
            <a:miter lim="800000"/>
          </a:ln>
        </p:spPr>
        <p:txBody>
          <a:bodyPr vert="horz"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5pPr>
          </a:lstStyle>
          <a:p>
            <a:pPr lvl="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p:cNvSpPr>
          <p:nvPr>
            <p:ph type="sldImg" idx="4294967295"/>
            <p:custDataLst>
              <p:tags r:id="rId3"/>
            </p:custDataLst>
          </p:nvPr>
        </p:nvSpPr>
        <p:spPr>
          <a:xfrm>
            <a:off x="685800" y="1143000"/>
            <a:ext cx="5486400" cy="3086100"/>
          </a:xfrm>
          <a:prstGeom prst="rect">
            <a:avLst/>
          </a:prstGeom>
          <a:noFill/>
          <a:ln w="12700">
            <a:round/>
          </a:ln>
        </p:spPr>
      </p:sp>
      <p:sp>
        <p:nvSpPr>
          <p:cNvPr id="49154" name="文本占位符 2"/>
          <p:cNvSpPr>
            <a:spLocks noGrp="1"/>
          </p:cNvSpPr>
          <p:nvPr>
            <p:ph type="body" idx="1"/>
            <p:custDataLst>
              <p:tags r:id="rId4"/>
            </p:custDataLst>
          </p:nvPr>
        </p:nvSpPr>
        <p:spPr>
          <a:xfrm>
            <a:off x="685800" y="4400550"/>
            <a:ext cx="5486400" cy="3600450"/>
          </a:xfrm>
          <a:prstGeom prst="rect">
            <a:avLst/>
          </a:prstGeom>
          <a:noFill/>
          <a:ln>
            <a:miter lim="800000"/>
          </a:ln>
        </p:spPr>
        <p:txBody>
          <a:bodyPr vert="horz"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5pPr>
          </a:lstStyle>
          <a:p>
            <a:pPr lvl="0"/>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p:cNvSpPr>
          <p:nvPr>
            <p:ph type="sldImg" idx="4294967295"/>
            <p:custDataLst>
              <p:tags r:id="rId3"/>
            </p:custDataLst>
          </p:nvPr>
        </p:nvSpPr>
        <p:spPr>
          <a:xfrm>
            <a:off x="685800" y="1143000"/>
            <a:ext cx="5486400" cy="3086100"/>
          </a:xfrm>
          <a:prstGeom prst="rect">
            <a:avLst/>
          </a:prstGeom>
          <a:noFill/>
          <a:ln w="12700">
            <a:round/>
          </a:ln>
        </p:spPr>
      </p:sp>
      <p:sp>
        <p:nvSpPr>
          <p:cNvPr id="51202" name="文本占位符 2"/>
          <p:cNvSpPr>
            <a:spLocks noGrp="1"/>
          </p:cNvSpPr>
          <p:nvPr>
            <p:ph type="body" idx="1"/>
            <p:custDataLst>
              <p:tags r:id="rId4"/>
            </p:custDataLst>
          </p:nvPr>
        </p:nvSpPr>
        <p:spPr>
          <a:xfrm>
            <a:off x="685800" y="4400550"/>
            <a:ext cx="5486400" cy="3600450"/>
          </a:xfrm>
          <a:prstGeom prst="rect">
            <a:avLst/>
          </a:prstGeom>
          <a:noFill/>
          <a:ln>
            <a:miter lim="800000"/>
          </a:ln>
        </p:spPr>
        <p:txBody>
          <a:bodyPr vert="horz"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5pPr>
          </a:lstStyle>
          <a:p>
            <a:pPr lvl="0"/>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idx="4294967295"/>
            <p:custDataLst>
              <p:tags r:id="rId3"/>
            </p:custDataLst>
          </p:nvPr>
        </p:nvSpPr>
        <p:spPr>
          <a:xfrm>
            <a:off x="685800" y="1143000"/>
            <a:ext cx="5486400" cy="3086100"/>
          </a:xfrm>
          <a:prstGeom prst="rect">
            <a:avLst/>
          </a:prstGeom>
          <a:noFill/>
          <a:ln w="12700">
            <a:round/>
          </a:ln>
        </p:spPr>
      </p:sp>
      <p:sp>
        <p:nvSpPr>
          <p:cNvPr id="53250" name="文本占位符 2"/>
          <p:cNvSpPr>
            <a:spLocks noGrp="1"/>
          </p:cNvSpPr>
          <p:nvPr>
            <p:ph type="body" idx="1"/>
            <p:custDataLst>
              <p:tags r:id="rId4"/>
            </p:custDataLst>
          </p:nvPr>
        </p:nvSpPr>
        <p:spPr>
          <a:xfrm>
            <a:off x="685800" y="4400550"/>
            <a:ext cx="5486400" cy="3600450"/>
          </a:xfrm>
          <a:prstGeom prst="rect">
            <a:avLst/>
          </a:prstGeom>
          <a:noFill/>
          <a:ln>
            <a:miter lim="800000"/>
          </a:ln>
        </p:spPr>
        <p:txBody>
          <a:bodyPr vert="horz"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a:ea typeface="宋体" panose="02010600030101010101" pitchFamily="2" charset="-122"/>
              </a:defRPr>
            </a:lvl5pPr>
          </a:lstStyle>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Tx" preserve="1">
  <p:cSld name="1_内容与标题">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Tx" preserve="1">
  <p:cSld name="2_内容与标题">
    <p:spTree>
      <p:nvGrpSpPr>
        <p:cNvPr id="1" name=""/>
        <p:cNvGrpSpPr/>
        <p:nvPr/>
      </p:nvGrpSpPr>
      <p:grpSpPr>
        <a:xfrm>
          <a:off x="0" y="0"/>
          <a:ext cx="0" cy="0"/>
          <a:chOff x="0" y="0"/>
          <a:chExt cx="0" cy="0"/>
        </a:xfrm>
      </p:grpSpPr>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仅标题">
    <p:spTree>
      <p:nvGrpSpPr>
        <p:cNvPr id="1" name=""/>
        <p:cNvGrpSpPr/>
        <p:nvPr/>
      </p:nvGrpSpPr>
      <p:grpSpPr>
        <a:xfrm>
          <a:off x="0" y="0"/>
          <a:ext cx="0" cy="0"/>
          <a:chOff x="0" y="0"/>
          <a:chExt cx="0" cy="0"/>
        </a:xfrm>
      </p:grpSpPr>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0" Type="http://schemas.openxmlformats.org/officeDocument/2006/relationships/theme" Target="../theme/theme1.xml"/><Relationship Id="rId3" Type="http://schemas.openxmlformats.org/officeDocument/2006/relationships/slideLayout" Target="../slideLayouts/slideLayout3.xml"/><Relationship Id="rId29" Type="http://schemas.openxmlformats.org/officeDocument/2006/relationships/image" Target="file:///D:\qq&#25991;&#20214;\712321467\Image\C2C\Image2\%7b75232B38-A165-1FB7-499C-2E1C792CACB5%7d.png" TargetMode="External"/><Relationship Id="rId28" Type="http://schemas.openxmlformats.org/officeDocument/2006/relationships/image" Target="../media/image2.png"/><Relationship Id="rId27" Type="http://schemas.openxmlformats.org/officeDocument/2006/relationships/tags" Target="../tags/tag1.xml"/><Relationship Id="rId26" Type="http://schemas.openxmlformats.org/officeDocument/2006/relationships/image" Target="../media/image1.jpeg"/><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6" cstate="email"/>
          <a:stretch>
            <a:fillRect/>
          </a:stretch>
        </a:blipFill>
        <a:effectLst/>
      </p:bgPr>
    </p:bg>
    <p:spTree>
      <p:nvGrpSpPr>
        <p:cNvPr id="1" name=""/>
        <p:cNvGrpSpPr/>
        <p:nvPr/>
      </p:nvGrpSpPr>
      <p:grpSpPr>
        <a:xfrm>
          <a:off x="0" y="0"/>
          <a:ext cx="0" cy="0"/>
          <a:chOff x="0" y="0"/>
          <a:chExt cx="0" cy="0"/>
        </a:xfrm>
      </p:grpSpPr>
      <p:pic>
        <p:nvPicPr>
          <p:cNvPr id="2" name="图片 1073743875" descr="学科网 zxxk.com"/>
          <p:cNvPicPr>
            <a:picLocks noChangeAspect="1"/>
          </p:cNvPicPr>
          <p:nvPr>
            <p:custDataLst>
              <p:tags r:id="rId27"/>
            </p:custDataLst>
          </p:nvPr>
        </p:nvPicPr>
        <p:blipFill>
          <a:blip r:embed="rId28" r:link="rId29"/>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Lst>
  <p:transition/>
  <p:txStyles>
    <p:titleStyle>
      <a:lvl1pPr marL="0" indent="0" algn="l" defTabSz="914400" rtl="0" eaLnBrk="1" fontAlgn="base" latinLnBrk="0" hangingPunct="1">
        <a:lnSpc>
          <a:spcPct val="90000"/>
        </a:lnSpc>
        <a:spcBef>
          <a:spcPct val="0"/>
        </a:spcBef>
        <a:spcAft>
          <a:spcPct val="0"/>
        </a:spcAft>
        <a:buClrTx/>
        <a:buSzTx/>
        <a:buFontTx/>
        <a:buNone/>
        <a:defRPr sz="4400" kern="1200">
          <a:solidFill>
            <a:schemeClr val="tx1"/>
          </a:solidFill>
          <a:latin typeface="等线 Light" panose="02010600030101010101" charset="-122"/>
          <a:ea typeface="等线 Light" panose="02010600030101010101" charset="-122"/>
          <a:cs typeface="+mj-cs"/>
        </a:defRPr>
      </a:lvl1pPr>
    </p:titleStyle>
    <p:bodyStyle>
      <a:lvl1pPr marL="228600" indent="-228600" algn="l" defTabSz="914400" rtl="0" eaLnBrk="1" fontAlgn="base" latinLnBrk="0" hangingPunct="1">
        <a:lnSpc>
          <a:spcPct val="90000"/>
        </a:lnSpc>
        <a:spcBef>
          <a:spcPts val="1000"/>
        </a:spcBef>
        <a:spcAft>
          <a:spcPct val="0"/>
        </a:spcAft>
        <a:buClrTx/>
        <a:buSzTx/>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image" Target="../media/image15.png"/><Relationship Id="rId3" Type="http://schemas.openxmlformats.org/officeDocument/2006/relationships/tags" Target="../tags/tag60.xml"/><Relationship Id="rId2" Type="http://schemas.openxmlformats.org/officeDocument/2006/relationships/tags" Target="../tags/tag59.xml"/><Relationship Id="rId18" Type="http://schemas.openxmlformats.org/officeDocument/2006/relationships/slideLayout" Target="../slideLayouts/slideLayout4.xml"/><Relationship Id="rId17" Type="http://schemas.openxmlformats.org/officeDocument/2006/relationships/image" Target="../media/image17.png"/><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image" Target="../media/image16.png"/><Relationship Id="rId10" Type="http://schemas.openxmlformats.org/officeDocument/2006/relationships/tags" Target="../tags/tag66.xml"/><Relationship Id="rId1" Type="http://schemas.openxmlformats.org/officeDocument/2006/relationships/tags" Target="../tags/tag58.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12.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image" Target="../media/image16.png"/><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1" Type="http://schemas.openxmlformats.org/officeDocument/2006/relationships/slideLayout" Target="../slideLayouts/slideLayout4.xml"/><Relationship Id="rId10" Type="http://schemas.openxmlformats.org/officeDocument/2006/relationships/tags" Target="../tags/tag83.xml"/><Relationship Id="rId1" Type="http://schemas.openxmlformats.org/officeDocument/2006/relationships/tags" Target="../tags/tag76.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14.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image" Target="../media/image21.png"/><Relationship Id="rId7" Type="http://schemas.openxmlformats.org/officeDocument/2006/relationships/tags" Target="../tags/tag94.xml"/><Relationship Id="rId6" Type="http://schemas.openxmlformats.org/officeDocument/2006/relationships/image" Target="../media/image20.png"/><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3" Type="http://schemas.openxmlformats.org/officeDocument/2006/relationships/slideLayout" Target="../slideLayouts/slideLayout4.xml"/><Relationship Id="rId12" Type="http://schemas.openxmlformats.org/officeDocument/2006/relationships/image" Target="../media/image23.png"/><Relationship Id="rId11" Type="http://schemas.openxmlformats.org/officeDocument/2006/relationships/tags" Target="../tags/tag96.xml"/><Relationship Id="rId10" Type="http://schemas.openxmlformats.org/officeDocument/2006/relationships/image" Target="../media/image22.png"/><Relationship Id="rId1" Type="http://schemas.openxmlformats.org/officeDocument/2006/relationships/tags" Target="../tags/tag89.xml"/></Relationships>
</file>

<file path=ppt/slides/_rels/slide15.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3" Type="http://schemas.openxmlformats.org/officeDocument/2006/relationships/notesSlide" Target="../notesSlides/notesSlide4.xml"/><Relationship Id="rId22" Type="http://schemas.openxmlformats.org/officeDocument/2006/relationships/slideLayout" Target="../slideLayouts/slideLayout2.xml"/><Relationship Id="rId21" Type="http://schemas.openxmlformats.org/officeDocument/2006/relationships/tags" Target="../tags/tag113.xml"/><Relationship Id="rId20" Type="http://schemas.openxmlformats.org/officeDocument/2006/relationships/tags" Target="../tags/tag112.xml"/><Relationship Id="rId2" Type="http://schemas.openxmlformats.org/officeDocument/2006/relationships/tags" Target="../tags/tag98.xml"/><Relationship Id="rId19" Type="http://schemas.openxmlformats.org/officeDocument/2006/relationships/tags" Target="../tags/tag111.xml"/><Relationship Id="rId18" Type="http://schemas.openxmlformats.org/officeDocument/2006/relationships/image" Target="../media/image27.png"/><Relationship Id="rId17" Type="http://schemas.openxmlformats.org/officeDocument/2006/relationships/tags" Target="../tags/tag110.xml"/><Relationship Id="rId16" Type="http://schemas.openxmlformats.org/officeDocument/2006/relationships/image" Target="../media/image26.png"/><Relationship Id="rId15" Type="http://schemas.openxmlformats.org/officeDocument/2006/relationships/tags" Target="../tags/tag109.xml"/><Relationship Id="rId14" Type="http://schemas.openxmlformats.org/officeDocument/2006/relationships/image" Target="../media/image25.jpeg"/><Relationship Id="rId13" Type="http://schemas.openxmlformats.org/officeDocument/2006/relationships/tags" Target="../tags/tag108.xml"/><Relationship Id="rId12" Type="http://schemas.openxmlformats.org/officeDocument/2006/relationships/image" Target="../media/image24.png"/><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tags" Target="../tags/tag97.xml"/></Relationships>
</file>

<file path=ppt/slides/_rels/slide16.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image" Target="../media/image28.png"/><Relationship Id="rId12" Type="http://schemas.openxmlformats.org/officeDocument/2006/relationships/notesSlide" Target="../notesSlides/notesSlide5.xml"/><Relationship Id="rId11" Type="http://schemas.openxmlformats.org/officeDocument/2006/relationships/slideLayout" Target="../slideLayouts/slideLayout2.xml"/><Relationship Id="rId10" Type="http://schemas.openxmlformats.org/officeDocument/2006/relationships/tags" Target="../tags/tag123.xml"/><Relationship Id="rId1" Type="http://schemas.openxmlformats.org/officeDocument/2006/relationships/tags" Target="../tags/tag116.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tags" Target="../tags/tag127.xml"/><Relationship Id="rId2" Type="http://schemas.openxmlformats.org/officeDocument/2006/relationships/image" Target="../media/image30.png"/><Relationship Id="rId1" Type="http://schemas.openxmlformats.org/officeDocument/2006/relationships/tags" Target="../tags/tag126.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image" Target="../media/image31.png"/><Relationship Id="rId2" Type="http://schemas.openxmlformats.org/officeDocument/2006/relationships/tags" Target="../tags/tag131.xml"/><Relationship Id="rId1" Type="http://schemas.openxmlformats.org/officeDocument/2006/relationships/tags" Target="../tags/tag130.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tags" Target="../tags/tag135.xml"/><Relationship Id="rId1" Type="http://schemas.openxmlformats.org/officeDocument/2006/relationships/tags" Target="../tags/tag134.xml"/></Relationships>
</file>

<file path=ppt/slides/_rels/slide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7" Type="http://schemas.openxmlformats.org/officeDocument/2006/relationships/notesSlide" Target="../notesSlides/notesSlide2.xml"/><Relationship Id="rId16" Type="http://schemas.openxmlformats.org/officeDocument/2006/relationships/slideLayout" Target="../slideLayouts/slideLayout2.xml"/><Relationship Id="rId15" Type="http://schemas.openxmlformats.org/officeDocument/2006/relationships/image" Target="../media/image5.png"/><Relationship Id="rId14" Type="http://schemas.openxmlformats.org/officeDocument/2006/relationships/tags" Target="../tags/tag16.xml"/><Relationship Id="rId13" Type="http://schemas.openxmlformats.org/officeDocument/2006/relationships/image" Target="../media/image4.png"/><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image" Target="../media/image3.png"/><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tags" Target="../tags/tag140.xml"/><Relationship Id="rId3" Type="http://schemas.openxmlformats.org/officeDocument/2006/relationships/image" Target="../media/image32.png"/><Relationship Id="rId2" Type="http://schemas.openxmlformats.org/officeDocument/2006/relationships/tags" Target="../tags/tag139.xml"/><Relationship Id="rId1" Type="http://schemas.openxmlformats.org/officeDocument/2006/relationships/tags" Target="../tags/tag138.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hyperlink" Target="file:///I:\&#27719;&#25253;&#35838;\&#31532;&#19968;&#32452;%20&#23385;&#24420;&#24420;\Let's%20sing%202.swf" TargetMode="External"/><Relationship Id="rId2" Type="http://schemas.openxmlformats.org/officeDocument/2006/relationships/tags" Target="../tags/tag144.xml"/><Relationship Id="rId1" Type="http://schemas.openxmlformats.org/officeDocument/2006/relationships/tags" Target="../tags/tag143.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tags" Target="../tags/tag22.xml"/><Relationship Id="rId4" Type="http://schemas.openxmlformats.org/officeDocument/2006/relationships/image" Target="../media/image6.png"/><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4.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image" Target="../media/image10.png"/><Relationship Id="rId7" Type="http://schemas.openxmlformats.org/officeDocument/2006/relationships/tags" Target="../tags/tag26.xml"/><Relationship Id="rId6" Type="http://schemas.openxmlformats.org/officeDocument/2006/relationships/image" Target="../media/image9.png"/><Relationship Id="rId5" Type="http://schemas.openxmlformats.org/officeDocument/2006/relationships/tags" Target="../tags/tag25.xml"/><Relationship Id="rId4" Type="http://schemas.openxmlformats.org/officeDocument/2006/relationships/image" Target="../media/image8.png"/><Relationship Id="rId3" Type="http://schemas.openxmlformats.org/officeDocument/2006/relationships/tags" Target="../tags/tag24.xml"/><Relationship Id="rId2" Type="http://schemas.openxmlformats.org/officeDocument/2006/relationships/image" Target="../media/image7.jpeg"/><Relationship Id="rId16" Type="http://schemas.openxmlformats.org/officeDocument/2006/relationships/slideLayout" Target="../slideLayouts/slideLayout3.xml"/><Relationship Id="rId15" Type="http://schemas.openxmlformats.org/officeDocument/2006/relationships/audio" Target="../media/audio1.wav"/><Relationship Id="rId14" Type="http://schemas.openxmlformats.org/officeDocument/2006/relationships/tags" Target="../tags/tag30.xml"/><Relationship Id="rId13" Type="http://schemas.openxmlformats.org/officeDocument/2006/relationships/image" Target="../media/image12.png"/><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image" Target="../media/image11.png"/><Relationship Id="rId1" Type="http://schemas.openxmlformats.org/officeDocument/2006/relationships/tags" Target="../tags/tag23.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audio" Target="../media/audio2.wav"/><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image" Target="../media/image13.png"/><Relationship Id="rId1" Type="http://schemas.openxmlformats.org/officeDocument/2006/relationships/tags" Target="../tags/tag31.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audio" Target="../media/audio2.wav"/><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image" Target="../media/image8.png"/><Relationship Id="rId1" Type="http://schemas.openxmlformats.org/officeDocument/2006/relationships/tags" Target="../tags/tag35.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audio" Target="../media/audio2.wav"/><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image" Target="../media/image10.png"/><Relationship Id="rId1" Type="http://schemas.openxmlformats.org/officeDocument/2006/relationships/tags" Target="../tags/tag39.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audio" Target="../media/audio2.wav"/><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image" Target="../media/image11.png"/><Relationship Id="rId1" Type="http://schemas.openxmlformats.org/officeDocument/2006/relationships/tags" Target="../tags/tag43.xml"/></Relationships>
</file>

<file path=ppt/slides/_rels/slide9.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image" Target="../media/image14.png"/><Relationship Id="rId12" Type="http://schemas.openxmlformats.org/officeDocument/2006/relationships/notesSlide" Target="../notesSlides/notesSlide3.xml"/><Relationship Id="rId11" Type="http://schemas.openxmlformats.org/officeDocument/2006/relationships/slideLayout" Target="../slideLayouts/slideLayout1.xml"/><Relationship Id="rId10" Type="http://schemas.openxmlformats.org/officeDocument/2006/relationships/tags" Target="../tags/tag55.xml"/><Relationship Id="rId1" Type="http://schemas.openxmlformats.org/officeDocument/2006/relationships/tags" Target="../tags/tag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Box 1"/>
          <p:cNvSpPr txBox="1"/>
          <p:nvPr>
            <p:custDataLst>
              <p:tags r:id="rId1"/>
            </p:custDataLst>
          </p:nvPr>
        </p:nvSpPr>
        <p:spPr>
          <a:xfrm>
            <a:off x="2135505" y="548680"/>
            <a:ext cx="8280400" cy="3877985"/>
          </a:xfrm>
          <a:prstGeom prst="rect">
            <a:avLst/>
          </a:prstGeom>
          <a:noFill/>
          <a:ln w="9525">
            <a:noFill/>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eaLnBrk="0" hangingPunct="0">
              <a:lnSpc>
                <a:spcPct val="150000"/>
              </a:lnSpc>
            </a:pPr>
            <a:r>
              <a:rPr lang="en-US" altLang="zh-CN" sz="4800" b="1" dirty="0">
                <a:solidFill>
                  <a:srgbClr val="000000"/>
                </a:solidFill>
                <a:latin typeface="Times New Roman" panose="02020603050405020304" pitchFamily="18" charset="0"/>
                <a:ea typeface="汉仪旗黑Y2-45W" panose="00020600040101010101" charset="-122"/>
              </a:rPr>
              <a:t>Unit 3.1</a:t>
            </a:r>
            <a:endParaRPr lang="en-US" altLang="zh-CN" sz="4800" b="1" dirty="0">
              <a:solidFill>
                <a:srgbClr val="000000"/>
              </a:solidFill>
              <a:latin typeface="Times New Roman" panose="02020603050405020304" pitchFamily="18" charset="0"/>
              <a:ea typeface="汉仪旗黑Y2-45W" panose="00020600040101010101" charset="-122"/>
            </a:endParaRPr>
          </a:p>
          <a:p>
            <a:pPr lvl="0" algn="ctr" eaLnBrk="0" hangingPunct="0">
              <a:lnSpc>
                <a:spcPct val="150000"/>
              </a:lnSpc>
            </a:pPr>
            <a:r>
              <a:rPr lang="en-US" altLang="zh-CN" sz="7200" b="1" dirty="0">
                <a:solidFill>
                  <a:srgbClr val="000000"/>
                </a:solidFill>
                <a:latin typeface="Times New Roman" panose="02020603050405020304" pitchFamily="18" charset="0"/>
                <a:ea typeface="汉仪旗黑Y2-45W" panose="00020600040101010101" charset="-122"/>
                <a:sym typeface="等线" panose="02010600030101010101" charset="-122"/>
              </a:rPr>
              <a:t>At the </a:t>
            </a:r>
            <a:r>
              <a:rPr lang="en-US" altLang="zh-CN" sz="7200" b="1" dirty="0" smtClean="0">
                <a:solidFill>
                  <a:srgbClr val="000000"/>
                </a:solidFill>
                <a:latin typeface="Times New Roman" panose="02020603050405020304" pitchFamily="18" charset="0"/>
                <a:ea typeface="汉仪旗黑Y2-45W" panose="00020600040101010101" charset="-122"/>
                <a:sym typeface="等线" panose="02010600030101010101" charset="-122"/>
              </a:rPr>
              <a:t>zoo</a:t>
            </a:r>
            <a:endParaRPr lang="en-US" altLang="zh-CN" sz="7200" b="1" dirty="0" smtClean="0">
              <a:solidFill>
                <a:srgbClr val="000000"/>
              </a:solidFill>
              <a:latin typeface="Times New Roman" panose="02020603050405020304" pitchFamily="18" charset="0"/>
              <a:ea typeface="汉仪旗黑Y2-45W" panose="00020600040101010101" charset="-122"/>
              <a:sym typeface="等线" panose="02010600030101010101" charset="-122"/>
            </a:endParaRPr>
          </a:p>
          <a:p>
            <a:pPr lvl="0" algn="ctr" eaLnBrk="0" hangingPunct="0">
              <a:lnSpc>
                <a:spcPct val="150000"/>
              </a:lnSpc>
            </a:pPr>
            <a:r>
              <a:rPr lang="zh-CN" altLang="en-US" sz="4000" b="1" dirty="0" smtClean="0">
                <a:solidFill>
                  <a:srgbClr val="000000"/>
                </a:solidFill>
                <a:latin typeface="Times New Roman" panose="02020603050405020304" pitchFamily="18" charset="0"/>
                <a:ea typeface="汉仪旗黑Y2-45W" panose="00020600040101010101" charset="-122"/>
                <a:sym typeface="等线" panose="02010600030101010101" charset="-122"/>
              </a:rPr>
              <a:t>第</a:t>
            </a:r>
            <a:r>
              <a:rPr lang="en-US" altLang="zh-CN" sz="4000" b="1" dirty="0" smtClean="0">
                <a:solidFill>
                  <a:srgbClr val="000000"/>
                </a:solidFill>
                <a:latin typeface="Times New Roman" panose="02020603050405020304" pitchFamily="18" charset="0"/>
                <a:ea typeface="汉仪旗黑Y2-45W" panose="00020600040101010101" charset="-122"/>
                <a:sym typeface="等线" panose="02010600030101010101" charset="-122"/>
              </a:rPr>
              <a:t>1</a:t>
            </a:r>
            <a:r>
              <a:rPr lang="zh-CN" altLang="en-US" sz="4000" b="1" dirty="0" smtClean="0">
                <a:solidFill>
                  <a:srgbClr val="000000"/>
                </a:solidFill>
                <a:latin typeface="Times New Roman" panose="02020603050405020304" pitchFamily="18" charset="0"/>
                <a:ea typeface="汉仪旗黑Y2-45W" panose="00020600040101010101" charset="-122"/>
                <a:sym typeface="等线" panose="02010600030101010101" charset="-122"/>
              </a:rPr>
              <a:t>课时</a:t>
            </a:r>
            <a:endParaRPr lang="en-US" altLang="zh-CN" sz="4000" b="1" dirty="0">
              <a:solidFill>
                <a:srgbClr val="000000"/>
              </a:solidFill>
              <a:latin typeface="Times New Roman" panose="02020603050405020304" pitchFamily="18" charset="0"/>
              <a:ea typeface="汉仪旗黑Y2-45W" panose="00020600040101010101"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文本框 3"/>
          <p:cNvSpPr/>
          <p:nvPr>
            <p:custDataLst>
              <p:tags r:id="rId1"/>
            </p:custDataLst>
          </p:nvPr>
        </p:nvSpPr>
        <p:spPr>
          <a:xfrm>
            <a:off x="2859088" y="1187450"/>
            <a:ext cx="2078037" cy="552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000" b="1" dirty="0">
                <a:latin typeface="Arial" panose="020B0604020202020204" pitchFamily="34" charset="0"/>
                <a:ea typeface="汉仪铸字超然体W" panose="00020600040101010101" charset="-122"/>
              </a:rPr>
              <a:t>知识精讲</a:t>
            </a:r>
            <a:endParaRPr lang="zh-CN" altLang="en-US" sz="3000" b="1" dirty="0">
              <a:latin typeface="Arial" panose="020B0604020202020204" pitchFamily="34" charset="0"/>
              <a:ea typeface="汉仪铸字超然体W" panose="00020600040101010101" charset="-122"/>
            </a:endParaRPr>
          </a:p>
        </p:txBody>
      </p:sp>
      <p:grpSp>
        <p:nvGrpSpPr>
          <p:cNvPr id="36866" name="组合 5"/>
          <p:cNvGrpSpPr/>
          <p:nvPr>
            <p:custDataLst>
              <p:tags r:id="rId2"/>
            </p:custDataLst>
          </p:nvPr>
        </p:nvGrpSpPr>
        <p:grpSpPr>
          <a:xfrm>
            <a:off x="3149600" y="1973263"/>
            <a:ext cx="1495425" cy="806450"/>
            <a:chOff x="2167038" y="1587458"/>
            <a:chExt cx="1995375" cy="1076167"/>
          </a:xfrm>
        </p:grpSpPr>
        <p:pic>
          <p:nvPicPr>
            <p:cNvPr id="36867" name="图片 2"/>
            <p:cNvPicPr>
              <a:picLocks noChangeAspect="1"/>
            </p:cNvPicPr>
            <p:nvPr>
              <p:custDataLst>
                <p:tags r:id="rId3"/>
              </p:custDataLst>
            </p:nvPr>
          </p:nvPicPr>
          <p:blipFill>
            <a:blip r:embed="rId4" cstate="email"/>
            <a:stretch>
              <a:fillRect/>
            </a:stretch>
          </p:blipFill>
          <p:spPr>
            <a:xfrm flipH="1">
              <a:off x="2167038" y="1587458"/>
              <a:ext cx="1995375" cy="1076167"/>
            </a:xfrm>
            <a:prstGeom prst="rect">
              <a:avLst/>
            </a:prstGeom>
            <a:noFill/>
            <a:ln>
              <a:noFill/>
              <a:miter lim="800000"/>
              <a:headEnd/>
              <a:tailEnd/>
            </a:ln>
          </p:spPr>
        </p:pic>
        <p:sp>
          <p:nvSpPr>
            <p:cNvPr id="36868" name="文本框 4"/>
            <p:cNvSpPr txBox="1"/>
            <p:nvPr>
              <p:custDataLst>
                <p:tags r:id="rId5"/>
              </p:custDataLst>
            </p:nvPr>
          </p:nvSpPr>
          <p:spPr>
            <a:xfrm>
              <a:off x="2632376" y="1705153"/>
              <a:ext cx="1530037" cy="491478"/>
            </a:xfrm>
            <a:prstGeom prst="rect">
              <a:avLst/>
            </a:prstGeom>
            <a:noFill/>
            <a:ln w="9525">
              <a:noFill/>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1800">
                  <a:solidFill>
                    <a:srgbClr val="000000"/>
                  </a:solidFill>
                  <a:latin typeface="等线" panose="02010600030101010101" charset="-122"/>
                  <a:ea typeface="汉仪旗黑Y2-45W" panose="00020600040101010101" charset="-122"/>
                </a:rPr>
                <a:t>知识点</a:t>
              </a:r>
              <a:endParaRPr lang="zh-CN" altLang="en-US" sz="1800">
                <a:solidFill>
                  <a:srgbClr val="000000"/>
                </a:solidFill>
                <a:latin typeface="等线" panose="02010600030101010101" charset="-122"/>
                <a:ea typeface="汉仪旗黑Y2-45W" panose="00020600040101010101" charset="-122"/>
              </a:endParaRPr>
            </a:p>
          </p:txBody>
        </p:sp>
      </p:grpSp>
      <p:sp>
        <p:nvSpPr>
          <p:cNvPr id="36869" name="文本框 17"/>
          <p:cNvSpPr/>
          <p:nvPr>
            <p:custDataLst>
              <p:tags r:id="rId6"/>
            </p:custDataLst>
          </p:nvPr>
        </p:nvSpPr>
        <p:spPr>
          <a:xfrm>
            <a:off x="4727575" y="1955800"/>
            <a:ext cx="3783013" cy="922338"/>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50000"/>
              </a:lnSpc>
            </a:pPr>
            <a:r>
              <a:rPr lang="en-US" altLang="zh-CN" sz="1800" dirty="0">
                <a:solidFill>
                  <a:srgbClr val="000000"/>
                </a:solidFill>
                <a:latin typeface="Calibri" panose="020F0502020204030204"/>
                <a:ea typeface="汉仪旗黑Y2-45W" panose="00020600040101010101" charset="-122"/>
              </a:rPr>
              <a:t>It’s so tall! </a:t>
            </a:r>
            <a:r>
              <a:rPr lang="zh-CN" altLang="zh-CN" sz="1800" dirty="0">
                <a:solidFill>
                  <a:srgbClr val="000000"/>
                </a:solidFill>
                <a:latin typeface="Calibri" panose="020F0502020204030204"/>
                <a:ea typeface="汉仪旗黑Y2-45W" panose="00020600040101010101" charset="-122"/>
              </a:rPr>
              <a:t>它真高！</a:t>
            </a:r>
            <a:endParaRPr lang="en-US" altLang="zh-CN" sz="1800" dirty="0">
              <a:solidFill>
                <a:srgbClr val="000000"/>
              </a:solidFill>
              <a:latin typeface="Calibri" panose="020F0502020204030204"/>
              <a:ea typeface="汉仪旗黑Y2-45W" panose="00020600040101010101" charset="-122"/>
            </a:endParaRPr>
          </a:p>
          <a:p>
            <a:pPr lvl="0">
              <a:lnSpc>
                <a:spcPct val="150000"/>
              </a:lnSpc>
            </a:pPr>
            <a:r>
              <a:rPr lang="en-US" altLang="zh-CN" sz="1800" dirty="0">
                <a:solidFill>
                  <a:srgbClr val="000000"/>
                </a:solidFill>
                <a:latin typeface="Calibri" panose="020F0502020204030204"/>
                <a:ea typeface="汉仪旗黑Y2-45W" panose="00020600040101010101" charset="-122"/>
              </a:rPr>
              <a:t>It’s short and fat! </a:t>
            </a:r>
            <a:r>
              <a:rPr lang="zh-CN" altLang="zh-CN" sz="1800" dirty="0">
                <a:solidFill>
                  <a:srgbClr val="000000"/>
                </a:solidFill>
                <a:latin typeface="Calibri" panose="020F0502020204030204"/>
                <a:ea typeface="汉仪旗黑Y2-45W" panose="00020600040101010101" charset="-122"/>
              </a:rPr>
              <a:t>它又矮又胖！</a:t>
            </a:r>
            <a:endParaRPr lang="zh-CN" altLang="zh-CN" sz="1800" dirty="0">
              <a:solidFill>
                <a:srgbClr val="000000"/>
              </a:solidFill>
              <a:latin typeface="Calibri" panose="020F0502020204030204"/>
              <a:ea typeface="汉仪旗黑Y2-45W" panose="00020600040101010101" charset="-122"/>
            </a:endParaRPr>
          </a:p>
        </p:txBody>
      </p:sp>
      <p:grpSp>
        <p:nvGrpSpPr>
          <p:cNvPr id="36870" name="组合 15"/>
          <p:cNvGrpSpPr/>
          <p:nvPr>
            <p:custDataLst>
              <p:tags r:id="rId7"/>
            </p:custDataLst>
          </p:nvPr>
        </p:nvGrpSpPr>
        <p:grpSpPr>
          <a:xfrm>
            <a:off x="3043238" y="4029075"/>
            <a:ext cx="3910012" cy="922338"/>
            <a:chOff x="2053379" y="4116656"/>
            <a:chExt cx="5213350" cy="1231056"/>
          </a:xfrm>
        </p:grpSpPr>
        <p:sp>
          <p:nvSpPr>
            <p:cNvPr id="36871" name="TextBox 8"/>
            <p:cNvSpPr txBox="1"/>
            <p:nvPr>
              <p:custDataLst>
                <p:tags r:id="rId8"/>
              </p:custDataLst>
            </p:nvPr>
          </p:nvSpPr>
          <p:spPr>
            <a:xfrm>
              <a:off x="3197967" y="4116656"/>
              <a:ext cx="4068762" cy="1231056"/>
            </a:xfrm>
            <a:prstGeom prst="rect">
              <a:avLst/>
            </a:prstGeom>
            <a:noFill/>
            <a:ln w="9525">
              <a:noFill/>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0" hangingPunct="0">
                <a:lnSpc>
                  <a:spcPct val="150000"/>
                </a:lnSpc>
              </a:pPr>
              <a:r>
                <a:rPr lang="zh-CN" altLang="zh-CN" sz="1800" dirty="0">
                  <a:solidFill>
                    <a:srgbClr val="000000"/>
                  </a:solidFill>
                  <a:latin typeface="Calibri" panose="020F0502020204030204"/>
                  <a:ea typeface="汉仪旗黑Y2-45W" panose="00020600040101010101" charset="-122"/>
                </a:rPr>
                <a:t>形近词：</a:t>
              </a:r>
              <a:r>
                <a:rPr lang="en-US" altLang="zh-CN" sz="1800" dirty="0">
                  <a:solidFill>
                    <a:srgbClr val="000000"/>
                  </a:solidFill>
                  <a:latin typeface="Calibri" panose="020F0502020204030204"/>
                  <a:ea typeface="汉仪旗黑Y2-45W" panose="00020600040101010101" charset="-122"/>
                </a:rPr>
                <a:t>go(</a:t>
              </a:r>
              <a:r>
                <a:rPr lang="zh-CN" altLang="zh-CN" sz="1800" dirty="0">
                  <a:solidFill>
                    <a:srgbClr val="000000"/>
                  </a:solidFill>
                  <a:latin typeface="Calibri" panose="020F0502020204030204"/>
                  <a:ea typeface="汉仪旗黑Y2-45W" panose="00020600040101010101" charset="-122"/>
                </a:rPr>
                <a:t>去</a:t>
              </a:r>
              <a:r>
                <a:rPr lang="en-US" altLang="zh-CN" sz="1800" dirty="0">
                  <a:solidFill>
                    <a:srgbClr val="000000"/>
                  </a:solidFill>
                  <a:latin typeface="Calibri" panose="020F0502020204030204"/>
                  <a:ea typeface="汉仪旗黑Y2-45W" panose="00020600040101010101" charset="-122"/>
                </a:rPr>
                <a:t>)</a:t>
              </a:r>
              <a:r>
                <a:rPr lang="zh-CN" altLang="zh-CN" sz="1800" dirty="0">
                  <a:solidFill>
                    <a:srgbClr val="000000"/>
                  </a:solidFill>
                  <a:latin typeface="Calibri" panose="020F0502020204030204"/>
                  <a:ea typeface="汉仪旗黑Y2-45W" panose="00020600040101010101" charset="-122"/>
                </a:rPr>
                <a:t>　</a:t>
              </a:r>
              <a:r>
                <a:rPr lang="en-US" altLang="zh-CN" sz="1800" dirty="0">
                  <a:solidFill>
                    <a:srgbClr val="000000"/>
                  </a:solidFill>
                  <a:latin typeface="Calibri" panose="020F0502020204030204"/>
                  <a:ea typeface="汉仪旗黑Y2-45W" panose="00020600040101010101" charset="-122"/>
                </a:rPr>
                <a:t>no(</a:t>
              </a:r>
              <a:r>
                <a:rPr lang="zh-CN" altLang="zh-CN" sz="1800" dirty="0">
                  <a:solidFill>
                    <a:srgbClr val="000000"/>
                  </a:solidFill>
                  <a:latin typeface="Calibri" panose="020F0502020204030204"/>
                  <a:ea typeface="汉仪旗黑Y2-45W" panose="00020600040101010101" charset="-122"/>
                </a:rPr>
                <a:t>不</a:t>
              </a:r>
              <a:r>
                <a:rPr lang="en-US" altLang="zh-CN" sz="1800" dirty="0">
                  <a:solidFill>
                    <a:srgbClr val="000000"/>
                  </a:solidFill>
                  <a:latin typeface="Calibri" panose="020F0502020204030204"/>
                  <a:ea typeface="汉仪旗黑Y2-45W" panose="00020600040101010101" charset="-122"/>
                </a:rPr>
                <a:t>)</a:t>
              </a:r>
              <a:endParaRPr lang="zh-CN" altLang="zh-CN" sz="1800" dirty="0">
                <a:solidFill>
                  <a:srgbClr val="000000"/>
                </a:solidFill>
                <a:latin typeface="Calibri" panose="020F0502020204030204"/>
                <a:ea typeface="汉仪旗黑Y2-45W" panose="00020600040101010101" charset="-122"/>
              </a:endParaRPr>
            </a:p>
            <a:p>
              <a:pPr lvl="0" eaLnBrk="0" hangingPunct="0">
                <a:lnSpc>
                  <a:spcPct val="150000"/>
                </a:lnSpc>
              </a:pPr>
              <a:r>
                <a:rPr lang="zh-CN" altLang="zh-CN" sz="1800" dirty="0">
                  <a:solidFill>
                    <a:srgbClr val="000000"/>
                  </a:solidFill>
                  <a:latin typeface="Calibri" panose="020F0502020204030204"/>
                  <a:ea typeface="汉仪旗黑Y2-45W" panose="00020600040101010101" charset="-122"/>
                </a:rPr>
                <a:t>用法：用在句中加强语气。</a:t>
              </a:r>
              <a:endParaRPr lang="zh-CN" altLang="zh-CN" sz="1800" dirty="0">
                <a:solidFill>
                  <a:srgbClr val="000000"/>
                </a:solidFill>
                <a:latin typeface="Calibri" panose="020F0502020204030204"/>
                <a:ea typeface="汉仪旗黑Y2-45W" panose="00020600040101010101" charset="-122"/>
              </a:endParaRPr>
            </a:p>
          </p:txBody>
        </p:sp>
        <p:sp>
          <p:nvSpPr>
            <p:cNvPr id="36872" name="文本框 23"/>
            <p:cNvSpPr/>
            <p:nvPr>
              <p:custDataLst>
                <p:tags r:id="rId9"/>
              </p:custDataLst>
            </p:nvPr>
          </p:nvSpPr>
          <p:spPr>
            <a:xfrm>
              <a:off x="2275629" y="4240652"/>
              <a:ext cx="1085850" cy="491744"/>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1800">
                  <a:solidFill>
                    <a:srgbClr val="000000"/>
                  </a:solidFill>
                  <a:latin typeface="微软雅黑" panose="020B0503020204020204" pitchFamily="34" charset="-122"/>
                  <a:ea typeface="汉仪旗黑Y2-45W" panose="00020600040101010101" charset="-122"/>
                </a:rPr>
                <a:t>考向</a:t>
              </a:r>
              <a:endParaRPr lang="zh-CN" altLang="en-US" sz="1800">
                <a:solidFill>
                  <a:srgbClr val="000000"/>
                </a:solidFill>
                <a:latin typeface="微软雅黑" panose="020B0503020204020204" pitchFamily="34" charset="-122"/>
                <a:ea typeface="汉仪旗黑Y2-45W" panose="00020600040101010101" charset="-122"/>
              </a:endParaRPr>
            </a:p>
          </p:txBody>
        </p:sp>
        <p:pic>
          <p:nvPicPr>
            <p:cNvPr id="36873" name="图片 24" descr="花盆.png"/>
            <p:cNvPicPr>
              <a:picLocks noChangeAspect="1"/>
            </p:cNvPicPr>
            <p:nvPr>
              <p:custDataLst>
                <p:tags r:id="rId10"/>
              </p:custDataLst>
            </p:nvPr>
          </p:nvPicPr>
          <p:blipFill>
            <a:blip r:embed="rId11" cstate="email"/>
            <a:stretch>
              <a:fillRect/>
            </a:stretch>
          </p:blipFill>
          <p:spPr>
            <a:xfrm>
              <a:off x="2053379" y="4281927"/>
              <a:ext cx="322263" cy="368300"/>
            </a:xfrm>
            <a:prstGeom prst="rect">
              <a:avLst/>
            </a:prstGeom>
            <a:noFill/>
            <a:ln>
              <a:noFill/>
              <a:miter lim="800000"/>
              <a:headEnd/>
              <a:tailEnd/>
            </a:ln>
          </p:spPr>
        </p:pic>
      </p:grpSp>
      <p:sp>
        <p:nvSpPr>
          <p:cNvPr id="36874" name="矩形 1"/>
          <p:cNvSpPr/>
          <p:nvPr>
            <p:custDataLst>
              <p:tags r:id="rId12"/>
            </p:custDataLst>
          </p:nvPr>
        </p:nvSpPr>
        <p:spPr>
          <a:xfrm>
            <a:off x="3244850" y="3041650"/>
            <a:ext cx="4635500" cy="922338"/>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50000"/>
              </a:lnSpc>
            </a:pPr>
            <a:r>
              <a:rPr lang="en-US" altLang="zh-CN" sz="1800" dirty="0">
                <a:solidFill>
                  <a:srgbClr val="000000"/>
                </a:solidFill>
                <a:latin typeface="Calibri" panose="020F0502020204030204"/>
                <a:ea typeface="汉仪旗黑Y2-45W" panose="00020600040101010101" charset="-122"/>
              </a:rPr>
              <a:t>so /s</a:t>
            </a:r>
            <a:r>
              <a:rPr lang="zh-CN" altLang="zh-CN" sz="1800" dirty="0">
                <a:solidFill>
                  <a:srgbClr val="000000"/>
                </a:solidFill>
                <a:latin typeface="Calibri" panose="020F0502020204030204"/>
                <a:ea typeface="汉仪旗黑Y2-45W" panose="00020600040101010101" charset="-122"/>
              </a:rPr>
              <a:t>ə</a:t>
            </a:r>
            <a:r>
              <a:rPr lang="en-US" altLang="zh-CN" sz="1800" dirty="0">
                <a:solidFill>
                  <a:srgbClr val="000000"/>
                </a:solidFill>
                <a:latin typeface="Calibri" panose="020F0502020204030204"/>
                <a:ea typeface="汉仪旗黑Y2-45W" panose="00020600040101010101" charset="-122"/>
              </a:rPr>
              <a:t>ʊ/ </a:t>
            </a:r>
            <a:r>
              <a:rPr lang="en-US" altLang="zh-CN" sz="1800" i="1" dirty="0">
                <a:solidFill>
                  <a:srgbClr val="000000"/>
                </a:solidFill>
                <a:latin typeface="Calibri" panose="020F0502020204030204"/>
                <a:ea typeface="汉仪旗黑Y2-45W" panose="00020600040101010101" charset="-122"/>
              </a:rPr>
              <a:t>adv.</a:t>
            </a:r>
            <a:r>
              <a:rPr lang="en-US" altLang="zh-CN" sz="1800" dirty="0">
                <a:solidFill>
                  <a:srgbClr val="000000"/>
                </a:solidFill>
                <a:latin typeface="Calibri" panose="020F0502020204030204"/>
                <a:ea typeface="汉仪旗黑Y2-45W" panose="00020600040101010101" charset="-122"/>
              </a:rPr>
              <a:t> (</a:t>
            </a:r>
            <a:r>
              <a:rPr lang="zh-CN" altLang="zh-CN" sz="1800" dirty="0">
                <a:solidFill>
                  <a:srgbClr val="000000"/>
                </a:solidFill>
                <a:latin typeface="Calibri" panose="020F0502020204030204"/>
                <a:ea typeface="汉仪旗黑Y2-45W" panose="00020600040101010101" charset="-122"/>
              </a:rPr>
              <a:t>副词</a:t>
            </a:r>
            <a:r>
              <a:rPr lang="en-US" altLang="zh-CN" sz="1800" dirty="0">
                <a:solidFill>
                  <a:srgbClr val="000000"/>
                </a:solidFill>
                <a:latin typeface="Calibri" panose="020F0502020204030204"/>
                <a:ea typeface="汉仪旗黑Y2-45W" panose="00020600040101010101" charset="-122"/>
              </a:rPr>
              <a:t>)</a:t>
            </a:r>
            <a:r>
              <a:rPr lang="zh-CN" altLang="zh-CN" sz="1800" dirty="0">
                <a:solidFill>
                  <a:srgbClr val="000000"/>
                </a:solidFill>
                <a:latin typeface="Calibri" panose="020F0502020204030204"/>
                <a:ea typeface="汉仪旗黑Y2-45W" panose="00020600040101010101" charset="-122"/>
              </a:rPr>
              <a:t>这么；那么；很</a:t>
            </a:r>
            <a:endParaRPr lang="zh-CN" altLang="zh-CN" sz="1800" dirty="0">
              <a:solidFill>
                <a:srgbClr val="000000"/>
              </a:solidFill>
              <a:latin typeface="Calibri" panose="020F0502020204030204"/>
              <a:ea typeface="汉仪旗黑Y2-45W" panose="00020600040101010101" charset="-122"/>
            </a:endParaRPr>
          </a:p>
          <a:p>
            <a:pPr lvl="0">
              <a:lnSpc>
                <a:spcPct val="150000"/>
              </a:lnSpc>
            </a:pPr>
            <a:r>
              <a:rPr lang="zh-CN" altLang="zh-CN" sz="1800" dirty="0">
                <a:solidFill>
                  <a:srgbClr val="000000"/>
                </a:solidFill>
                <a:latin typeface="Calibri" panose="020F0502020204030204"/>
                <a:ea typeface="汉仪旗黑Y2-45W" panose="00020600040101010101" charset="-122"/>
              </a:rPr>
              <a:t>例句：</a:t>
            </a:r>
            <a:r>
              <a:rPr lang="en-US" altLang="zh-CN" sz="1800" dirty="0">
                <a:solidFill>
                  <a:srgbClr val="000000"/>
                </a:solidFill>
                <a:latin typeface="Calibri" panose="020F0502020204030204"/>
                <a:ea typeface="汉仪旗黑Y2-45W" panose="00020600040101010101" charset="-122"/>
              </a:rPr>
              <a:t>Yao Ming is so tall.</a:t>
            </a:r>
            <a:r>
              <a:rPr lang="zh-CN" altLang="zh-CN" sz="1800" dirty="0">
                <a:solidFill>
                  <a:srgbClr val="000000"/>
                </a:solidFill>
                <a:latin typeface="Calibri" panose="020F0502020204030204"/>
                <a:ea typeface="汉仪旗黑Y2-45W" panose="00020600040101010101" charset="-122"/>
              </a:rPr>
              <a:t>姚明真高。</a:t>
            </a:r>
            <a:endParaRPr lang="zh-CN" altLang="zh-CN" sz="1800" dirty="0">
              <a:solidFill>
                <a:srgbClr val="000000"/>
              </a:solidFill>
              <a:latin typeface="Calibri" panose="020F0502020204030204"/>
              <a:ea typeface="汉仪旗黑Y2-45W" panose="00020600040101010101" charset="-122"/>
            </a:endParaRPr>
          </a:p>
        </p:txBody>
      </p:sp>
      <p:grpSp>
        <p:nvGrpSpPr>
          <p:cNvPr id="36875" name="组合 16"/>
          <p:cNvGrpSpPr/>
          <p:nvPr>
            <p:custDataLst>
              <p:tags r:id="rId13"/>
            </p:custDataLst>
          </p:nvPr>
        </p:nvGrpSpPr>
        <p:grpSpPr>
          <a:xfrm>
            <a:off x="2982913" y="5006975"/>
            <a:ext cx="4678362" cy="514350"/>
            <a:chOff x="1953367" y="5291577"/>
            <a:chExt cx="6238875" cy="684539"/>
          </a:xfrm>
        </p:grpSpPr>
        <p:sp>
          <p:nvSpPr>
            <p:cNvPr id="36876" name="矩形 16"/>
            <p:cNvSpPr/>
            <p:nvPr>
              <p:custDataLst>
                <p:tags r:id="rId14"/>
              </p:custDataLst>
            </p:nvPr>
          </p:nvSpPr>
          <p:spPr>
            <a:xfrm>
              <a:off x="2247054" y="5301102"/>
              <a:ext cx="853585" cy="675014"/>
            </a:xfrm>
            <a:prstGeom prst="rect">
              <a:avLst/>
            </a:prstGeom>
            <a:noFill/>
            <a:ln w="9525">
              <a:noFill/>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50000"/>
                </a:lnSpc>
              </a:pPr>
              <a:r>
                <a:rPr lang="zh-CN" altLang="en-US" sz="1800">
                  <a:solidFill>
                    <a:srgbClr val="000000"/>
                  </a:solidFill>
                  <a:latin typeface="Calibri" panose="020F0502020204030204"/>
                  <a:ea typeface="汉仪旗黑Y2-45W" panose="00020600040101010101" charset="-122"/>
                </a:rPr>
                <a:t>拓展</a:t>
              </a:r>
              <a:endParaRPr lang="zh-CN" altLang="en-US" sz="1800">
                <a:solidFill>
                  <a:srgbClr val="000000"/>
                </a:solidFill>
                <a:latin typeface="Calibri" panose="020F0502020204030204"/>
                <a:ea typeface="汉仪旗黑Y2-45W" panose="00020600040101010101" charset="-122"/>
              </a:endParaRPr>
            </a:p>
          </p:txBody>
        </p:sp>
        <p:sp>
          <p:nvSpPr>
            <p:cNvPr id="36877" name="矩形 2"/>
            <p:cNvSpPr/>
            <p:nvPr>
              <p:custDataLst>
                <p:tags r:id="rId15"/>
              </p:custDataLst>
            </p:nvPr>
          </p:nvSpPr>
          <p:spPr>
            <a:xfrm>
              <a:off x="3188442" y="5291577"/>
              <a:ext cx="5003800" cy="675014"/>
            </a:xfrm>
            <a:prstGeom prst="rect">
              <a:avLst/>
            </a:prstGeom>
            <a:noFill/>
            <a:ln w="9525">
              <a:noFill/>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50000"/>
                </a:lnSpc>
              </a:pPr>
              <a:r>
                <a:rPr lang="zh-CN" altLang="zh-CN" sz="1800" dirty="0">
                  <a:solidFill>
                    <a:srgbClr val="000000"/>
                  </a:solidFill>
                  <a:latin typeface="Calibri" panose="020F0502020204030204"/>
                  <a:ea typeface="汉仪旗黑Y2-45W" panose="00020600040101010101" charset="-122"/>
                </a:rPr>
                <a:t>发音：字母</a:t>
              </a:r>
              <a:r>
                <a:rPr lang="en-US" altLang="zh-CN" sz="1800" dirty="0">
                  <a:solidFill>
                    <a:srgbClr val="000000"/>
                  </a:solidFill>
                  <a:latin typeface="Calibri" panose="020F0502020204030204"/>
                  <a:ea typeface="汉仪旗黑Y2-45W" panose="00020600040101010101" charset="-122"/>
                </a:rPr>
                <a:t>o</a:t>
              </a:r>
              <a:r>
                <a:rPr lang="zh-CN" altLang="zh-CN" sz="1800" dirty="0">
                  <a:solidFill>
                    <a:srgbClr val="000000"/>
                  </a:solidFill>
                  <a:latin typeface="Calibri" panose="020F0502020204030204"/>
                  <a:ea typeface="汉仪旗黑Y2-45W" panose="00020600040101010101" charset="-122"/>
                </a:rPr>
                <a:t>在单词中发</a:t>
              </a:r>
              <a:r>
                <a:rPr lang="en-US" altLang="zh-CN" sz="1800" dirty="0">
                  <a:solidFill>
                    <a:srgbClr val="000000"/>
                  </a:solidFill>
                  <a:latin typeface="Calibri" panose="020F0502020204030204"/>
                  <a:ea typeface="汉仪旗黑Y2-45W" panose="00020600040101010101" charset="-122"/>
                </a:rPr>
                <a:t>/</a:t>
              </a:r>
              <a:r>
                <a:rPr lang="zh-CN" altLang="zh-CN" sz="1800" dirty="0">
                  <a:solidFill>
                    <a:srgbClr val="000000"/>
                  </a:solidFill>
                  <a:latin typeface="Calibri" panose="020F0502020204030204"/>
                  <a:ea typeface="汉仪旗黑Y2-45W" panose="00020600040101010101" charset="-122"/>
                </a:rPr>
                <a:t>ə</a:t>
              </a:r>
              <a:r>
                <a:rPr lang="en-US" altLang="zh-CN" sz="1800" dirty="0">
                  <a:solidFill>
                    <a:srgbClr val="000000"/>
                  </a:solidFill>
                  <a:latin typeface="Calibri" panose="020F0502020204030204"/>
                  <a:ea typeface="汉仪旗黑Y2-45W" panose="00020600040101010101" charset="-122"/>
                </a:rPr>
                <a:t>ʊ/</a:t>
              </a:r>
              <a:r>
                <a:rPr lang="zh-CN" altLang="zh-CN" sz="1800" dirty="0">
                  <a:solidFill>
                    <a:srgbClr val="000000"/>
                  </a:solidFill>
                  <a:latin typeface="Calibri" panose="020F0502020204030204"/>
                  <a:ea typeface="汉仪旗黑Y2-45W" panose="00020600040101010101" charset="-122"/>
                </a:rPr>
                <a:t>。</a:t>
              </a:r>
              <a:endParaRPr lang="zh-CN" altLang="zh-CN" sz="1800" dirty="0">
                <a:solidFill>
                  <a:srgbClr val="000000"/>
                </a:solidFill>
                <a:latin typeface="Calibri" panose="020F0502020204030204"/>
                <a:ea typeface="汉仪旗黑Y2-45W" panose="00020600040101010101" charset="-122"/>
              </a:endParaRPr>
            </a:p>
          </p:txBody>
        </p:sp>
        <p:pic>
          <p:nvPicPr>
            <p:cNvPr id="36878" name="图片 18"/>
            <p:cNvPicPr>
              <a:picLocks noChangeAspect="1"/>
            </p:cNvPicPr>
            <p:nvPr>
              <p:custDataLst>
                <p:tags r:id="rId16"/>
              </p:custDataLst>
            </p:nvPr>
          </p:nvPicPr>
          <p:blipFill>
            <a:blip r:embed="rId17" cstate="email"/>
            <a:stretch>
              <a:fillRect/>
            </a:stretch>
          </p:blipFill>
          <p:spPr>
            <a:xfrm>
              <a:off x="1953367" y="5459852"/>
              <a:ext cx="323850" cy="368300"/>
            </a:xfrm>
            <a:prstGeom prst="rect">
              <a:avLst/>
            </a:prstGeom>
            <a:noFill/>
            <a:ln>
              <a:noFill/>
              <a:miter lim="800000"/>
              <a:headEnd/>
              <a:tailEnd/>
            </a:ln>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874"/>
                                        </p:tgtEl>
                                        <p:attrNameLst>
                                          <p:attrName>style.visibility</p:attrName>
                                        </p:attrNameLst>
                                      </p:cBhvr>
                                      <p:to>
                                        <p:strVal val="visible"/>
                                      </p:to>
                                    </p:set>
                                    <p:animEffect transition="in" filter="wipe(left)">
                                      <p:cBhvr>
                                        <p:cTn id="7" dur="500" fill="hold"/>
                                        <p:tgtEl>
                                          <p:spTgt spid="368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6870"/>
                                        </p:tgtEl>
                                        <p:attrNameLst>
                                          <p:attrName>style.visibility</p:attrName>
                                        </p:attrNameLst>
                                      </p:cBhvr>
                                      <p:to>
                                        <p:strVal val="visible"/>
                                      </p:to>
                                    </p:set>
                                    <p:animEffect transition="in" filter="wipe(left)">
                                      <p:cBhvr>
                                        <p:cTn id="12" dur="500" fill="hold"/>
                                        <p:tgtEl>
                                          <p:spTgt spid="3687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6875"/>
                                        </p:tgtEl>
                                        <p:attrNameLst>
                                          <p:attrName>style.visibility</p:attrName>
                                        </p:attrNameLst>
                                      </p:cBhvr>
                                      <p:to>
                                        <p:strVal val="visible"/>
                                      </p:to>
                                    </p:set>
                                    <p:animEffect transition="in" filter="wipe(left)">
                                      <p:cBhvr>
                                        <p:cTn id="17" dur="500" fill="hold"/>
                                        <p:tgtEl>
                                          <p:spTgt spid="36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文本框 3"/>
          <p:cNvSpPr/>
          <p:nvPr>
            <p:custDataLst>
              <p:tags r:id="rId1"/>
            </p:custDataLst>
          </p:nvPr>
        </p:nvSpPr>
        <p:spPr>
          <a:xfrm>
            <a:off x="2859088" y="1187450"/>
            <a:ext cx="2078037" cy="552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000" b="1">
                <a:latin typeface="Arial" panose="020B0604020202020204" pitchFamily="34" charset="0"/>
                <a:ea typeface="汉仪铸字超然体W" panose="00020600040101010101" charset="-122"/>
              </a:rPr>
              <a:t>知识精讲</a:t>
            </a:r>
            <a:endParaRPr lang="zh-CN" altLang="en-US" sz="3000" b="1">
              <a:latin typeface="Arial" panose="020B0604020202020204" pitchFamily="34" charset="0"/>
              <a:ea typeface="汉仪铸字超然体W" panose="00020600040101010101" charset="-122"/>
            </a:endParaRPr>
          </a:p>
        </p:txBody>
      </p:sp>
      <p:grpSp>
        <p:nvGrpSpPr>
          <p:cNvPr id="37890" name="组合 6"/>
          <p:cNvGrpSpPr/>
          <p:nvPr>
            <p:custDataLst>
              <p:tags r:id="rId2"/>
            </p:custDataLst>
          </p:nvPr>
        </p:nvGrpSpPr>
        <p:grpSpPr>
          <a:xfrm>
            <a:off x="3049588" y="2459038"/>
            <a:ext cx="5888037" cy="1755775"/>
            <a:chOff x="2034171" y="2135612"/>
            <a:chExt cx="4411898" cy="2342384"/>
          </a:xfrm>
        </p:grpSpPr>
        <p:sp>
          <p:nvSpPr>
            <p:cNvPr id="37891" name="矩形 1"/>
            <p:cNvSpPr/>
            <p:nvPr>
              <p:custDataLst>
                <p:tags r:id="rId3"/>
              </p:custDataLst>
            </p:nvPr>
          </p:nvSpPr>
          <p:spPr>
            <a:xfrm>
              <a:off x="2034171" y="2135612"/>
              <a:ext cx="2072640" cy="491224"/>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1800" dirty="0">
                  <a:solidFill>
                    <a:srgbClr val="000000"/>
                  </a:solidFill>
                  <a:latin typeface="Calibri" panose="020F0502020204030204"/>
                  <a:ea typeface="汉仪旗黑Y2-45W" panose="00020600040101010101" charset="-122"/>
                </a:rPr>
                <a:t>整体</a:t>
              </a:r>
              <a:r>
                <a:rPr lang="zh-CN" altLang="zh-CN" sz="1800" dirty="0">
                  <a:solidFill>
                    <a:srgbClr val="000000"/>
                  </a:solidFill>
                  <a:latin typeface="Calibri" panose="020F0502020204030204"/>
                  <a:ea typeface="汉仪旗黑Y2-45W" panose="00020600040101010101" charset="-122"/>
                </a:rPr>
                <a:t>记忆法：</a:t>
              </a:r>
              <a:endParaRPr lang="zh-CN" altLang="zh-CN" sz="1800" dirty="0">
                <a:solidFill>
                  <a:srgbClr val="000000"/>
                </a:solidFill>
                <a:latin typeface="Calibri" panose="020F0502020204030204"/>
                <a:ea typeface="汉仪旗黑Y2-45W" panose="00020600040101010101" charset="-122"/>
              </a:endParaRPr>
            </a:p>
          </p:txBody>
        </p:sp>
        <p:sp>
          <p:nvSpPr>
            <p:cNvPr id="37892" name="矩形 1"/>
            <p:cNvSpPr/>
            <p:nvPr>
              <p:custDataLst>
                <p:tags r:id="rId4"/>
              </p:custDataLst>
            </p:nvPr>
          </p:nvSpPr>
          <p:spPr>
            <a:xfrm>
              <a:off x="2034171" y="2693500"/>
              <a:ext cx="4411898" cy="1784496"/>
            </a:xfrm>
            <a:prstGeom prst="rect">
              <a:avLst/>
            </a:prstGeom>
            <a:noFill/>
            <a:ln w="9525">
              <a:noFill/>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50000"/>
                </a:lnSpc>
              </a:pPr>
              <a:r>
                <a:rPr lang="zh-CN" altLang="zh-CN" sz="1800" dirty="0">
                  <a:solidFill>
                    <a:srgbClr val="000000"/>
                  </a:solidFill>
                  <a:latin typeface="Calibri" panose="020F0502020204030204"/>
                  <a:ea typeface="汉仪旗黑Y2-45W" panose="00020600040101010101" charset="-122"/>
                </a:rPr>
                <a:t>把一个字母或者几个字母看成一个整体来记忆单词的方法就是整体记忆法。如：字母</a:t>
              </a:r>
              <a:r>
                <a:rPr lang="en-US" altLang="zh-CN" sz="1800" dirty="0">
                  <a:solidFill>
                    <a:srgbClr val="000000"/>
                  </a:solidFill>
                  <a:latin typeface="Calibri" panose="020F0502020204030204"/>
                  <a:ea typeface="汉仪旗黑Y2-45W" panose="00020600040101010101" charset="-122"/>
                </a:rPr>
                <a:t>“o”</a:t>
              </a:r>
              <a:r>
                <a:rPr lang="zh-CN" altLang="zh-CN" sz="1800" dirty="0">
                  <a:solidFill>
                    <a:srgbClr val="000000"/>
                  </a:solidFill>
                  <a:latin typeface="Calibri" panose="020F0502020204030204"/>
                  <a:ea typeface="汉仪旗黑Y2-45W" panose="00020600040101010101" charset="-122"/>
                </a:rPr>
                <a:t>再加上不同的字母，可组成</a:t>
              </a:r>
              <a:r>
                <a:rPr lang="en-US" altLang="zh-CN" sz="1800" dirty="0">
                  <a:solidFill>
                    <a:srgbClr val="000000"/>
                  </a:solidFill>
                  <a:latin typeface="Calibri" panose="020F0502020204030204"/>
                  <a:ea typeface="汉仪旗黑Y2-45W" panose="00020600040101010101" charset="-122"/>
                </a:rPr>
                <a:t>so(</a:t>
              </a:r>
              <a:r>
                <a:rPr lang="zh-CN" altLang="zh-CN" sz="1800" dirty="0">
                  <a:solidFill>
                    <a:srgbClr val="000000"/>
                  </a:solidFill>
                  <a:latin typeface="Calibri" panose="020F0502020204030204"/>
                  <a:ea typeface="汉仪旗黑Y2-45W" panose="00020600040101010101" charset="-122"/>
                </a:rPr>
                <a:t>这么；那么</a:t>
              </a:r>
              <a:r>
                <a:rPr lang="en-US" altLang="zh-CN" sz="1800" dirty="0">
                  <a:solidFill>
                    <a:srgbClr val="000000"/>
                  </a:solidFill>
                  <a:latin typeface="Calibri" panose="020F0502020204030204"/>
                  <a:ea typeface="汉仪旗黑Y2-45W" panose="00020600040101010101" charset="-122"/>
                </a:rPr>
                <a:t>), no(</a:t>
              </a:r>
              <a:r>
                <a:rPr lang="zh-CN" altLang="zh-CN" sz="1800" dirty="0">
                  <a:solidFill>
                    <a:srgbClr val="000000"/>
                  </a:solidFill>
                  <a:latin typeface="Calibri" panose="020F0502020204030204"/>
                  <a:ea typeface="汉仪旗黑Y2-45W" panose="00020600040101010101" charset="-122"/>
                </a:rPr>
                <a:t>不</a:t>
              </a:r>
              <a:r>
                <a:rPr lang="en-US" altLang="zh-CN" sz="1800" dirty="0">
                  <a:solidFill>
                    <a:srgbClr val="000000"/>
                  </a:solidFill>
                  <a:latin typeface="Calibri" panose="020F0502020204030204"/>
                  <a:ea typeface="汉仪旗黑Y2-45W" panose="00020600040101010101" charset="-122"/>
                </a:rPr>
                <a:t>), go(</a:t>
              </a:r>
              <a:r>
                <a:rPr lang="zh-CN" altLang="zh-CN" sz="1800" dirty="0">
                  <a:solidFill>
                    <a:srgbClr val="000000"/>
                  </a:solidFill>
                  <a:latin typeface="Calibri" panose="020F0502020204030204"/>
                  <a:ea typeface="汉仪旗黑Y2-45W" panose="00020600040101010101" charset="-122"/>
                </a:rPr>
                <a:t>去</a:t>
              </a:r>
              <a:r>
                <a:rPr lang="en-US" altLang="zh-CN" sz="1800" dirty="0">
                  <a:solidFill>
                    <a:srgbClr val="000000"/>
                  </a:solidFill>
                  <a:latin typeface="Calibri" panose="020F0502020204030204"/>
                  <a:ea typeface="汉仪旗黑Y2-45W" panose="00020600040101010101" charset="-122"/>
                </a:rPr>
                <a:t>)</a:t>
              </a:r>
              <a:r>
                <a:rPr lang="zh-CN" altLang="zh-CN" sz="1800" dirty="0">
                  <a:solidFill>
                    <a:srgbClr val="000000"/>
                  </a:solidFill>
                  <a:latin typeface="Calibri" panose="020F0502020204030204"/>
                  <a:ea typeface="汉仪旗黑Y2-45W" panose="00020600040101010101" charset="-122"/>
                </a:rPr>
                <a:t>等。</a:t>
              </a:r>
              <a:endParaRPr lang="zh-CN" altLang="zh-CN" sz="1800" dirty="0">
                <a:solidFill>
                  <a:srgbClr val="000000"/>
                </a:solidFill>
                <a:latin typeface="Calibri" panose="020F0502020204030204"/>
                <a:ea typeface="汉仪旗黑Y2-45W" panose="0002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wipe(left)">
                                      <p:cBhvr>
                                        <p:cTn id="7" dur="500" fill="hold"/>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文本框 3"/>
          <p:cNvSpPr/>
          <p:nvPr>
            <p:custDataLst>
              <p:tags r:id="rId1"/>
            </p:custDataLst>
          </p:nvPr>
        </p:nvSpPr>
        <p:spPr>
          <a:xfrm>
            <a:off x="2859088" y="1187450"/>
            <a:ext cx="2078037" cy="552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000" b="1">
                <a:latin typeface="Arial" panose="020B0604020202020204" pitchFamily="34" charset="0"/>
                <a:ea typeface="汉仪铸字超然体W" panose="00020600040101010101" charset="-122"/>
              </a:rPr>
              <a:t>知识精讲</a:t>
            </a:r>
            <a:endParaRPr lang="zh-CN" altLang="en-US" sz="3000" b="1">
              <a:latin typeface="Arial" panose="020B0604020202020204" pitchFamily="34" charset="0"/>
              <a:ea typeface="汉仪铸字超然体W" panose="00020600040101010101" charset="-122"/>
            </a:endParaRPr>
          </a:p>
        </p:txBody>
      </p:sp>
      <p:grpSp>
        <p:nvGrpSpPr>
          <p:cNvPr id="38914" name="组合 9"/>
          <p:cNvGrpSpPr/>
          <p:nvPr>
            <p:custDataLst>
              <p:tags r:id="rId2"/>
            </p:custDataLst>
          </p:nvPr>
        </p:nvGrpSpPr>
        <p:grpSpPr>
          <a:xfrm>
            <a:off x="2859088" y="2728913"/>
            <a:ext cx="5635625" cy="922337"/>
            <a:chOff x="1779546" y="2496241"/>
            <a:chExt cx="7515225" cy="1228937"/>
          </a:xfrm>
        </p:grpSpPr>
        <p:sp>
          <p:nvSpPr>
            <p:cNvPr id="38915" name="TextBox 8"/>
            <p:cNvSpPr txBox="1"/>
            <p:nvPr>
              <p:custDataLst>
                <p:tags r:id="rId3"/>
              </p:custDataLst>
            </p:nvPr>
          </p:nvSpPr>
          <p:spPr>
            <a:xfrm>
              <a:off x="2924133" y="2496241"/>
              <a:ext cx="6370638" cy="1228937"/>
            </a:xfrm>
            <a:prstGeom prst="rect">
              <a:avLst/>
            </a:prstGeom>
            <a:noFill/>
            <a:ln w="9525">
              <a:noFill/>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0" hangingPunct="0">
                <a:lnSpc>
                  <a:spcPct val="150000"/>
                </a:lnSpc>
              </a:pPr>
              <a:r>
                <a:rPr lang="zh-CN" altLang="zh-CN" sz="1800" dirty="0">
                  <a:solidFill>
                    <a:srgbClr val="000000"/>
                  </a:solidFill>
                  <a:latin typeface="Calibri" panose="020F0502020204030204"/>
                  <a:ea typeface="汉仪旗黑Y2-45W" panose="00020600040101010101" charset="-122"/>
                </a:rPr>
                <a:t>句型结构：</a:t>
              </a:r>
              <a:r>
                <a:rPr lang="en-US" altLang="zh-CN" sz="1800" dirty="0">
                  <a:solidFill>
                    <a:srgbClr val="000000"/>
                  </a:solidFill>
                  <a:latin typeface="Calibri" panose="020F0502020204030204"/>
                  <a:ea typeface="汉仪旗黑Y2-45W" panose="00020600040101010101" charset="-122"/>
                </a:rPr>
                <a:t>It’s(</a:t>
              </a:r>
              <a:r>
                <a:rPr lang="zh-CN" altLang="zh-CN" sz="1800" dirty="0">
                  <a:solidFill>
                    <a:srgbClr val="000000"/>
                  </a:solidFill>
                  <a:latin typeface="Calibri" panose="020F0502020204030204"/>
                  <a:ea typeface="汉仪旗黑Y2-45W" panose="00020600040101010101" charset="-122"/>
                </a:rPr>
                <a:t>＋</a:t>
              </a:r>
              <a:r>
                <a:rPr lang="en-US" altLang="zh-CN" sz="1800" dirty="0">
                  <a:solidFill>
                    <a:srgbClr val="000000"/>
                  </a:solidFill>
                  <a:latin typeface="Calibri" panose="020F0502020204030204"/>
                  <a:ea typeface="汉仪旗黑Y2-45W" panose="00020600040101010101" charset="-122"/>
                </a:rPr>
                <a:t>so)</a:t>
              </a:r>
              <a:r>
                <a:rPr lang="zh-CN" altLang="zh-CN" sz="1800" dirty="0">
                  <a:solidFill>
                    <a:srgbClr val="000000"/>
                  </a:solidFill>
                  <a:latin typeface="Calibri" panose="020F0502020204030204"/>
                  <a:ea typeface="汉仪旗黑Y2-45W" panose="00020600040101010101" charset="-122"/>
                </a:rPr>
                <a:t>＋表示特征的形容词</a:t>
              </a:r>
              <a:r>
                <a:rPr lang="en-US" altLang="zh-CN" sz="1800" dirty="0">
                  <a:solidFill>
                    <a:srgbClr val="000000"/>
                  </a:solidFill>
                  <a:latin typeface="Calibri" panose="020F0502020204030204"/>
                  <a:ea typeface="汉仪旗黑Y2-45W" panose="00020600040101010101" charset="-122"/>
                </a:rPr>
                <a:t>.</a:t>
              </a:r>
              <a:endParaRPr lang="zh-CN" altLang="zh-CN" sz="1800" dirty="0">
                <a:solidFill>
                  <a:srgbClr val="000000"/>
                </a:solidFill>
                <a:latin typeface="Calibri" panose="020F0502020204030204"/>
                <a:ea typeface="汉仪旗黑Y2-45W" panose="00020600040101010101" charset="-122"/>
              </a:endParaRPr>
            </a:p>
            <a:p>
              <a:pPr lvl="0" eaLnBrk="0" hangingPunct="0">
                <a:lnSpc>
                  <a:spcPct val="150000"/>
                </a:lnSpc>
              </a:pPr>
              <a:r>
                <a:rPr lang="en-US" altLang="zh-CN" sz="1800" dirty="0">
                  <a:solidFill>
                    <a:srgbClr val="000000"/>
                  </a:solidFill>
                  <a:latin typeface="Calibri" panose="020F0502020204030204"/>
                  <a:ea typeface="汉仪旗黑Y2-45W" panose="00020600040101010101" charset="-122"/>
                </a:rPr>
                <a:t>It’s</a:t>
              </a:r>
              <a:r>
                <a:rPr lang="zh-CN" altLang="zh-CN" sz="1800" dirty="0">
                  <a:solidFill>
                    <a:srgbClr val="000000"/>
                  </a:solidFill>
                  <a:latin typeface="Calibri" panose="020F0502020204030204"/>
                  <a:ea typeface="汉仪旗黑Y2-45W" panose="00020600040101010101" charset="-122"/>
                </a:rPr>
                <a:t>是</a:t>
              </a:r>
              <a:r>
                <a:rPr lang="en-US" altLang="zh-CN" sz="1800" dirty="0">
                  <a:solidFill>
                    <a:srgbClr val="000000"/>
                  </a:solidFill>
                  <a:latin typeface="Calibri" panose="020F0502020204030204"/>
                  <a:ea typeface="汉仪旗黑Y2-45W" panose="00020600040101010101" charset="-122"/>
                </a:rPr>
                <a:t>It is</a:t>
              </a:r>
              <a:r>
                <a:rPr lang="zh-CN" altLang="zh-CN" sz="1800" dirty="0">
                  <a:solidFill>
                    <a:srgbClr val="000000"/>
                  </a:solidFill>
                  <a:latin typeface="Calibri" panose="020F0502020204030204"/>
                  <a:ea typeface="汉仪旗黑Y2-45W" panose="00020600040101010101" charset="-122"/>
                </a:rPr>
                <a:t>的缩写， </a:t>
              </a:r>
              <a:r>
                <a:rPr lang="en-US" altLang="zh-CN" sz="1800" dirty="0">
                  <a:solidFill>
                    <a:srgbClr val="000000"/>
                  </a:solidFill>
                  <a:latin typeface="Calibri" panose="020F0502020204030204"/>
                  <a:ea typeface="汉仪旗黑Y2-45W" panose="00020600040101010101" charset="-122"/>
                </a:rPr>
                <a:t>It</a:t>
              </a:r>
              <a:r>
                <a:rPr lang="zh-CN" altLang="zh-CN" sz="1800" dirty="0">
                  <a:solidFill>
                    <a:srgbClr val="000000"/>
                  </a:solidFill>
                  <a:latin typeface="Calibri" panose="020F0502020204030204"/>
                  <a:ea typeface="汉仪旗黑Y2-45W" panose="00020600040101010101" charset="-122"/>
                </a:rPr>
                <a:t>也可以直接换成动物。</a:t>
              </a:r>
              <a:endParaRPr lang="zh-CN" altLang="zh-CN" sz="1800" dirty="0">
                <a:solidFill>
                  <a:srgbClr val="000000"/>
                </a:solidFill>
                <a:latin typeface="Calibri" panose="020F0502020204030204"/>
                <a:ea typeface="汉仪旗黑Y2-45W" panose="00020600040101010101" charset="-122"/>
              </a:endParaRPr>
            </a:p>
          </p:txBody>
        </p:sp>
        <p:sp>
          <p:nvSpPr>
            <p:cNvPr id="38916" name="文本框 23"/>
            <p:cNvSpPr/>
            <p:nvPr>
              <p:custDataLst>
                <p:tags r:id="rId4"/>
              </p:custDataLst>
            </p:nvPr>
          </p:nvSpPr>
          <p:spPr>
            <a:xfrm>
              <a:off x="2001796" y="2593079"/>
              <a:ext cx="1085850" cy="490898"/>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1800">
                  <a:solidFill>
                    <a:srgbClr val="000000"/>
                  </a:solidFill>
                  <a:latin typeface="微软雅黑" panose="020B0503020204020204" pitchFamily="34" charset="-122"/>
                  <a:ea typeface="汉仪旗黑Y2-45W" panose="00020600040101010101" charset="-122"/>
                </a:rPr>
                <a:t>考向</a:t>
              </a:r>
              <a:r>
                <a:rPr lang="en-US" altLang="zh-CN" sz="1800" dirty="0">
                  <a:solidFill>
                    <a:srgbClr val="000000"/>
                  </a:solidFill>
                  <a:latin typeface="微软雅黑" panose="020B0503020204020204" pitchFamily="34" charset="-122"/>
                  <a:ea typeface="汉仪旗黑Y2-45W" panose="00020600040101010101" charset="-122"/>
                </a:rPr>
                <a:t>1</a:t>
              </a:r>
              <a:endParaRPr lang="en-US" altLang="zh-CN" sz="1800" dirty="0">
                <a:solidFill>
                  <a:srgbClr val="000000"/>
                </a:solidFill>
                <a:latin typeface="微软雅黑" panose="020B0503020204020204" pitchFamily="34" charset="-122"/>
                <a:ea typeface="汉仪旗黑Y2-45W" panose="00020600040101010101" charset="-122"/>
              </a:endParaRPr>
            </a:p>
          </p:txBody>
        </p:sp>
        <p:pic>
          <p:nvPicPr>
            <p:cNvPr id="38917" name="图片 24" descr="花盆.png"/>
            <p:cNvPicPr>
              <a:picLocks noChangeAspect="1"/>
            </p:cNvPicPr>
            <p:nvPr>
              <p:custDataLst>
                <p:tags r:id="rId5"/>
              </p:custDataLst>
            </p:nvPr>
          </p:nvPicPr>
          <p:blipFill>
            <a:blip r:embed="rId6" cstate="email"/>
            <a:stretch>
              <a:fillRect/>
            </a:stretch>
          </p:blipFill>
          <p:spPr>
            <a:xfrm>
              <a:off x="1779546" y="2634354"/>
              <a:ext cx="322262" cy="368300"/>
            </a:xfrm>
            <a:prstGeom prst="rect">
              <a:avLst/>
            </a:prstGeom>
            <a:noFill/>
            <a:ln>
              <a:noFill/>
              <a:miter lim="800000"/>
              <a:headEnd/>
              <a:tailEnd/>
            </a:ln>
          </p:spPr>
        </p:pic>
      </p:grpSp>
      <p:sp>
        <p:nvSpPr>
          <p:cNvPr id="38918" name="矩形 1"/>
          <p:cNvSpPr/>
          <p:nvPr>
            <p:custDataLst>
              <p:tags r:id="rId7"/>
            </p:custDataLst>
          </p:nvPr>
        </p:nvSpPr>
        <p:spPr>
          <a:xfrm>
            <a:off x="3040063" y="2290763"/>
            <a:ext cx="4633912" cy="3683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zh-CN" sz="1800">
                <a:solidFill>
                  <a:srgbClr val="000000"/>
                </a:solidFill>
                <a:latin typeface="Calibri" panose="020F0502020204030204"/>
                <a:ea typeface="汉仪旗黑Y2-45W" panose="00020600040101010101" charset="-122"/>
              </a:rPr>
              <a:t>描述动物外形特征的句型</a:t>
            </a:r>
            <a:endParaRPr lang="zh-CN" altLang="zh-CN" sz="1800">
              <a:solidFill>
                <a:srgbClr val="000000"/>
              </a:solidFill>
              <a:latin typeface="Calibri" panose="020F0502020204030204"/>
              <a:ea typeface="汉仪旗黑Y2-45W" panose="00020600040101010101" charset="-122"/>
            </a:endParaRPr>
          </a:p>
        </p:txBody>
      </p:sp>
      <p:pic>
        <p:nvPicPr>
          <p:cNvPr id="38919" name="图片 2"/>
          <p:cNvPicPr>
            <a:picLocks noChangeAspect="1"/>
          </p:cNvPicPr>
          <p:nvPr>
            <p:custDataLst>
              <p:tags r:id="rId8"/>
            </p:custDataLst>
          </p:nvPr>
        </p:nvPicPr>
        <p:blipFill>
          <a:blip r:embed="rId9" cstate="email"/>
          <a:stretch>
            <a:fillRect/>
          </a:stretch>
        </p:blipFill>
        <p:spPr>
          <a:xfrm>
            <a:off x="5678488" y="2185988"/>
            <a:ext cx="857250" cy="498475"/>
          </a:xfrm>
          <a:prstGeom prst="rect">
            <a:avLst/>
          </a:prstGeom>
          <a:noFill/>
          <a:ln>
            <a:noFill/>
            <a:miter lim="800000"/>
            <a:headEnd/>
            <a:tailEnd/>
          </a:ln>
        </p:spPr>
      </p:pic>
      <p:sp>
        <p:nvSpPr>
          <p:cNvPr id="38920" name="矩形 11"/>
          <p:cNvSpPr/>
          <p:nvPr>
            <p:custDataLst>
              <p:tags r:id="rId10"/>
            </p:custDataLst>
          </p:nvPr>
        </p:nvSpPr>
        <p:spPr>
          <a:xfrm>
            <a:off x="3716338" y="3698875"/>
            <a:ext cx="4572000" cy="1753235"/>
          </a:xfrm>
          <a:prstGeom prst="rect">
            <a:avLst/>
          </a:prstGeom>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50000"/>
              </a:lnSpc>
            </a:pPr>
            <a:r>
              <a:rPr lang="zh-CN" altLang="zh-CN" sz="1800">
                <a:solidFill>
                  <a:srgbClr val="000000"/>
                </a:solidFill>
                <a:latin typeface="Calibri" panose="020F0502020204030204"/>
                <a:ea typeface="汉仪旗黑Y2-45W" panose="00020600040101010101" charset="-122"/>
              </a:rPr>
              <a:t>例句：</a:t>
            </a:r>
            <a:r>
              <a:rPr lang="en-US" altLang="zh-CN" sz="1800" dirty="0">
                <a:solidFill>
                  <a:srgbClr val="000000"/>
                </a:solidFill>
                <a:latin typeface="Calibri" panose="020F0502020204030204"/>
                <a:ea typeface="汉仪旗黑Y2-45W" panose="00020600040101010101" charset="-122"/>
              </a:rPr>
              <a:t>—The monkey is so cute.</a:t>
            </a:r>
            <a:endParaRPr lang="en-US" altLang="zh-CN" sz="1800" dirty="0">
              <a:solidFill>
                <a:srgbClr val="000000"/>
              </a:solidFill>
              <a:latin typeface="Calibri" panose="020F0502020204030204"/>
              <a:ea typeface="汉仪旗黑Y2-45W" panose="00020600040101010101" charset="-122"/>
            </a:endParaRPr>
          </a:p>
          <a:p>
            <a:pPr marL="1259205" lvl="0">
              <a:lnSpc>
                <a:spcPct val="150000"/>
              </a:lnSpc>
            </a:pPr>
            <a:r>
              <a:rPr lang="zh-CN" altLang="zh-CN" sz="1800">
                <a:solidFill>
                  <a:srgbClr val="000000"/>
                </a:solidFill>
                <a:latin typeface="Calibri" panose="020F0502020204030204"/>
                <a:ea typeface="汉仪旗黑Y2-45W" panose="00020600040101010101" charset="-122"/>
              </a:rPr>
              <a:t>这只猴子真可爱。</a:t>
            </a:r>
            <a:endParaRPr lang="zh-CN" altLang="zh-CN" sz="1800">
              <a:solidFill>
                <a:srgbClr val="000000"/>
              </a:solidFill>
              <a:latin typeface="Calibri" panose="020F0502020204030204"/>
              <a:ea typeface="汉仪旗黑Y2-45W" panose="00020600040101010101" charset="-122"/>
            </a:endParaRPr>
          </a:p>
          <a:p>
            <a:pPr marL="898525" lvl="0">
              <a:lnSpc>
                <a:spcPct val="150000"/>
              </a:lnSpc>
            </a:pPr>
            <a:r>
              <a:rPr lang="en-US" altLang="zh-CN" sz="1800" dirty="0">
                <a:solidFill>
                  <a:srgbClr val="000000"/>
                </a:solidFill>
                <a:latin typeface="Calibri" panose="020F0502020204030204"/>
                <a:ea typeface="汉仪旗黑Y2-45W" panose="00020600040101010101" charset="-122"/>
              </a:rPr>
              <a:t> —It’s so fat.</a:t>
            </a:r>
            <a:endParaRPr lang="en-US" altLang="zh-CN" sz="1800" dirty="0">
              <a:solidFill>
                <a:srgbClr val="000000"/>
              </a:solidFill>
              <a:latin typeface="Calibri" panose="020F0502020204030204"/>
              <a:ea typeface="汉仪旗黑Y2-45W" panose="00020600040101010101" charset="-122"/>
            </a:endParaRPr>
          </a:p>
          <a:p>
            <a:pPr marL="1259205" lvl="0">
              <a:lnSpc>
                <a:spcPct val="150000"/>
              </a:lnSpc>
            </a:pPr>
            <a:r>
              <a:rPr lang="zh-CN" altLang="zh-CN" sz="1800">
                <a:solidFill>
                  <a:srgbClr val="000000"/>
                </a:solidFill>
                <a:latin typeface="Calibri" panose="020F0502020204030204"/>
                <a:ea typeface="汉仪旗黑Y2-45W" panose="00020600040101010101" charset="-122"/>
              </a:rPr>
              <a:t>它真肥。</a:t>
            </a:r>
            <a:endParaRPr lang="zh-CN" altLang="zh-CN" sz="1800">
              <a:solidFill>
                <a:srgbClr val="000000"/>
              </a:solidFill>
              <a:latin typeface="Calibri" panose="020F0502020204030204"/>
              <a:ea typeface="汉仪旗黑Y2-45W" panose="0002060004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wipe(left)">
                                      <p:cBhvr>
                                        <p:cTn id="7" dur="500" fill="hold"/>
                                        <p:tgtEl>
                                          <p:spTgt spid="389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8920"/>
                                        </p:tgtEl>
                                        <p:attrNameLst>
                                          <p:attrName>style.visibility</p:attrName>
                                        </p:attrNameLst>
                                      </p:cBhvr>
                                      <p:to>
                                        <p:strVal val="visible"/>
                                      </p:to>
                                    </p:set>
                                    <p:animEffect transition="in" filter="wipe(left)">
                                      <p:cBhvr>
                                        <p:cTn id="12" dur="500" fill="hold"/>
                                        <p:tgtEl>
                                          <p:spTgt spid="38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文本框 3"/>
          <p:cNvSpPr/>
          <p:nvPr>
            <p:custDataLst>
              <p:tags r:id="rId1"/>
            </p:custDataLst>
          </p:nvPr>
        </p:nvSpPr>
        <p:spPr>
          <a:xfrm>
            <a:off x="2859088" y="1187450"/>
            <a:ext cx="2078037" cy="552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000" b="1">
                <a:latin typeface="Arial" panose="020B0604020202020204" pitchFamily="34" charset="0"/>
                <a:ea typeface="汉仪铸字超然体W" panose="00020600040101010101" charset="-122"/>
              </a:rPr>
              <a:t>知识精讲</a:t>
            </a:r>
            <a:endParaRPr lang="zh-CN" altLang="en-US" sz="3000" b="1">
              <a:latin typeface="Arial" panose="020B0604020202020204" pitchFamily="34" charset="0"/>
              <a:ea typeface="汉仪铸字超然体W" panose="00020600040101010101" charset="-122"/>
            </a:endParaRPr>
          </a:p>
        </p:txBody>
      </p:sp>
      <p:grpSp>
        <p:nvGrpSpPr>
          <p:cNvPr id="39938" name="组合 7"/>
          <p:cNvGrpSpPr/>
          <p:nvPr>
            <p:custDataLst>
              <p:tags r:id="rId2"/>
            </p:custDataLst>
          </p:nvPr>
        </p:nvGrpSpPr>
        <p:grpSpPr>
          <a:xfrm>
            <a:off x="2344738" y="2378075"/>
            <a:ext cx="5840412" cy="2584450"/>
            <a:chOff x="1094307" y="2027245"/>
            <a:chExt cx="7787142" cy="3445933"/>
          </a:xfrm>
        </p:grpSpPr>
        <p:sp>
          <p:nvSpPr>
            <p:cNvPr id="39939" name="TextBox 8"/>
            <p:cNvSpPr txBox="1">
              <a:spLocks noChangeArrowheads="1"/>
            </p:cNvSpPr>
            <p:nvPr>
              <p:custDataLst>
                <p:tags r:id="rId3"/>
              </p:custDataLst>
            </p:nvPr>
          </p:nvSpPr>
          <p:spPr bwMode="auto">
            <a:xfrm>
              <a:off x="2238894" y="2027245"/>
              <a:ext cx="6642555" cy="3445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742950" indent="-28575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11430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6002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2057400" indent="-228600" algn="l" defTabSz="914400" rtl="0" eaLnBrk="0" fontAlgn="base" hangingPunct="0">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lang="zh-CN" altLang="en-US">
                  <a:solidFill>
                    <a:schemeClr val="tx1"/>
                  </a:solidFill>
                  <a:latin typeface="Arial" panose="020B0604020202020204" pitchFamily="34" charset="0"/>
                  <a:ea typeface="宋体" panose="02010600030101010101" pitchFamily="2" charset="-122"/>
                </a:defRPr>
              </a:lvl9pPr>
            </a:lstStyle>
            <a:p>
              <a:pPr lvl="0" eaLnBrk="0" hangingPunct="0">
                <a:lnSpc>
                  <a:spcPct val="150000"/>
                </a:lnSpc>
              </a:pPr>
              <a:r>
                <a:rPr lang="zh-CN" altLang="zh-CN" sz="1800">
                  <a:solidFill>
                    <a:srgbClr val="000000"/>
                  </a:solidFill>
                  <a:latin typeface="Calibri" panose="020F0502020204030204"/>
                  <a:ea typeface="汉仪旗黑Y2-45W" panose="00020600040101010101" charset="-122"/>
                </a:rPr>
                <a:t>多个特征的表达</a:t>
              </a:r>
              <a:endParaRPr lang="zh-CN" altLang="zh-CN" sz="1800">
                <a:solidFill>
                  <a:srgbClr val="000000"/>
                </a:solidFill>
                <a:latin typeface="Calibri" panose="020F0502020204030204"/>
                <a:ea typeface="汉仪旗黑Y2-45W" panose="00020600040101010101" charset="-122"/>
              </a:endParaRPr>
            </a:p>
            <a:p>
              <a:pPr lvl="0" eaLnBrk="0" hangingPunct="0">
                <a:lnSpc>
                  <a:spcPct val="150000"/>
                </a:lnSpc>
              </a:pPr>
              <a:r>
                <a:rPr lang="zh-CN" altLang="zh-CN" sz="1800">
                  <a:solidFill>
                    <a:srgbClr val="000000"/>
                  </a:solidFill>
                  <a:latin typeface="Calibri" panose="020F0502020204030204"/>
                  <a:ea typeface="汉仪旗黑Y2-45W" panose="00020600040101010101" charset="-122"/>
                </a:rPr>
                <a:t>当动物同时具备几个特征时，可用</a:t>
              </a:r>
              <a:r>
                <a:rPr lang="en-US" altLang="zh-CN" sz="1800" dirty="0">
                  <a:solidFill>
                    <a:srgbClr val="000000"/>
                  </a:solidFill>
                  <a:latin typeface="Calibri" panose="020F0502020204030204"/>
                  <a:ea typeface="汉仪旗黑Y2-45W" panose="00020600040101010101" charset="-122"/>
                </a:rPr>
                <a:t>and(</a:t>
              </a:r>
              <a:r>
                <a:rPr lang="zh-CN" altLang="zh-CN" sz="1800">
                  <a:solidFill>
                    <a:srgbClr val="000000"/>
                  </a:solidFill>
                  <a:latin typeface="Calibri" panose="020F0502020204030204"/>
                  <a:ea typeface="汉仪旗黑Y2-45W" panose="00020600040101010101" charset="-122"/>
                </a:rPr>
                <a:t>和；又</a:t>
              </a:r>
              <a:r>
                <a:rPr lang="en-US" altLang="zh-CN" sz="1800" dirty="0">
                  <a:solidFill>
                    <a:srgbClr val="000000"/>
                  </a:solidFill>
                  <a:latin typeface="Calibri" panose="020F0502020204030204"/>
                  <a:ea typeface="汉仪旗黑Y2-45W" panose="00020600040101010101" charset="-122"/>
                </a:rPr>
                <a:t>)</a:t>
              </a:r>
              <a:r>
                <a:rPr lang="zh-CN" altLang="zh-CN" sz="1800">
                  <a:solidFill>
                    <a:srgbClr val="000000"/>
                  </a:solidFill>
                  <a:latin typeface="Calibri" panose="020F0502020204030204"/>
                  <a:ea typeface="汉仪旗黑Y2-45W" panose="00020600040101010101" charset="-122"/>
                </a:rPr>
                <a:t>连接几个形容词，</a:t>
              </a:r>
              <a:r>
                <a:rPr lang="en-US" altLang="zh-CN" sz="1800" dirty="0">
                  <a:solidFill>
                    <a:srgbClr val="000000"/>
                  </a:solidFill>
                  <a:latin typeface="Calibri" panose="020F0502020204030204"/>
                  <a:ea typeface="汉仪旗黑Y2-45W" panose="00020600040101010101" charset="-122"/>
                </a:rPr>
                <a:t>and</a:t>
              </a:r>
              <a:r>
                <a:rPr lang="zh-CN" altLang="zh-CN" sz="1800">
                  <a:solidFill>
                    <a:srgbClr val="000000"/>
                  </a:solidFill>
                  <a:latin typeface="Calibri" panose="020F0502020204030204"/>
                  <a:ea typeface="汉仪旗黑Y2-45W" panose="00020600040101010101" charset="-122"/>
                </a:rPr>
                <a:t>放在最后一个形容词前，表示</a:t>
              </a:r>
              <a:r>
                <a:rPr lang="en-US" altLang="zh-CN" sz="1800" dirty="0">
                  <a:solidFill>
                    <a:srgbClr val="000000"/>
                  </a:solidFill>
                  <a:latin typeface="Calibri" panose="020F0502020204030204"/>
                  <a:ea typeface="汉仪旗黑Y2-45W" panose="00020600040101010101" charset="-122"/>
                </a:rPr>
                <a:t>“</a:t>
              </a:r>
              <a:r>
                <a:rPr lang="zh-CN" altLang="zh-CN" sz="1800">
                  <a:solidFill>
                    <a:srgbClr val="000000"/>
                  </a:solidFill>
                  <a:latin typeface="Calibri" panose="020F0502020204030204"/>
                  <a:ea typeface="汉仪旗黑Y2-45W" panose="00020600040101010101" charset="-122"/>
                </a:rPr>
                <a:t>又</a:t>
              </a:r>
              <a:r>
                <a:rPr lang="en-US" altLang="zh-CN" sz="1800" dirty="0">
                  <a:solidFill>
                    <a:srgbClr val="000000"/>
                  </a:solidFill>
                  <a:latin typeface="Calibri" panose="020F0502020204030204"/>
                  <a:ea typeface="汉仪旗黑Y2-45W" panose="00020600040101010101" charset="-122"/>
                </a:rPr>
                <a:t>……</a:t>
              </a:r>
              <a:r>
                <a:rPr lang="zh-CN" altLang="zh-CN" sz="1800">
                  <a:solidFill>
                    <a:srgbClr val="000000"/>
                  </a:solidFill>
                  <a:latin typeface="Calibri" panose="020F0502020204030204"/>
                  <a:ea typeface="汉仪旗黑Y2-45W" panose="00020600040101010101" charset="-122"/>
                </a:rPr>
                <a:t>又</a:t>
              </a:r>
              <a:r>
                <a:rPr lang="en-US" altLang="zh-CN" sz="1800" dirty="0">
                  <a:solidFill>
                    <a:srgbClr val="000000"/>
                  </a:solidFill>
                  <a:latin typeface="Calibri" panose="020F0502020204030204"/>
                  <a:ea typeface="汉仪旗黑Y2-45W" panose="00020600040101010101" charset="-122"/>
                </a:rPr>
                <a:t>……”</a:t>
              </a:r>
              <a:r>
                <a:rPr lang="zh-CN" altLang="zh-CN" sz="1800">
                  <a:solidFill>
                    <a:srgbClr val="000000"/>
                  </a:solidFill>
                  <a:latin typeface="Calibri" panose="020F0502020204030204"/>
                  <a:ea typeface="汉仪旗黑Y2-45W" panose="00020600040101010101" charset="-122"/>
                </a:rPr>
                <a:t>。</a:t>
              </a:r>
              <a:endParaRPr lang="zh-CN" altLang="zh-CN" sz="1800">
                <a:solidFill>
                  <a:srgbClr val="000000"/>
                </a:solidFill>
                <a:latin typeface="Calibri" panose="020F0502020204030204"/>
                <a:ea typeface="汉仪旗黑Y2-45W" panose="00020600040101010101" charset="-122"/>
              </a:endParaRPr>
            </a:p>
            <a:p>
              <a:pPr lvl="0" eaLnBrk="0" hangingPunct="0">
                <a:lnSpc>
                  <a:spcPct val="150000"/>
                </a:lnSpc>
              </a:pPr>
              <a:r>
                <a:rPr lang="zh-CN" altLang="zh-CN" sz="1800">
                  <a:solidFill>
                    <a:srgbClr val="000000"/>
                  </a:solidFill>
                  <a:latin typeface="Calibri" panose="020F0502020204030204"/>
                  <a:ea typeface="汉仪旗黑Y2-45W" panose="00020600040101010101" charset="-122"/>
                </a:rPr>
                <a:t>例句：</a:t>
              </a:r>
              <a:r>
                <a:rPr lang="en-US" altLang="zh-CN" sz="1800" dirty="0">
                  <a:solidFill>
                    <a:srgbClr val="000000"/>
                  </a:solidFill>
                  <a:latin typeface="Calibri" panose="020F0502020204030204"/>
                  <a:ea typeface="汉仪旗黑Y2-45W" panose="00020600040101010101" charset="-122"/>
                </a:rPr>
                <a:t>The giraffe is tall and thin.</a:t>
              </a:r>
              <a:endParaRPr lang="en-US" altLang="zh-CN" sz="1800" dirty="0">
                <a:solidFill>
                  <a:srgbClr val="000000"/>
                </a:solidFill>
                <a:latin typeface="Calibri" panose="020F0502020204030204"/>
                <a:ea typeface="汉仪旗黑Y2-45W" panose="00020600040101010101" charset="-122"/>
              </a:endParaRPr>
            </a:p>
            <a:p>
              <a:pPr marL="993775" lvl="0" eaLnBrk="0" hangingPunct="0">
                <a:lnSpc>
                  <a:spcPct val="150000"/>
                </a:lnSpc>
              </a:pPr>
              <a:r>
                <a:rPr lang="zh-CN" altLang="zh-CN" sz="1800">
                  <a:solidFill>
                    <a:srgbClr val="000000"/>
                  </a:solidFill>
                  <a:latin typeface="Calibri" panose="020F0502020204030204"/>
                  <a:ea typeface="汉仪旗黑Y2-45W" panose="00020600040101010101" charset="-122"/>
                </a:rPr>
                <a:t>这只长颈鹿又高又瘦。</a:t>
              </a:r>
              <a:endParaRPr lang="zh-CN" altLang="zh-CN" sz="1800">
                <a:solidFill>
                  <a:srgbClr val="000000"/>
                </a:solidFill>
                <a:latin typeface="Calibri" panose="020F0502020204030204"/>
                <a:ea typeface="汉仪旗黑Y2-45W" panose="00020600040101010101" charset="-122"/>
              </a:endParaRPr>
            </a:p>
          </p:txBody>
        </p:sp>
        <p:sp>
          <p:nvSpPr>
            <p:cNvPr id="39940" name="文本框 23"/>
            <p:cNvSpPr/>
            <p:nvPr>
              <p:custDataLst>
                <p:tags r:id="rId4"/>
              </p:custDataLst>
            </p:nvPr>
          </p:nvSpPr>
          <p:spPr>
            <a:xfrm>
              <a:off x="1316556" y="2124083"/>
              <a:ext cx="1166797" cy="491067"/>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1800">
                  <a:solidFill>
                    <a:srgbClr val="000000"/>
                  </a:solidFill>
                  <a:latin typeface="微软雅黑" panose="020B0503020204020204" pitchFamily="34" charset="-122"/>
                  <a:ea typeface="汉仪旗黑Y2-45W" panose="00020600040101010101" charset="-122"/>
                </a:rPr>
                <a:t>考向</a:t>
              </a:r>
              <a:r>
                <a:rPr lang="en-US" altLang="zh-CN" sz="1800" dirty="0">
                  <a:solidFill>
                    <a:srgbClr val="000000"/>
                  </a:solidFill>
                  <a:latin typeface="微软雅黑" panose="020B0503020204020204" pitchFamily="34" charset="-122"/>
                  <a:ea typeface="汉仪旗黑Y2-45W" panose="00020600040101010101" charset="-122"/>
                </a:rPr>
                <a:t>2</a:t>
              </a:r>
              <a:endParaRPr lang="en-US" altLang="zh-CN" sz="1800" dirty="0">
                <a:solidFill>
                  <a:srgbClr val="000000"/>
                </a:solidFill>
                <a:latin typeface="微软雅黑" panose="020B0503020204020204" pitchFamily="34" charset="-122"/>
                <a:ea typeface="汉仪旗黑Y2-45W" panose="00020600040101010101" charset="-122"/>
              </a:endParaRPr>
            </a:p>
          </p:txBody>
        </p:sp>
        <p:pic>
          <p:nvPicPr>
            <p:cNvPr id="39941" name="图片 24" descr="花盆.png"/>
            <p:cNvPicPr>
              <a:picLocks noChangeAspect="1"/>
            </p:cNvPicPr>
            <p:nvPr>
              <p:custDataLst>
                <p:tags r:id="rId5"/>
              </p:custDataLst>
            </p:nvPr>
          </p:nvPicPr>
          <p:blipFill>
            <a:blip r:embed="rId6" cstate="email"/>
            <a:stretch>
              <a:fillRect/>
            </a:stretch>
          </p:blipFill>
          <p:spPr>
            <a:xfrm>
              <a:off x="1094307" y="2165358"/>
              <a:ext cx="346286" cy="368300"/>
            </a:xfrm>
            <a:prstGeom prst="rect">
              <a:avLst/>
            </a:prstGeom>
            <a:noFill/>
            <a:ln>
              <a:noFill/>
              <a:miter lim="800000"/>
              <a:headEnd/>
              <a:tailEnd/>
            </a:ln>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wipe(left)">
                                      <p:cBhvr>
                                        <p:cTn id="7" dur="500" fill="hold"/>
                                        <p:tgtEl>
                                          <p:spTgt spid="39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文本框 3"/>
          <p:cNvSpPr/>
          <p:nvPr>
            <p:custDataLst>
              <p:tags r:id="rId1"/>
            </p:custDataLst>
          </p:nvPr>
        </p:nvSpPr>
        <p:spPr>
          <a:xfrm>
            <a:off x="2859088" y="1187450"/>
            <a:ext cx="2078037" cy="552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000" b="1">
                <a:latin typeface="Arial" panose="020B0604020202020204" pitchFamily="34" charset="0"/>
                <a:ea typeface="汉仪铸字超然体W" panose="00020600040101010101" charset="-122"/>
              </a:rPr>
              <a:t>知识精讲</a:t>
            </a:r>
            <a:endParaRPr lang="zh-CN" altLang="en-US" sz="3000" b="1">
              <a:latin typeface="Arial" panose="020B0604020202020204" pitchFamily="34" charset="0"/>
              <a:ea typeface="汉仪铸字超然体W" panose="00020600040101010101" charset="-122"/>
            </a:endParaRPr>
          </a:p>
        </p:txBody>
      </p:sp>
      <p:grpSp>
        <p:nvGrpSpPr>
          <p:cNvPr id="40962" name="组合 2"/>
          <p:cNvGrpSpPr/>
          <p:nvPr>
            <p:custDataLst>
              <p:tags r:id="rId2"/>
            </p:custDataLst>
          </p:nvPr>
        </p:nvGrpSpPr>
        <p:grpSpPr>
          <a:xfrm>
            <a:off x="2859088" y="1916113"/>
            <a:ext cx="5529262" cy="1757362"/>
            <a:chOff x="1699223" y="2027245"/>
            <a:chExt cx="7372348" cy="2341670"/>
          </a:xfrm>
        </p:grpSpPr>
        <p:sp>
          <p:nvSpPr>
            <p:cNvPr id="40963" name="矩形 16"/>
            <p:cNvSpPr/>
            <p:nvPr>
              <p:custDataLst>
                <p:tags r:id="rId3"/>
              </p:custDataLst>
            </p:nvPr>
          </p:nvSpPr>
          <p:spPr>
            <a:xfrm>
              <a:off x="1992911" y="2027245"/>
              <a:ext cx="860258" cy="675427"/>
            </a:xfrm>
            <a:prstGeom prst="rect">
              <a:avLst/>
            </a:prstGeom>
            <a:noFill/>
            <a:ln w="9525">
              <a:noFill/>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50000"/>
                </a:lnSpc>
              </a:pPr>
              <a:r>
                <a:rPr lang="zh-CN" altLang="en-US" sz="1800">
                  <a:solidFill>
                    <a:srgbClr val="000000"/>
                  </a:solidFill>
                  <a:latin typeface="Calibri" panose="020F0502020204030204"/>
                  <a:ea typeface="汉仪铸字超然体W" panose="00020600040101010101" charset="-122"/>
                </a:rPr>
                <a:t>拓展</a:t>
              </a:r>
              <a:endParaRPr lang="zh-CN" altLang="en-US" sz="1800">
                <a:solidFill>
                  <a:srgbClr val="000000"/>
                </a:solidFill>
                <a:latin typeface="Calibri" panose="020F0502020204030204"/>
                <a:ea typeface="汉仪铸字超然体W" panose="00020600040101010101" charset="-122"/>
              </a:endParaRPr>
            </a:p>
          </p:txBody>
        </p:sp>
        <p:sp>
          <p:nvSpPr>
            <p:cNvPr id="40964" name="矩形 2"/>
            <p:cNvSpPr/>
            <p:nvPr>
              <p:custDataLst>
                <p:tags r:id="rId4"/>
              </p:custDataLst>
            </p:nvPr>
          </p:nvSpPr>
          <p:spPr>
            <a:xfrm>
              <a:off x="2975572" y="2032007"/>
              <a:ext cx="6095999" cy="2336908"/>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50000"/>
                </a:lnSpc>
              </a:pPr>
              <a:r>
                <a:rPr lang="zh-CN" altLang="zh-CN" sz="1800" dirty="0">
                  <a:solidFill>
                    <a:srgbClr val="000000"/>
                  </a:solidFill>
                  <a:latin typeface="Calibri" panose="020F0502020204030204"/>
                  <a:ea typeface="汉仪旗黑Y2-45W" panose="00020600040101010101" charset="-122"/>
                </a:rPr>
                <a:t>形容词</a:t>
              </a:r>
              <a:endParaRPr lang="zh-CN" altLang="zh-CN" sz="1800" dirty="0">
                <a:solidFill>
                  <a:srgbClr val="000000"/>
                </a:solidFill>
                <a:latin typeface="Calibri" panose="020F0502020204030204"/>
                <a:ea typeface="汉仪旗黑Y2-45W" panose="00020600040101010101" charset="-122"/>
              </a:endParaRPr>
            </a:p>
            <a:p>
              <a:pPr lvl="0">
                <a:lnSpc>
                  <a:spcPct val="150000"/>
                </a:lnSpc>
              </a:pPr>
              <a:r>
                <a:rPr lang="zh-CN" altLang="zh-CN" sz="1800" dirty="0">
                  <a:solidFill>
                    <a:srgbClr val="000000"/>
                  </a:solidFill>
                  <a:latin typeface="Calibri" panose="020F0502020204030204"/>
                  <a:ea typeface="汉仪旗黑Y2-45W" panose="00020600040101010101" charset="-122"/>
                </a:rPr>
                <a:t>形容词就是对人或者事物的性质或特征等进行描述的词，如</a:t>
              </a:r>
              <a:r>
                <a:rPr lang="en-US" altLang="zh-CN" sz="1800" dirty="0">
                  <a:solidFill>
                    <a:srgbClr val="000000"/>
                  </a:solidFill>
                  <a:latin typeface="Calibri" panose="020F0502020204030204"/>
                  <a:ea typeface="汉仪旗黑Y2-45W" panose="00020600040101010101" charset="-122"/>
                </a:rPr>
                <a:t>tall(</a:t>
              </a:r>
              <a:r>
                <a:rPr lang="zh-CN" altLang="zh-CN" sz="1800" dirty="0">
                  <a:solidFill>
                    <a:srgbClr val="000000"/>
                  </a:solidFill>
                  <a:latin typeface="Calibri" panose="020F0502020204030204"/>
                  <a:ea typeface="汉仪旗黑Y2-45W" panose="00020600040101010101" charset="-122"/>
                </a:rPr>
                <a:t>高的</a:t>
              </a:r>
              <a:r>
                <a:rPr lang="en-US" altLang="zh-CN" sz="1800" dirty="0">
                  <a:solidFill>
                    <a:srgbClr val="000000"/>
                  </a:solidFill>
                  <a:latin typeface="Calibri" panose="020F0502020204030204"/>
                  <a:ea typeface="汉仪旗黑Y2-45W" panose="00020600040101010101" charset="-122"/>
                </a:rPr>
                <a:t>)</a:t>
              </a:r>
              <a:r>
                <a:rPr lang="zh-CN" altLang="zh-CN" sz="1800" dirty="0">
                  <a:solidFill>
                    <a:srgbClr val="000000"/>
                  </a:solidFill>
                  <a:latin typeface="Calibri" panose="020F0502020204030204"/>
                  <a:ea typeface="汉仪旗黑Y2-45W" panose="00020600040101010101" charset="-122"/>
                </a:rPr>
                <a:t>，</a:t>
              </a:r>
              <a:r>
                <a:rPr lang="en-US" altLang="zh-CN" sz="1800" dirty="0">
                  <a:solidFill>
                    <a:srgbClr val="000000"/>
                  </a:solidFill>
                  <a:latin typeface="Calibri" panose="020F0502020204030204"/>
                  <a:ea typeface="汉仪旗黑Y2-45W" panose="00020600040101010101" charset="-122"/>
                </a:rPr>
                <a:t>fat(</a:t>
              </a:r>
              <a:r>
                <a:rPr lang="zh-CN" altLang="zh-CN" sz="1800" dirty="0">
                  <a:solidFill>
                    <a:srgbClr val="000000"/>
                  </a:solidFill>
                  <a:latin typeface="Calibri" panose="020F0502020204030204"/>
                  <a:ea typeface="汉仪旗黑Y2-45W" panose="00020600040101010101" charset="-122"/>
                </a:rPr>
                <a:t>胖的；肥的</a:t>
              </a:r>
              <a:r>
                <a:rPr lang="en-US" altLang="zh-CN" sz="1800" dirty="0">
                  <a:solidFill>
                    <a:srgbClr val="000000"/>
                  </a:solidFill>
                  <a:latin typeface="Calibri" panose="020F0502020204030204"/>
                  <a:ea typeface="汉仪旗黑Y2-45W" panose="00020600040101010101" charset="-122"/>
                </a:rPr>
                <a:t>)</a:t>
              </a:r>
              <a:r>
                <a:rPr lang="zh-CN" altLang="zh-CN" sz="1800" dirty="0">
                  <a:solidFill>
                    <a:srgbClr val="000000"/>
                  </a:solidFill>
                  <a:latin typeface="Calibri" panose="020F0502020204030204"/>
                  <a:ea typeface="汉仪旗黑Y2-45W" panose="00020600040101010101" charset="-122"/>
                </a:rPr>
                <a:t>，</a:t>
              </a:r>
              <a:r>
                <a:rPr lang="en-US" altLang="zh-CN" sz="1800" dirty="0">
                  <a:solidFill>
                    <a:srgbClr val="000000"/>
                  </a:solidFill>
                  <a:latin typeface="Calibri" panose="020F0502020204030204"/>
                  <a:ea typeface="汉仪旗黑Y2-45W" panose="00020600040101010101" charset="-122"/>
                </a:rPr>
                <a:t>short(</a:t>
              </a:r>
              <a:r>
                <a:rPr lang="zh-CN" altLang="zh-CN" sz="1800" dirty="0">
                  <a:solidFill>
                    <a:srgbClr val="000000"/>
                  </a:solidFill>
                  <a:latin typeface="Calibri" panose="020F0502020204030204"/>
                  <a:ea typeface="汉仪旗黑Y2-45W" panose="00020600040101010101" charset="-122"/>
                </a:rPr>
                <a:t>矮的；短的</a:t>
              </a:r>
              <a:r>
                <a:rPr lang="en-US" altLang="zh-CN" sz="1800" dirty="0">
                  <a:solidFill>
                    <a:srgbClr val="000000"/>
                  </a:solidFill>
                  <a:latin typeface="Calibri" panose="020F0502020204030204"/>
                  <a:ea typeface="汉仪旗黑Y2-45W" panose="00020600040101010101" charset="-122"/>
                </a:rPr>
                <a:t>)</a:t>
              </a:r>
              <a:r>
                <a:rPr lang="zh-CN" altLang="zh-CN" sz="1800" dirty="0">
                  <a:solidFill>
                    <a:srgbClr val="000000"/>
                  </a:solidFill>
                  <a:latin typeface="Calibri" panose="020F0502020204030204"/>
                  <a:ea typeface="汉仪旗黑Y2-45W" panose="00020600040101010101" charset="-122"/>
                </a:rPr>
                <a:t>等。</a:t>
              </a:r>
              <a:endParaRPr lang="zh-CN" altLang="zh-CN" sz="1800" dirty="0">
                <a:solidFill>
                  <a:srgbClr val="000000"/>
                </a:solidFill>
                <a:latin typeface="Calibri" panose="020F0502020204030204"/>
                <a:ea typeface="汉仪旗黑Y2-45W" panose="00020600040101010101" charset="-122"/>
              </a:endParaRPr>
            </a:p>
          </p:txBody>
        </p:sp>
        <p:pic>
          <p:nvPicPr>
            <p:cNvPr id="40965" name="图片 18"/>
            <p:cNvPicPr>
              <a:picLocks noChangeAspect="1"/>
            </p:cNvPicPr>
            <p:nvPr>
              <p:custDataLst>
                <p:tags r:id="rId5"/>
              </p:custDataLst>
            </p:nvPr>
          </p:nvPicPr>
          <p:blipFill>
            <a:blip r:embed="rId6" cstate="email"/>
            <a:stretch>
              <a:fillRect/>
            </a:stretch>
          </p:blipFill>
          <p:spPr>
            <a:xfrm>
              <a:off x="1699223" y="2184407"/>
              <a:ext cx="348148" cy="368300"/>
            </a:xfrm>
            <a:prstGeom prst="rect">
              <a:avLst/>
            </a:prstGeom>
            <a:noFill/>
            <a:ln>
              <a:noFill/>
              <a:miter lim="800000"/>
              <a:headEnd/>
              <a:tailEnd/>
            </a:ln>
          </p:spPr>
        </p:pic>
      </p:grpSp>
      <p:pic>
        <p:nvPicPr>
          <p:cNvPr id="40966" name="图片 7"/>
          <p:cNvPicPr>
            <a:picLocks noChangeAspect="1"/>
          </p:cNvPicPr>
          <p:nvPr>
            <p:custDataLst>
              <p:tags r:id="rId7"/>
            </p:custDataLst>
          </p:nvPr>
        </p:nvPicPr>
        <p:blipFill>
          <a:blip r:embed="rId8" cstate="email"/>
          <a:stretch>
            <a:fillRect/>
          </a:stretch>
        </p:blipFill>
        <p:spPr>
          <a:xfrm>
            <a:off x="6102350" y="3551238"/>
            <a:ext cx="2832100" cy="2551112"/>
          </a:xfrm>
          <a:prstGeom prst="rect">
            <a:avLst/>
          </a:prstGeom>
          <a:noFill/>
          <a:ln>
            <a:noFill/>
            <a:miter lim="800000"/>
            <a:headEnd/>
            <a:tailEnd/>
          </a:ln>
        </p:spPr>
      </p:pic>
      <p:pic>
        <p:nvPicPr>
          <p:cNvPr id="40967" name="图片 8"/>
          <p:cNvPicPr>
            <a:picLocks noChangeAspect="1"/>
          </p:cNvPicPr>
          <p:nvPr>
            <p:custDataLst>
              <p:tags r:id="rId9"/>
            </p:custDataLst>
          </p:nvPr>
        </p:nvPicPr>
        <p:blipFill>
          <a:blip r:embed="rId10" cstate="email"/>
          <a:stretch>
            <a:fillRect/>
          </a:stretch>
        </p:blipFill>
        <p:spPr>
          <a:xfrm>
            <a:off x="4076700" y="4300538"/>
            <a:ext cx="1889125" cy="1700212"/>
          </a:xfrm>
          <a:prstGeom prst="rect">
            <a:avLst/>
          </a:prstGeom>
          <a:noFill/>
          <a:ln>
            <a:noFill/>
            <a:miter lim="800000"/>
            <a:headEnd/>
            <a:tailEnd/>
          </a:ln>
        </p:spPr>
      </p:pic>
      <p:pic>
        <p:nvPicPr>
          <p:cNvPr id="40968" name="图片 9"/>
          <p:cNvPicPr>
            <a:picLocks noChangeAspect="1"/>
          </p:cNvPicPr>
          <p:nvPr>
            <p:custDataLst>
              <p:tags r:id="rId11"/>
            </p:custDataLst>
          </p:nvPr>
        </p:nvPicPr>
        <p:blipFill>
          <a:blip r:embed="rId12" cstate="email"/>
          <a:stretch>
            <a:fillRect/>
          </a:stretch>
        </p:blipFill>
        <p:spPr>
          <a:xfrm>
            <a:off x="2462213" y="4760913"/>
            <a:ext cx="1233487" cy="1111250"/>
          </a:xfrm>
          <a:prstGeom prst="rect">
            <a:avLst/>
          </a:prstGeom>
          <a:noFill/>
          <a:ln>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wipe(left)">
                                      <p:cBhvr>
                                        <p:cTn id="7" dur="500" fill="hold"/>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5" name="组合 1"/>
          <p:cNvGrpSpPr/>
          <p:nvPr>
            <p:custDataLst>
              <p:tags r:id="rId1"/>
            </p:custDataLst>
          </p:nvPr>
        </p:nvGrpSpPr>
        <p:grpSpPr>
          <a:xfrm>
            <a:off x="3248025" y="1827213"/>
            <a:ext cx="4248150" cy="4173537"/>
            <a:chOff x="9291" y="3561"/>
            <a:chExt cx="3794" cy="3980"/>
          </a:xfrm>
        </p:grpSpPr>
        <p:grpSp>
          <p:nvGrpSpPr>
            <p:cNvPr id="41986" name="组合 3"/>
            <p:cNvGrpSpPr/>
            <p:nvPr>
              <p:custDataLst>
                <p:tags r:id="rId2"/>
              </p:custDataLst>
            </p:nvPr>
          </p:nvGrpSpPr>
          <p:grpSpPr>
            <a:xfrm rot="5400000">
              <a:off x="9198" y="3654"/>
              <a:ext cx="3980" cy="3794"/>
              <a:chOff x="9099" y="3377"/>
              <a:chExt cx="3980" cy="3794"/>
            </a:xfrm>
          </p:grpSpPr>
          <p:grpSp>
            <p:nvGrpSpPr>
              <p:cNvPr id="41987" name="组合 4"/>
              <p:cNvGrpSpPr/>
              <p:nvPr>
                <p:custDataLst>
                  <p:tags r:id="rId3"/>
                </p:custDataLst>
              </p:nvPr>
            </p:nvGrpSpPr>
            <p:grpSpPr>
              <a:xfrm rot="5400000">
                <a:off x="9147" y="3329"/>
                <a:ext cx="3794" cy="3890"/>
                <a:chOff x="8913" y="3473"/>
                <a:chExt cx="3794" cy="3890"/>
              </a:xfrm>
            </p:grpSpPr>
            <p:grpSp>
              <p:nvGrpSpPr>
                <p:cNvPr id="41988" name="组合 5"/>
                <p:cNvGrpSpPr/>
                <p:nvPr>
                  <p:custDataLst>
                    <p:tags r:id="rId4"/>
                  </p:custDataLst>
                </p:nvPr>
              </p:nvGrpSpPr>
              <p:grpSpPr>
                <a:xfrm rot="5400000">
                  <a:off x="8865" y="3521"/>
                  <a:ext cx="3890" cy="3794"/>
                  <a:chOff x="9010" y="3754"/>
                  <a:chExt cx="3890" cy="3794"/>
                </a:xfrm>
              </p:grpSpPr>
              <p:grpSp>
                <p:nvGrpSpPr>
                  <p:cNvPr id="41989" name="组合 6"/>
                  <p:cNvGrpSpPr/>
                  <p:nvPr>
                    <p:custDataLst>
                      <p:tags r:id="rId5"/>
                    </p:custDataLst>
                  </p:nvPr>
                </p:nvGrpSpPr>
                <p:grpSpPr>
                  <a:xfrm rot="2280000">
                    <a:off x="9010" y="3754"/>
                    <a:ext cx="3887" cy="3794"/>
                    <a:chOff x="2577" y="2464"/>
                    <a:chExt cx="3887" cy="3794"/>
                  </a:xfrm>
                </p:grpSpPr>
                <p:sp>
                  <p:nvSpPr>
                    <p:cNvPr id="41990" name="任意多边形 7"/>
                    <p:cNvSpPr/>
                    <p:nvPr>
                      <p:custDataLst>
                        <p:tags r:id="rId6"/>
                      </p:custDataLst>
                    </p:nvPr>
                  </p:nvSpPr>
                  <p:spPr>
                    <a:xfrm>
                      <a:off x="5067" y="3140"/>
                      <a:ext cx="4" cy="75"/>
                    </a:xfrm>
                    <a:custGeom>
                      <a:avLst/>
                      <a:gdLst/>
                      <a:ahLst/>
                      <a:cxnLst>
                        <a:cxn ang="3">
                          <a:pos x="hc" y="t"/>
                        </a:cxn>
                        <a:cxn ang="cd2">
                          <a:pos x="l" y="vc"/>
                        </a:cxn>
                        <a:cxn ang="cd4">
                          <a:pos x="hc" y="b"/>
                        </a:cxn>
                        <a:cxn ang="0">
                          <a:pos x="r" y="vc"/>
                        </a:cxn>
                      </a:cxnLst>
                      <a:rect l="l" t="t" r="r" b="b"/>
                      <a:pathLst>
                        <a:path w="4" h="75">
                          <a:moveTo>
                            <a:pt x="0" y="0"/>
                          </a:moveTo>
                          <a:lnTo>
                            <a:pt x="1" y="38"/>
                          </a:lnTo>
                          <a:lnTo>
                            <a:pt x="4" y="75"/>
                          </a:lnTo>
                          <a:lnTo>
                            <a:pt x="0" y="75"/>
                          </a:lnTo>
                          <a:lnTo>
                            <a:pt x="0" y="0"/>
                          </a:lnTo>
                          <a:close/>
                        </a:path>
                      </a:pathLst>
                    </a:custGeom>
                    <a:solidFill>
                      <a:schemeClr val="accent1"/>
                    </a:solidFill>
                    <a:ln w="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00">
                        <a:solidFill>
                          <a:srgbClr val="FFFFFF"/>
                        </a:solidFill>
                        <a:latin typeface="等线" panose="02010600030101010101" charset="-122"/>
                        <a:ea typeface="等线" panose="02010600030101010101" charset="-122"/>
                      </a:endParaRPr>
                    </a:p>
                  </p:txBody>
                </p:sp>
                <p:sp>
                  <p:nvSpPr>
                    <p:cNvPr id="41991" name="椭圆 8"/>
                    <p:cNvSpPr/>
                    <p:nvPr>
                      <p:custDataLst>
                        <p:tags r:id="rId7"/>
                      </p:custDataLst>
                    </p:nvPr>
                  </p:nvSpPr>
                  <p:spPr>
                    <a:xfrm>
                      <a:off x="2577" y="2464"/>
                      <a:ext cx="3887" cy="3794"/>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00">
                        <a:solidFill>
                          <a:srgbClr val="FFFFFF"/>
                        </a:solidFill>
                        <a:latin typeface="等线" panose="02010600030101010101" charset="-122"/>
                        <a:ea typeface="等线" panose="02010600030101010101" charset="-122"/>
                      </a:endParaRPr>
                    </a:p>
                  </p:txBody>
                </p:sp>
                <p:sp>
                  <p:nvSpPr>
                    <p:cNvPr id="41992" name="任意多边形 10"/>
                    <p:cNvSpPr/>
                    <p:nvPr>
                      <p:custDataLst>
                        <p:tags r:id="rId8"/>
                      </p:custDataLst>
                    </p:nvPr>
                  </p:nvSpPr>
                  <p:spPr>
                    <a:xfrm>
                      <a:off x="5066" y="3023"/>
                      <a:ext cx="1" cy="117"/>
                    </a:xfrm>
                    <a:custGeom>
                      <a:avLst/>
                      <a:gdLst/>
                      <a:ahLst/>
                      <a:cxnLst>
                        <a:cxn ang="3">
                          <a:pos x="hc" y="t"/>
                        </a:cxn>
                        <a:cxn ang="cd2">
                          <a:pos x="l" y="vc"/>
                        </a:cxn>
                        <a:cxn ang="cd4">
                          <a:pos x="hc" y="b"/>
                        </a:cxn>
                        <a:cxn ang="0">
                          <a:pos x="r" y="vc"/>
                        </a:cxn>
                      </a:cxnLst>
                      <a:rect l="l" t="t" r="r" b="b"/>
                      <a:pathLst>
                        <a:path w="1" h="117">
                          <a:moveTo>
                            <a:pt x="1" y="0"/>
                          </a:moveTo>
                          <a:lnTo>
                            <a:pt x="1" y="117"/>
                          </a:lnTo>
                          <a:lnTo>
                            <a:pt x="1" y="107"/>
                          </a:lnTo>
                          <a:cubicBezTo>
                            <a:pt x="0" y="91"/>
                            <a:pt x="0" y="75"/>
                            <a:pt x="0" y="58"/>
                          </a:cubicBezTo>
                          <a:cubicBezTo>
                            <a:pt x="0" y="42"/>
                            <a:pt x="0" y="26"/>
                            <a:pt x="1" y="10"/>
                          </a:cubicBezTo>
                          <a:lnTo>
                            <a:pt x="1" y="0"/>
                          </a:lnTo>
                          <a:close/>
                        </a:path>
                      </a:pathLst>
                    </a:custGeom>
                    <a:solidFill>
                      <a:schemeClr val="accent1"/>
                    </a:solidFill>
                    <a:ln w="0" cap="flat" cmpd="sng" algn="ctr">
                      <a:noFill/>
                      <a:prstDash val="solid"/>
                      <a:miter lim="800000"/>
                    </a:ln>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solidFill>
                            <a:schemeClr val="lt1"/>
                          </a:solidFill>
                        </a:defRPr>
                      </a:defPPr>
                      <a:lvl1pPr mar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lt1"/>
                          </a:solidFill>
                          <a:latin typeface="+mn-lt"/>
                          <a:ea typeface="+mn-ea"/>
                          <a:cs typeface="+mn-cs"/>
                        </a:defRPr>
                      </a:lvl5pPr>
                      <a:lvl6pPr marL="2286000" algn="l" defTabSz="914400" rtl="0" eaLnBrk="1" latinLnBrk="0" hangingPunct="1">
                        <a:defRPr lang="zh-CN" altLang="en-US" sz="1800" kern="1200">
                          <a:solidFill>
                            <a:schemeClr val="lt1"/>
                          </a:solidFill>
                          <a:latin typeface="+mn-lt"/>
                          <a:ea typeface="+mn-ea"/>
                          <a:cs typeface="+mn-cs"/>
                        </a:defRPr>
                      </a:lvl6pPr>
                      <a:lvl7pPr marL="2743200" algn="l" defTabSz="914400" rtl="0" eaLnBrk="1" latinLnBrk="0" hangingPunct="1">
                        <a:defRPr lang="zh-CN" altLang="en-US" sz="1800" kern="1200">
                          <a:solidFill>
                            <a:schemeClr val="lt1"/>
                          </a:solidFill>
                          <a:latin typeface="+mn-lt"/>
                          <a:ea typeface="+mn-ea"/>
                          <a:cs typeface="+mn-cs"/>
                        </a:defRPr>
                      </a:lvl7pPr>
                      <a:lvl8pPr marL="3200400" algn="l" defTabSz="914400" rtl="0" eaLnBrk="1" latinLnBrk="0" hangingPunct="1">
                        <a:defRPr lang="zh-CN" altLang="en-US" sz="1800" kern="1200">
                          <a:solidFill>
                            <a:schemeClr val="lt1"/>
                          </a:solidFill>
                          <a:latin typeface="+mn-lt"/>
                          <a:ea typeface="+mn-ea"/>
                          <a:cs typeface="+mn-cs"/>
                        </a:defRPr>
                      </a:lvl8pPr>
                      <a:lvl9pPr marL="3657600" algn="l" defTabSz="914400" rtl="0" eaLnBrk="1" latinLnBrk="0" hangingPunct="1">
                        <a:defRPr lang="zh-CN" altLang="en-US" sz="1800" kern="1200">
                          <a:solidFill>
                            <a:schemeClr val="lt1"/>
                          </a:solidFill>
                          <a:latin typeface="+mn-lt"/>
                          <a:ea typeface="+mn-ea"/>
                          <a:cs typeface="+mn-cs"/>
                        </a:defRPr>
                      </a:lvl9pPr>
                    </a:lstStyle>
                    <a:p>
                      <a:pPr lvl="0" algn="ctr"/>
                      <a:endParaRPr lang="zh-CN" altLang="en-US" sz="1300">
                        <a:solidFill>
                          <a:srgbClr val="FFFFFF"/>
                        </a:solidFill>
                        <a:latin typeface="等线" panose="02010600030101010101" charset="-122"/>
                        <a:ea typeface="等线" panose="02010600030101010101" charset="-122"/>
                      </a:endParaRPr>
                    </a:p>
                  </p:txBody>
                </p:sp>
                <p:cxnSp>
                  <p:nvCxnSpPr>
                    <p:cNvPr id="41993" name="直接连接符 12"/>
                    <p:cNvCxnSpPr>
                      <a:stCxn id="41991" idx="0"/>
                      <a:endCxn id="41991" idx="4"/>
                    </p:cNvCxnSpPr>
                    <p:nvPr>
                      <p:custDataLst>
                        <p:tags r:id="rId9"/>
                      </p:custDataLst>
                    </p:nvPr>
                  </p:nvCxnSpPr>
                  <p:spPr>
                    <a:xfrm flipH="1">
                      <a:off x="4521" y="2464"/>
                      <a:ext cx="0" cy="3794"/>
                    </a:xfrm>
                    <a:prstGeom prst="line">
                      <a:avLst/>
                    </a:prstGeom>
                    <a:ln w="57150">
                      <a:solidFill>
                        <a:schemeClr val="lt1"/>
                      </a:solidFill>
                    </a:ln>
                  </p:spPr>
                  <p:style>
                    <a:lnRef idx="1">
                      <a:schemeClr val="accent1"/>
                    </a:lnRef>
                    <a:fillRef idx="0">
                      <a:schemeClr val="accent1"/>
                    </a:fillRef>
                    <a:effectRef idx="0">
                      <a:schemeClr val="accent1"/>
                    </a:effectRef>
                    <a:fontRef idx="minor">
                      <a:schemeClr val="tx1"/>
                    </a:fontRef>
                  </p:style>
                </p:cxnSp>
                <p:cxnSp>
                  <p:nvCxnSpPr>
                    <p:cNvPr id="41994" name="直接连接符 13"/>
                    <p:cNvCxnSpPr>
                      <a:stCxn id="41991" idx="0"/>
                      <a:endCxn id="41991" idx="4"/>
                    </p:cNvCxnSpPr>
                    <p:nvPr>
                      <p:custDataLst>
                        <p:tags r:id="rId10"/>
                      </p:custDataLst>
                    </p:nvPr>
                  </p:nvCxnSpPr>
                  <p:spPr>
                    <a:xfrm rot="5400000" flipH="1">
                      <a:off x="4520" y="2494"/>
                      <a:ext cx="0" cy="3733"/>
                    </a:xfrm>
                    <a:prstGeom prst="line">
                      <a:avLst/>
                    </a:prstGeom>
                    <a:ln w="57150">
                      <a:solidFill>
                        <a:schemeClr val="lt1"/>
                      </a:solidFill>
                    </a:ln>
                  </p:spPr>
                  <p:style>
                    <a:lnRef idx="1">
                      <a:schemeClr val="accent1"/>
                    </a:lnRef>
                    <a:fillRef idx="0">
                      <a:schemeClr val="accent1"/>
                    </a:fillRef>
                    <a:effectRef idx="0">
                      <a:schemeClr val="accent1"/>
                    </a:effectRef>
                    <a:fontRef idx="minor">
                      <a:schemeClr val="tx1"/>
                    </a:fontRef>
                  </p:style>
                </p:cxnSp>
              </p:grpSp>
              <p:pic>
                <p:nvPicPr>
                  <p:cNvPr id="41995" name="图片 26" descr="F:\360MoveData\Users\Administrator.USER-20191201IO\Desktop\动物\千库网_卡通动物大象玩球_元素编号11878492.png千库网_卡通动物大象玩球_元素编号11878492"/>
                  <p:cNvPicPr>
                    <a:picLocks noChangeAspect="1"/>
                  </p:cNvPicPr>
                  <p:nvPr>
                    <p:custDataLst>
                      <p:tags r:id="rId11"/>
                    </p:custDataLst>
                  </p:nvPr>
                </p:nvPicPr>
                <p:blipFill>
                  <a:blip r:embed="rId12" cstate="email"/>
                  <a:stretch>
                    <a:fillRect/>
                  </a:stretch>
                </p:blipFill>
                <p:spPr>
                  <a:xfrm>
                    <a:off x="11427" y="4716"/>
                    <a:ext cx="1473" cy="1380"/>
                  </a:xfrm>
                  <a:prstGeom prst="rect">
                    <a:avLst/>
                  </a:prstGeom>
                  <a:noFill/>
                  <a:ln>
                    <a:noFill/>
                    <a:miter lim="800000"/>
                    <a:headEnd/>
                    <a:tailEnd/>
                  </a:ln>
                </p:spPr>
              </p:pic>
            </p:grpSp>
            <p:pic>
              <p:nvPicPr>
                <p:cNvPr id="41996" name="图片 27" descr="F:\360MoveData\Users\Administrator.USER-20191201IO\Desktop\动物\小猴子.jpeg小猴子"/>
                <p:cNvPicPr>
                  <a:picLocks noChangeAspect="1"/>
                </p:cNvPicPr>
                <p:nvPr>
                  <p:custDataLst>
                    <p:tags r:id="rId13"/>
                  </p:custDataLst>
                </p:nvPr>
              </p:nvPicPr>
              <p:blipFill>
                <a:blip r:embed="rId14" cstate="email"/>
                <a:stretch>
                  <a:fillRect/>
                </a:stretch>
              </p:blipFill>
              <p:spPr>
                <a:xfrm rot="21420000">
                  <a:off x="11608" y="4732"/>
                  <a:ext cx="788" cy="1227"/>
                </a:xfrm>
                <a:prstGeom prst="rect">
                  <a:avLst/>
                </a:prstGeom>
                <a:noFill/>
                <a:ln>
                  <a:noFill/>
                  <a:miter lim="800000"/>
                  <a:headEnd/>
                  <a:tailEnd/>
                </a:ln>
              </p:spPr>
            </p:pic>
          </p:grpSp>
          <p:pic>
            <p:nvPicPr>
              <p:cNvPr id="41997" name="图片 28" descr="F:\360MoveData\Users\Administrator.USER-20191201IO\Desktop\动物\千库网_卡通可爱动物长颈鹿_元素编号11914823.png千库网_卡通可爱动物长颈鹿_元素编号11914823"/>
              <p:cNvPicPr>
                <a:picLocks noChangeAspect="1"/>
              </p:cNvPicPr>
              <p:nvPr>
                <p:custDataLst>
                  <p:tags r:id="rId15"/>
                </p:custDataLst>
              </p:nvPr>
            </p:nvPicPr>
            <p:blipFill>
              <a:blip r:embed="rId16" cstate="email"/>
              <a:stretch>
                <a:fillRect/>
              </a:stretch>
            </p:blipFill>
            <p:spPr>
              <a:xfrm>
                <a:off x="11504" y="4319"/>
                <a:ext cx="1575" cy="1474"/>
              </a:xfrm>
              <a:prstGeom prst="rect">
                <a:avLst/>
              </a:prstGeom>
              <a:noFill/>
              <a:ln>
                <a:noFill/>
                <a:miter lim="800000"/>
                <a:headEnd/>
                <a:tailEnd/>
              </a:ln>
            </p:spPr>
          </p:pic>
        </p:grpSp>
        <p:pic>
          <p:nvPicPr>
            <p:cNvPr id="41998" name="图片 29" descr="F:\360MoveData\Users\Administrator.USER-20191201IO\Desktop\动物\Zoom.pngZoom"/>
            <p:cNvPicPr>
              <a:picLocks noChangeAspect="1"/>
            </p:cNvPicPr>
            <p:nvPr>
              <p:custDataLst>
                <p:tags r:id="rId17"/>
              </p:custDataLst>
            </p:nvPr>
          </p:nvPicPr>
          <p:blipFill>
            <a:blip r:embed="rId18" cstate="email"/>
            <a:stretch>
              <a:fillRect/>
            </a:stretch>
          </p:blipFill>
          <p:spPr>
            <a:xfrm>
              <a:off x="11835" y="4507"/>
              <a:ext cx="1058" cy="1590"/>
            </a:xfrm>
            <a:prstGeom prst="rect">
              <a:avLst/>
            </a:prstGeom>
            <a:noFill/>
            <a:ln>
              <a:noFill/>
              <a:miter lim="800000"/>
              <a:headEnd/>
              <a:tailEnd/>
            </a:ln>
          </p:spPr>
        </p:pic>
      </p:grpSp>
      <p:sp>
        <p:nvSpPr>
          <p:cNvPr id="41999" name="任意多边形 30"/>
          <p:cNvSpPr/>
          <p:nvPr>
            <p:custDataLst>
              <p:tags r:id="rId19"/>
            </p:custDataLst>
          </p:nvPr>
        </p:nvSpPr>
        <p:spPr>
          <a:xfrm>
            <a:off x="3157538" y="1760538"/>
            <a:ext cx="4427538" cy="4195763"/>
          </a:xfrm>
          <a:custGeom>
            <a:avLst/>
            <a:gdLst>
              <a:gd name="idx" fmla="cos wd2 2700000"/>
              <a:gd name="idy" fmla="sin hd2 2700000"/>
              <a:gd name="il" fmla="+- hc 0 wd2"/>
              <a:gd name="ir" fmla="+- hc wd2 0"/>
              <a:gd name="it" fmla="+- vc 0 wd2"/>
              <a:gd name="ib" fmla="+- vc wd2 0"/>
            </a:gdLst>
            <a:ahLst/>
            <a:cxnLst>
              <a:cxn ang="3">
                <a:pos x="hc" y="t"/>
              </a:cxn>
              <a:cxn ang="3">
                <a:pos x="hd2" y="hd2"/>
              </a:cxn>
              <a:cxn ang="cd2">
                <a:pos x="l" y="vc"/>
              </a:cxn>
              <a:cxn ang="cd4">
                <a:pos x="hd2" y="idx"/>
              </a:cxn>
              <a:cxn ang="cd4">
                <a:pos x="hc" y="b"/>
              </a:cxn>
              <a:cxn ang="cd4">
                <a:pos x="wd2" y="idx"/>
              </a:cxn>
              <a:cxn ang="0">
                <a:pos x="r" y="vc"/>
              </a:cxn>
              <a:cxn ang="3">
                <a:pos x="wd2" y="hd2"/>
              </a:cxn>
            </a:cxnLst>
            <a:rect l="l" t="t" r="r" b="b"/>
            <a:pathLst>
              <a:path w="4116" h="4116">
                <a:moveTo>
                  <a:pt x="2058" y="0"/>
                </a:moveTo>
                <a:cubicBezTo>
                  <a:pt x="2964" y="0"/>
                  <a:pt x="3733" y="585"/>
                  <a:pt x="4008" y="1398"/>
                </a:cubicBezTo>
                <a:lnTo>
                  <a:pt x="4020" y="1437"/>
                </a:lnTo>
                <a:lnTo>
                  <a:pt x="4017" y="1432"/>
                </a:lnTo>
                <a:cubicBezTo>
                  <a:pt x="4005" y="1416"/>
                  <a:pt x="3992" y="1401"/>
                  <a:pt x="3978" y="1387"/>
                </a:cubicBezTo>
                <a:cubicBezTo>
                  <a:pt x="3974" y="1347"/>
                  <a:pt x="3964" y="1305"/>
                  <a:pt x="3949" y="1262"/>
                </a:cubicBezTo>
                <a:cubicBezTo>
                  <a:pt x="3899" y="1125"/>
                  <a:pt x="3804" y="1029"/>
                  <a:pt x="3717" y="1016"/>
                </a:cubicBezTo>
                <a:lnTo>
                  <a:pt x="3710" y="1015"/>
                </a:lnTo>
                <a:lnTo>
                  <a:pt x="3707" y="1009"/>
                </a:lnTo>
                <a:lnTo>
                  <a:pt x="3709" y="1015"/>
                </a:lnTo>
                <a:lnTo>
                  <a:pt x="3709" y="1015"/>
                </a:lnTo>
                <a:cubicBezTo>
                  <a:pt x="3658" y="910"/>
                  <a:pt x="3576" y="841"/>
                  <a:pt x="3504" y="839"/>
                </a:cubicBezTo>
                <a:cubicBezTo>
                  <a:pt x="3490" y="839"/>
                  <a:pt x="3477" y="841"/>
                  <a:pt x="3465" y="846"/>
                </a:cubicBezTo>
                <a:cubicBezTo>
                  <a:pt x="3415" y="864"/>
                  <a:pt x="3384" y="918"/>
                  <a:pt x="3375" y="989"/>
                </a:cubicBezTo>
                <a:lnTo>
                  <a:pt x="3373" y="987"/>
                </a:lnTo>
                <a:lnTo>
                  <a:pt x="3373" y="984"/>
                </a:lnTo>
                <a:lnTo>
                  <a:pt x="3373" y="986"/>
                </a:lnTo>
                <a:lnTo>
                  <a:pt x="3366" y="980"/>
                </a:lnTo>
                <a:cubicBezTo>
                  <a:pt x="3320" y="937"/>
                  <a:pt x="3267" y="917"/>
                  <a:pt x="3222" y="934"/>
                </a:cubicBezTo>
                <a:cubicBezTo>
                  <a:pt x="3165" y="955"/>
                  <a:pt x="3135" y="1029"/>
                  <a:pt x="3141" y="1120"/>
                </a:cubicBezTo>
                <a:cubicBezTo>
                  <a:pt x="3089" y="1077"/>
                  <a:pt x="3032" y="1060"/>
                  <a:pt x="2983" y="1078"/>
                </a:cubicBezTo>
                <a:cubicBezTo>
                  <a:pt x="2914" y="1103"/>
                  <a:pt x="2878" y="1190"/>
                  <a:pt x="2883" y="1298"/>
                </a:cubicBezTo>
                <a:lnTo>
                  <a:pt x="2883" y="1298"/>
                </a:lnTo>
                <a:lnTo>
                  <a:pt x="2883" y="1298"/>
                </a:lnTo>
                <a:lnTo>
                  <a:pt x="2883" y="1298"/>
                </a:lnTo>
                <a:lnTo>
                  <a:pt x="2874" y="1294"/>
                </a:lnTo>
                <a:cubicBezTo>
                  <a:pt x="2831" y="1276"/>
                  <a:pt x="2788" y="1273"/>
                  <a:pt x="2748" y="1287"/>
                </a:cubicBezTo>
                <a:cubicBezTo>
                  <a:pt x="2623" y="1333"/>
                  <a:pt x="2584" y="1543"/>
                  <a:pt x="2661" y="1756"/>
                </a:cubicBezTo>
                <a:cubicBezTo>
                  <a:pt x="2668" y="1774"/>
                  <a:pt x="2675" y="1791"/>
                  <a:pt x="2682" y="1808"/>
                </a:cubicBezTo>
                <a:lnTo>
                  <a:pt x="2683" y="1813"/>
                </a:lnTo>
                <a:cubicBezTo>
                  <a:pt x="2614" y="1853"/>
                  <a:pt x="2595" y="1981"/>
                  <a:pt x="2642" y="2110"/>
                </a:cubicBezTo>
                <a:cubicBezTo>
                  <a:pt x="2675" y="2202"/>
                  <a:pt x="2734" y="2272"/>
                  <a:pt x="2793" y="2299"/>
                </a:cubicBezTo>
                <a:cubicBezTo>
                  <a:pt x="2784" y="2353"/>
                  <a:pt x="2791" y="2418"/>
                  <a:pt x="2815" y="2484"/>
                </a:cubicBezTo>
                <a:cubicBezTo>
                  <a:pt x="2865" y="2621"/>
                  <a:pt x="2971" y="2708"/>
                  <a:pt x="3053" y="2679"/>
                </a:cubicBezTo>
                <a:cubicBezTo>
                  <a:pt x="3059" y="2677"/>
                  <a:pt x="3064" y="2674"/>
                  <a:pt x="3069" y="2671"/>
                </a:cubicBezTo>
                <a:cubicBezTo>
                  <a:pt x="3163" y="2787"/>
                  <a:pt x="3280" y="2846"/>
                  <a:pt x="3376" y="2811"/>
                </a:cubicBezTo>
                <a:cubicBezTo>
                  <a:pt x="3425" y="2793"/>
                  <a:pt x="3463" y="2753"/>
                  <a:pt x="3488" y="2699"/>
                </a:cubicBezTo>
                <a:cubicBezTo>
                  <a:pt x="3566" y="2788"/>
                  <a:pt x="3661" y="2831"/>
                  <a:pt x="3740" y="2802"/>
                </a:cubicBezTo>
                <a:cubicBezTo>
                  <a:pt x="3842" y="2765"/>
                  <a:pt x="3887" y="2617"/>
                  <a:pt x="3858" y="2448"/>
                </a:cubicBezTo>
                <a:cubicBezTo>
                  <a:pt x="3899" y="2469"/>
                  <a:pt x="3941" y="2474"/>
                  <a:pt x="3979" y="2460"/>
                </a:cubicBezTo>
                <a:cubicBezTo>
                  <a:pt x="4086" y="2421"/>
                  <a:pt x="4120" y="2243"/>
                  <a:pt x="4055" y="2061"/>
                </a:cubicBezTo>
                <a:cubicBezTo>
                  <a:pt x="4077" y="2047"/>
                  <a:pt x="4096" y="2026"/>
                  <a:pt x="4110" y="2001"/>
                </a:cubicBezTo>
                <a:lnTo>
                  <a:pt x="4115" y="1992"/>
                </a:lnTo>
                <a:lnTo>
                  <a:pt x="4115" y="2005"/>
                </a:lnTo>
                <a:cubicBezTo>
                  <a:pt x="4116" y="2023"/>
                  <a:pt x="4116" y="2040"/>
                  <a:pt x="4116" y="2058"/>
                </a:cubicBezTo>
                <a:cubicBezTo>
                  <a:pt x="4116" y="3195"/>
                  <a:pt x="3195" y="4116"/>
                  <a:pt x="2058" y="4116"/>
                </a:cubicBezTo>
                <a:cubicBezTo>
                  <a:pt x="921" y="4116"/>
                  <a:pt x="0" y="3195"/>
                  <a:pt x="0" y="2058"/>
                </a:cubicBezTo>
                <a:cubicBezTo>
                  <a:pt x="0" y="921"/>
                  <a:pt x="921" y="0"/>
                  <a:pt x="2058" y="0"/>
                </a:cubicBezTo>
                <a:close/>
              </a:path>
            </a:pathLst>
          </a:custGeom>
          <a:solidFill>
            <a:srgbClr val="D3EDF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00">
              <a:solidFill>
                <a:srgbClr val="FFFFFF"/>
              </a:solidFill>
              <a:latin typeface="等线" panose="02010600030101010101" charset="-122"/>
              <a:ea typeface="等线" panose="02010600030101010101" charset="-122"/>
            </a:endParaRPr>
          </a:p>
        </p:txBody>
      </p:sp>
      <p:sp>
        <p:nvSpPr>
          <p:cNvPr id="42000" name="文本框 2"/>
          <p:cNvSpPr/>
          <p:nvPr>
            <p:custDataLst>
              <p:tags r:id="rId20"/>
            </p:custDataLst>
          </p:nvPr>
        </p:nvSpPr>
        <p:spPr>
          <a:xfrm>
            <a:off x="2262188" y="1206500"/>
            <a:ext cx="2932112" cy="552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0" hangingPunct="0"/>
            <a:r>
              <a:rPr lang="en-US" altLang="zh-CN" sz="3000" dirty="0">
                <a:solidFill>
                  <a:srgbClr val="000000"/>
                </a:solidFill>
                <a:latin typeface="Comic Sans MS" panose="030F0702030302020204" charset="0"/>
                <a:ea typeface="汉仪旗黑Y2-45W" panose="00020600040101010101" charset="-122"/>
              </a:rPr>
              <a:t>Fast reaction</a:t>
            </a:r>
            <a:endParaRPr lang="en-US" altLang="zh-CN" sz="3000" dirty="0">
              <a:solidFill>
                <a:srgbClr val="000000"/>
              </a:solidFill>
              <a:latin typeface="Comic Sans MS" panose="030F0702030302020204" charset="0"/>
              <a:ea typeface="汉仪旗黑Y2-45W" panose="00020600040101010101" charset="-122"/>
            </a:endParaRPr>
          </a:p>
        </p:txBody>
      </p:sp>
      <p:sp>
        <p:nvSpPr>
          <p:cNvPr id="42001" name="文本框 10260"/>
          <p:cNvSpPr/>
          <p:nvPr>
            <p:custDataLst>
              <p:tags r:id="rId21"/>
            </p:custDataLst>
          </p:nvPr>
        </p:nvSpPr>
        <p:spPr>
          <a:xfrm>
            <a:off x="6816725" y="1441450"/>
            <a:ext cx="3790950" cy="101441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000" dirty="0">
                <a:solidFill>
                  <a:schemeClr val="accent1"/>
                </a:solidFill>
                <a:latin typeface="Comic Sans MS" panose="030F0702030302020204" charset="0"/>
                <a:ea typeface="汉仪铸字超然体W" panose="00020600040101010101" charset="-122"/>
              </a:rPr>
              <a:t>Look at that ____.  </a:t>
            </a:r>
            <a:endParaRPr lang="en-US" altLang="zh-CN" sz="3000" dirty="0">
              <a:solidFill>
                <a:schemeClr val="accent1"/>
              </a:solidFill>
              <a:latin typeface="Comic Sans MS" panose="030F0702030302020204" charset="0"/>
              <a:ea typeface="汉仪铸字超然体W" panose="00020600040101010101" charset="-122"/>
            </a:endParaRPr>
          </a:p>
          <a:p>
            <a:pPr lvl="0"/>
            <a:r>
              <a:rPr lang="en-US" altLang="zh-CN" sz="3000" dirty="0">
                <a:solidFill>
                  <a:schemeClr val="accent1"/>
                </a:solidFill>
                <a:latin typeface="Comic Sans MS" panose="030F0702030302020204" charset="0"/>
                <a:ea typeface="汉仪铸字超然体W" panose="00020600040101010101" charset="-122"/>
              </a:rPr>
              <a:t>It’s ____ and ____.</a:t>
            </a:r>
            <a:endParaRPr lang="en-US" altLang="zh-CN" sz="3000" dirty="0">
              <a:solidFill>
                <a:schemeClr val="accent1"/>
              </a:solidFill>
              <a:latin typeface="Comic Sans MS" panose="030F0702030302020204" charset="0"/>
              <a:ea typeface="汉仪铸字超然体W" panose="0002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1000" fill="hold"/>
                                        <p:tgtEl>
                                          <p:spTgt spid="41985"/>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27000000">
                                      <p:cBhvr>
                                        <p:cTn id="10" dur="1000" fill="hold"/>
                                        <p:tgtEl>
                                          <p:spTgt spid="4198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nodeType="clickEffect">
                                  <p:stCondLst>
                                    <p:cond delay="0"/>
                                  </p:stCondLst>
                                  <p:childTnLst>
                                    <p:animRot by="32400000">
                                      <p:cBhvr>
                                        <p:cTn id="14" dur="1000" fill="hold"/>
                                        <p:tgtEl>
                                          <p:spTgt spid="41985"/>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8" presetClass="emph" presetSubtype="0" fill="hold" nodeType="clickEffect">
                                  <p:stCondLst>
                                    <p:cond delay="0"/>
                                  </p:stCondLst>
                                  <p:childTnLst>
                                    <p:animRot by="37800000">
                                      <p:cBhvr>
                                        <p:cTn id="18" dur="1000" fill="hold"/>
                                        <p:tgtEl>
                                          <p:spTgt spid="4198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8" presetClass="emph" presetSubtype="0" fill="hold" nodeType="clickEffect">
                                  <p:stCondLst>
                                    <p:cond delay="0"/>
                                  </p:stCondLst>
                                  <p:childTnLst>
                                    <p:animRot by="27000000">
                                      <p:cBhvr>
                                        <p:cTn id="22" dur="1000" fill="hold"/>
                                        <p:tgtEl>
                                          <p:spTgt spid="41985"/>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nodeType="clickEffect">
                                  <p:stCondLst>
                                    <p:cond delay="0"/>
                                  </p:stCondLst>
                                  <p:childTnLst>
                                    <p:animRot by="27000000">
                                      <p:cBhvr>
                                        <p:cTn id="26" dur="1000" fill="hold"/>
                                        <p:tgtEl>
                                          <p:spTgt spid="4198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8" presetClass="emph" presetSubtype="0" fill="hold" nodeType="clickEffect">
                                  <p:stCondLst>
                                    <p:cond delay="0"/>
                                  </p:stCondLst>
                                  <p:childTnLst>
                                    <p:animRot by="27000000">
                                      <p:cBhvr>
                                        <p:cTn id="30" dur="1000" fill="hold"/>
                                        <p:tgtEl>
                                          <p:spTgt spid="41985"/>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8" presetClass="emph" presetSubtype="0" fill="hold" nodeType="clickEffect">
                                  <p:stCondLst>
                                    <p:cond delay="0"/>
                                  </p:stCondLst>
                                  <p:childTnLst>
                                    <p:animRot by="27000000">
                                      <p:cBhvr>
                                        <p:cTn id="34" dur="1000" fill="hold"/>
                                        <p:tgtEl>
                                          <p:spTgt spid="4198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图片 1" descr="QQ截图20210910142547"/>
          <p:cNvPicPr>
            <a:picLocks noChangeAspect="1"/>
          </p:cNvPicPr>
          <p:nvPr>
            <p:custDataLst>
              <p:tags r:id="rId1"/>
            </p:custDataLst>
          </p:nvPr>
        </p:nvPicPr>
        <p:blipFill>
          <a:blip r:embed="rId2" cstate="email">
            <a:clrChange>
              <a:clrFrom>
                <a:srgbClr val="FFFFFF"/>
              </a:clrFrom>
              <a:clrTo>
                <a:srgbClr val="FFFFFF">
                  <a:alpha val="0"/>
                </a:srgbClr>
              </a:clrTo>
            </a:clrChange>
          </a:blip>
          <a:stretch>
            <a:fillRect/>
          </a:stretch>
        </p:blipFill>
        <p:spPr>
          <a:xfrm>
            <a:off x="2022475" y="1682750"/>
            <a:ext cx="7181850" cy="4318000"/>
          </a:xfrm>
          <a:prstGeom prst="rect">
            <a:avLst/>
          </a:prstGeom>
          <a:noFill/>
          <a:ln>
            <a:noFill/>
            <a:miter lim="800000"/>
            <a:headEnd/>
            <a:tailEnd/>
          </a:ln>
        </p:spPr>
      </p:pic>
      <p:sp>
        <p:nvSpPr>
          <p:cNvPr id="44034" name="圆角矩形标注 10"/>
          <p:cNvSpPr/>
          <p:nvPr>
            <p:custDataLst>
              <p:tags r:id="rId3"/>
            </p:custDataLst>
          </p:nvPr>
        </p:nvSpPr>
        <p:spPr>
          <a:xfrm>
            <a:off x="2022475" y="1833563"/>
            <a:ext cx="3454400" cy="550862"/>
          </a:xfrm>
          <a:prstGeom prst="wedgeRoundRectCallout">
            <a:avLst>
              <a:gd name="adj1" fmla="val -14685"/>
              <a:gd name="adj2" fmla="val 133560"/>
              <a:gd name="adj3" fmla="val 16667"/>
            </a:avLst>
          </a:prstGeom>
          <a:noFill/>
          <a:ln w="12700">
            <a:solidFill>
              <a:srgbClr val="262626"/>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a:buClrTx/>
              <a:buFont typeface="Arial" panose="020B0604020202020204" pitchFamily="34" charset="0"/>
            </a:pPr>
            <a:r>
              <a:rPr lang="en-US" altLang="zh-CN" sz="2800" spc="0" dirty="0">
                <a:solidFill>
                  <a:srgbClr val="000000"/>
                </a:solidFill>
                <a:latin typeface="Comic Sans MS" panose="030F0702030302020204" charset="0"/>
                <a:ea typeface="汉仪铸字超然体W" panose="00020600040101010101" charset="-122"/>
              </a:rPr>
              <a:t>Look at my giraffe!</a:t>
            </a:r>
            <a:endParaRPr lang="en-US" altLang="zh-CN" sz="2800" dirty="0">
              <a:solidFill>
                <a:srgbClr val="000000"/>
              </a:solidFill>
              <a:latin typeface="Comic Sans MS" panose="030F0702030302020204" charset="0"/>
              <a:ea typeface="汉仪铸字超然体W" panose="00020600040101010101" charset="-122"/>
            </a:endParaRPr>
          </a:p>
        </p:txBody>
      </p:sp>
      <p:sp>
        <p:nvSpPr>
          <p:cNvPr id="44035" name="圆角矩形标注 11"/>
          <p:cNvSpPr/>
          <p:nvPr>
            <p:custDataLst>
              <p:tags r:id="rId4"/>
            </p:custDataLst>
          </p:nvPr>
        </p:nvSpPr>
        <p:spPr>
          <a:xfrm>
            <a:off x="6216650" y="1477963"/>
            <a:ext cx="2857500" cy="530225"/>
          </a:xfrm>
          <a:prstGeom prst="wedgeRoundRectCallout">
            <a:avLst>
              <a:gd name="adj1" fmla="val -59421"/>
              <a:gd name="adj2" fmla="val 177894"/>
              <a:gd name="adj3" fmla="val 16667"/>
            </a:avLst>
          </a:prstGeom>
          <a:noFill/>
          <a:ln w="12700">
            <a:solidFill>
              <a:srgbClr val="262626"/>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a:buClrTx/>
              <a:buFont typeface="Arial" panose="020B0604020202020204" pitchFamily="34" charset="0"/>
            </a:pPr>
            <a:r>
              <a:rPr lang="en-US" altLang="zh-CN" sz="2800" spc="0" dirty="0">
                <a:solidFill>
                  <a:srgbClr val="000000"/>
                </a:solidFill>
                <a:latin typeface="Comic Sans MS" panose="030F0702030302020204" charset="0"/>
                <a:ea typeface="汉仪旗黑Y2-45W" panose="00020600040101010101" charset="-122"/>
              </a:rPr>
              <a:t>Look at my cat!</a:t>
            </a:r>
            <a:endParaRPr lang="en-US" altLang="zh-CN" sz="2800" dirty="0">
              <a:solidFill>
                <a:srgbClr val="000000"/>
              </a:solidFill>
              <a:latin typeface="Comic Sans MS" panose="030F0702030302020204" charset="0"/>
              <a:ea typeface="汉仪旗黑Y2-45W" panose="00020600040101010101" charset="-122"/>
            </a:endParaRPr>
          </a:p>
        </p:txBody>
      </p:sp>
      <p:sp>
        <p:nvSpPr>
          <p:cNvPr id="44036" name="圆角矩形标注 8"/>
          <p:cNvSpPr/>
          <p:nvPr>
            <p:custDataLst>
              <p:tags r:id="rId5"/>
            </p:custDataLst>
          </p:nvPr>
        </p:nvSpPr>
        <p:spPr>
          <a:xfrm>
            <a:off x="3749675" y="2447925"/>
            <a:ext cx="1552575" cy="430213"/>
          </a:xfrm>
          <a:prstGeom prst="wedgeRoundRectCallout">
            <a:avLst>
              <a:gd name="adj1" fmla="val -43551"/>
              <a:gd name="adj2" fmla="val 96458"/>
              <a:gd name="adj3" fmla="val 16667"/>
            </a:avLst>
          </a:prstGeom>
          <a:noFill/>
          <a:ln w="12700">
            <a:solidFill>
              <a:srgbClr val="262626"/>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a:buClrTx/>
              <a:buFont typeface="Arial" panose="020B0604020202020204" pitchFamily="34" charset="0"/>
            </a:pPr>
            <a:r>
              <a:rPr lang="en-US" altLang="zh-CN" sz="2800" spc="0" dirty="0">
                <a:solidFill>
                  <a:srgbClr val="000000"/>
                </a:solidFill>
                <a:latin typeface="Comic Sans MS" panose="030F0702030302020204" charset="0"/>
                <a:ea typeface="汉仪旗黑Y2-45W" panose="00020600040101010101" charset="-122"/>
              </a:rPr>
              <a:t>It's tall.</a:t>
            </a:r>
            <a:endParaRPr lang="en-US" altLang="zh-CN" sz="2800" dirty="0">
              <a:solidFill>
                <a:srgbClr val="000000"/>
              </a:solidFill>
              <a:latin typeface="Comic Sans MS" panose="030F0702030302020204" charset="0"/>
              <a:ea typeface="汉仪旗黑Y2-45W" panose="00020600040101010101" charset="-122"/>
            </a:endParaRPr>
          </a:p>
        </p:txBody>
      </p:sp>
      <p:sp>
        <p:nvSpPr>
          <p:cNvPr id="44037" name="圆角矩形标注 9"/>
          <p:cNvSpPr/>
          <p:nvPr>
            <p:custDataLst>
              <p:tags r:id="rId6"/>
            </p:custDataLst>
          </p:nvPr>
        </p:nvSpPr>
        <p:spPr>
          <a:xfrm>
            <a:off x="6864350" y="2557463"/>
            <a:ext cx="1787525" cy="409575"/>
          </a:xfrm>
          <a:prstGeom prst="wedgeRoundRectCallout">
            <a:avLst>
              <a:gd name="adj1" fmla="val -77870"/>
              <a:gd name="adj2" fmla="val 39458"/>
              <a:gd name="adj3" fmla="val 16667"/>
            </a:avLst>
          </a:prstGeom>
          <a:noFill/>
          <a:ln w="12700">
            <a:solidFill>
              <a:srgbClr val="262626"/>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a:buClrTx/>
              <a:buFont typeface="Arial" panose="020B0604020202020204" pitchFamily="34" charset="0"/>
            </a:pPr>
            <a:r>
              <a:rPr lang="en-US" altLang="zh-CN" sz="2800" spc="0" dirty="0">
                <a:solidFill>
                  <a:srgbClr val="000000"/>
                </a:solidFill>
                <a:latin typeface="Comic Sans MS" panose="030F0702030302020204" charset="0"/>
                <a:ea typeface="汉仪旗黑Y2-45W" panose="00020600040101010101" charset="-122"/>
              </a:rPr>
              <a:t>It's fat.</a:t>
            </a:r>
            <a:endParaRPr lang="en-US" altLang="zh-CN" sz="2800" dirty="0">
              <a:solidFill>
                <a:srgbClr val="000000"/>
              </a:solidFill>
              <a:latin typeface="Comic Sans MS" panose="030F0702030302020204" charset="0"/>
              <a:ea typeface="汉仪旗黑Y2-45W" panose="00020600040101010101" charset="-122"/>
            </a:endParaRPr>
          </a:p>
        </p:txBody>
      </p:sp>
      <p:sp>
        <p:nvSpPr>
          <p:cNvPr id="44038" name="文本框 3"/>
          <p:cNvSpPr/>
          <p:nvPr>
            <p:custDataLst>
              <p:tags r:id="rId7"/>
            </p:custDataLst>
          </p:nvPr>
        </p:nvSpPr>
        <p:spPr>
          <a:xfrm>
            <a:off x="2227263" y="1189038"/>
            <a:ext cx="3249612"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600" dirty="0">
                <a:solidFill>
                  <a:schemeClr val="accent1"/>
                </a:solidFill>
                <a:latin typeface="Comic Sans MS" panose="030F0702030302020204" charset="0"/>
                <a:ea typeface="汉仪铸字超然体W" panose="00020600040101010101" charset="-122"/>
              </a:rPr>
              <a:t>Draw and say</a:t>
            </a:r>
            <a:endParaRPr lang="en-US" altLang="zh-CN" sz="3600" dirty="0">
              <a:solidFill>
                <a:schemeClr val="accent1"/>
              </a:solidFill>
              <a:latin typeface="Comic Sans MS" panose="030F0702030302020204" charset="0"/>
              <a:ea typeface="汉仪铸字超然体W" panose="00020600040101010101" charset="-122"/>
            </a:endParaRPr>
          </a:p>
        </p:txBody>
      </p:sp>
      <p:pic>
        <p:nvPicPr>
          <p:cNvPr id="44039" name="图片 2" descr="E:\2020.9.29 菜菜\图片素材及PPT\素材图\动物\猫.png猫"/>
          <p:cNvPicPr>
            <a:picLocks noChangeAspect="1"/>
          </p:cNvPicPr>
          <p:nvPr>
            <p:custDataLst>
              <p:tags r:id="rId8"/>
            </p:custDataLst>
          </p:nvPr>
        </p:nvPicPr>
        <p:blipFill>
          <a:blip r:embed="rId9" cstate="email">
            <a:clrChange>
              <a:clrFrom>
                <a:srgbClr val="FFFFFF"/>
              </a:clrFrom>
              <a:clrTo>
                <a:srgbClr val="FFFFFF">
                  <a:alpha val="0"/>
                </a:srgbClr>
              </a:clrTo>
            </a:clrChange>
          </a:blip>
          <a:stretch>
            <a:fillRect/>
          </a:stretch>
        </p:blipFill>
        <p:spPr>
          <a:xfrm>
            <a:off x="9272588" y="3667125"/>
            <a:ext cx="1193800" cy="1292225"/>
          </a:xfrm>
          <a:prstGeom prst="rect">
            <a:avLst/>
          </a:prstGeom>
          <a:noFill/>
          <a:ln>
            <a:noFill/>
            <a:miter lim="800000"/>
            <a:headEnd/>
            <a:tailEnd/>
          </a:ln>
        </p:spPr>
      </p:pic>
      <p:sp>
        <p:nvSpPr>
          <p:cNvPr id="44040" name="文本框 12"/>
          <p:cNvSpPr txBox="1"/>
          <p:nvPr>
            <p:custDataLst>
              <p:tags r:id="rId10"/>
            </p:custDataLst>
          </p:nvPr>
        </p:nvSpPr>
        <p:spPr>
          <a:xfrm>
            <a:off x="6975475" y="3749675"/>
            <a:ext cx="1954530" cy="460375"/>
          </a:xfrm>
          <a:prstGeom prst="rect">
            <a:avLst/>
          </a:prstGeom>
          <a:noFill/>
          <a:ln w="9525">
            <a:noFill/>
          </a:ln>
        </p:spPr>
        <p:txBody>
          <a:bodyPr wrap="none" anchor="t" anchorCtr="0">
            <a:spAutoFit/>
          </a:bodyPr>
          <a:lstStyle/>
          <a:p>
            <a:pPr fontAlgn="base"/>
            <a:r>
              <a:rPr lang="en-US" altLang="zh-CN" sz="2400" strike="noStrike" noProof="1">
                <a:solidFill>
                  <a:schemeClr val="lt1"/>
                </a:solidFill>
                <a:latin typeface="Comic Sans MS" panose="030F0702030302020204" charset="0"/>
                <a:ea typeface="汉仪旗黑Y2-45W" panose="00020600040101010101" charset="-122"/>
                <a:cs typeface="+mn-cs"/>
                <a:sym typeface="等线" panose="02010600030101010101" charset="-122"/>
              </a:rPr>
              <a:t>Your picture</a:t>
            </a:r>
            <a:endParaRPr lang="en-US" altLang="zh-CN" sz="2400" strike="noStrike" noProof="1">
              <a:solidFill>
                <a:schemeClr val="lt1"/>
              </a:solidFill>
              <a:latin typeface="Comic Sans MS" panose="030F0702030302020204" charset="0"/>
              <a:ea typeface="汉仪旗黑Y2-45W" panose="00020600040101010101" charset="-122"/>
              <a:sym typeface="等线" panose="0201060003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 calcmode="lin" valueType="num">
                                      <p:cBhvr>
                                        <p:cTn id="7" dur="500" fill="hold"/>
                                        <p:tgtEl>
                                          <p:spTgt spid="44034"/>
                                        </p:tgtEl>
                                        <p:attrNameLst>
                                          <p:attrName>ppt_x</p:attrName>
                                        </p:attrNameLst>
                                      </p:cBhvr>
                                      <p:tavLst>
                                        <p:tav tm="0">
                                          <p:val>
                                            <p:strVal val="#ppt_x"/>
                                          </p:val>
                                        </p:tav>
                                        <p:tav tm="100000">
                                          <p:val>
                                            <p:strVal val="#ppt_x"/>
                                          </p:val>
                                        </p:tav>
                                      </p:tavLst>
                                    </p:anim>
                                    <p:anim calcmode="lin" valueType="num">
                                      <p:cBhvr>
                                        <p:cTn id="8" dur="500" fill="hold"/>
                                        <p:tgtEl>
                                          <p:spTgt spid="440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036"/>
                                        </p:tgtEl>
                                        <p:attrNameLst>
                                          <p:attrName>style.visibility</p:attrName>
                                        </p:attrNameLst>
                                      </p:cBhvr>
                                      <p:to>
                                        <p:strVal val="visible"/>
                                      </p:to>
                                    </p:set>
                                    <p:anim calcmode="lin" valueType="num">
                                      <p:cBhvr>
                                        <p:cTn id="13" dur="500" fill="hold"/>
                                        <p:tgtEl>
                                          <p:spTgt spid="44036"/>
                                        </p:tgtEl>
                                        <p:attrNameLst>
                                          <p:attrName>ppt_x</p:attrName>
                                        </p:attrNameLst>
                                      </p:cBhvr>
                                      <p:tavLst>
                                        <p:tav tm="0">
                                          <p:val>
                                            <p:strVal val="#ppt_x"/>
                                          </p:val>
                                        </p:tav>
                                        <p:tav tm="100000">
                                          <p:val>
                                            <p:strVal val="#ppt_x"/>
                                          </p:val>
                                        </p:tav>
                                      </p:tavLst>
                                    </p:anim>
                                    <p:anim calcmode="lin" valueType="num">
                                      <p:cBhvr>
                                        <p:cTn id="14" dur="500" fill="hold"/>
                                        <p:tgtEl>
                                          <p:spTgt spid="4403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4035"/>
                                        </p:tgtEl>
                                        <p:attrNameLst>
                                          <p:attrName>style.visibility</p:attrName>
                                        </p:attrNameLst>
                                      </p:cBhvr>
                                      <p:to>
                                        <p:strVal val="visible"/>
                                      </p:to>
                                    </p:set>
                                    <p:anim calcmode="lin" valueType="num">
                                      <p:cBhvr>
                                        <p:cTn id="19" dur="500" fill="hold"/>
                                        <p:tgtEl>
                                          <p:spTgt spid="44035"/>
                                        </p:tgtEl>
                                        <p:attrNameLst>
                                          <p:attrName>ppt_x</p:attrName>
                                        </p:attrNameLst>
                                      </p:cBhvr>
                                      <p:tavLst>
                                        <p:tav tm="0">
                                          <p:val>
                                            <p:strVal val="#ppt_x"/>
                                          </p:val>
                                        </p:tav>
                                        <p:tav tm="100000">
                                          <p:val>
                                            <p:strVal val="#ppt_x"/>
                                          </p:val>
                                        </p:tav>
                                      </p:tavLst>
                                    </p:anim>
                                    <p:anim calcmode="lin" valueType="num">
                                      <p:cBhvr>
                                        <p:cTn id="20" dur="500" fill="hold"/>
                                        <p:tgtEl>
                                          <p:spTgt spid="4403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44039"/>
                                        </p:tgtEl>
                                        <p:attrNameLst>
                                          <p:attrName>style.visibility</p:attrName>
                                        </p:attrNameLst>
                                      </p:cBhvr>
                                      <p:to>
                                        <p:strVal val="visible"/>
                                      </p:to>
                                    </p:set>
                                    <p:animEffect transition="in" filter="blinds(horizontal)">
                                      <p:cBhvr>
                                        <p:cTn id="25" dur="500" fill="hold"/>
                                        <p:tgtEl>
                                          <p:spTgt spid="4403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4037"/>
                                        </p:tgtEl>
                                        <p:attrNameLst>
                                          <p:attrName>style.visibility</p:attrName>
                                        </p:attrNameLst>
                                      </p:cBhvr>
                                      <p:to>
                                        <p:strVal val="visible"/>
                                      </p:to>
                                    </p:set>
                                    <p:anim calcmode="lin" valueType="num">
                                      <p:cBhvr>
                                        <p:cTn id="30" dur="500" fill="hold"/>
                                        <p:tgtEl>
                                          <p:spTgt spid="44037"/>
                                        </p:tgtEl>
                                        <p:attrNameLst>
                                          <p:attrName>ppt_x</p:attrName>
                                        </p:attrNameLst>
                                      </p:cBhvr>
                                      <p:tavLst>
                                        <p:tav tm="0">
                                          <p:val>
                                            <p:strVal val="#ppt_x"/>
                                          </p:val>
                                        </p:tav>
                                        <p:tav tm="100000">
                                          <p:val>
                                            <p:strVal val="#ppt_x"/>
                                          </p:val>
                                        </p:tav>
                                      </p:tavLst>
                                    </p:anim>
                                    <p:anim calcmode="lin" valueType="num">
                                      <p:cBhvr>
                                        <p:cTn id="31" dur="500" fill="hold"/>
                                        <p:tgtEl>
                                          <p:spTgt spid="440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nimBg="1"/>
      <p:bldP spid="44035" grpId="0" animBg="1"/>
      <p:bldP spid="44036" grpId="0" animBg="1"/>
      <p:bldP spid="4403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图片 2" descr="千库网_卡通狗狗儿童涂鸦线条简笔画_元素编号10487452"/>
          <p:cNvPicPr>
            <a:picLocks noChangeAspect="1"/>
          </p:cNvPicPr>
          <p:nvPr>
            <p:custDataLst>
              <p:tags r:id="rId1"/>
            </p:custDataLst>
          </p:nvPr>
        </p:nvPicPr>
        <p:blipFill>
          <a:blip r:embed="rId2" cstate="email"/>
          <a:stretch>
            <a:fillRect/>
          </a:stretch>
        </p:blipFill>
        <p:spPr>
          <a:xfrm>
            <a:off x="2724150" y="2254250"/>
            <a:ext cx="2349500" cy="2349500"/>
          </a:xfrm>
          <a:prstGeom prst="rect">
            <a:avLst/>
          </a:prstGeom>
          <a:noFill/>
          <a:ln>
            <a:noFill/>
            <a:miter lim="800000"/>
            <a:headEnd/>
            <a:tailEnd/>
          </a:ln>
        </p:spPr>
      </p:pic>
      <p:sp>
        <p:nvSpPr>
          <p:cNvPr id="46082" name="文本框 3"/>
          <p:cNvSpPr/>
          <p:nvPr>
            <p:custDataLst>
              <p:tags r:id="rId3"/>
            </p:custDataLst>
          </p:nvPr>
        </p:nvSpPr>
        <p:spPr>
          <a:xfrm>
            <a:off x="6454775" y="2659063"/>
            <a:ext cx="3111500" cy="107632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buFont typeface="Arial" panose="020B0604020202020204" pitchFamily="34" charset="0"/>
            </a:pPr>
            <a:r>
              <a:rPr lang="en-US" altLang="zh-CN" sz="3200" dirty="0">
                <a:solidFill>
                  <a:srgbClr val="000000"/>
                </a:solidFill>
                <a:latin typeface="Comic Sans MS" panose="030F0702030302020204" charset="0"/>
                <a:ea typeface="汉仪旗黑Y2-45W" panose="00020600040101010101" charset="-122"/>
                <a:sym typeface="等线" panose="02010600030101010101" charset="-122"/>
              </a:rPr>
              <a:t>Look at my dog!</a:t>
            </a:r>
            <a:endParaRPr lang="en-US" altLang="zh-CN" sz="3200" dirty="0">
              <a:solidFill>
                <a:srgbClr val="000000"/>
              </a:solidFill>
              <a:latin typeface="Comic Sans MS" panose="030F0702030302020204" charset="0"/>
              <a:ea typeface="汉仪旗黑Y2-45W" panose="00020600040101010101" charset="-122"/>
              <a:sym typeface="等线" panose="02010600030101010101" charset="-122"/>
            </a:endParaRPr>
          </a:p>
          <a:p>
            <a:pPr lvl="0" algn="ctr">
              <a:buClrTx/>
              <a:buFont typeface="Arial" panose="020B0604020202020204" pitchFamily="34" charset="0"/>
            </a:pPr>
            <a:r>
              <a:rPr lang="en-US" altLang="zh-CN" sz="3200" dirty="0">
                <a:solidFill>
                  <a:srgbClr val="000000"/>
                </a:solidFill>
                <a:latin typeface="Comic Sans MS" panose="030F0702030302020204" charset="0"/>
                <a:ea typeface="汉仪旗黑Y2-45W" panose="00020600040101010101" charset="-122"/>
              </a:rPr>
              <a:t>It's so thin. </a:t>
            </a:r>
            <a:endParaRPr lang="en-US" altLang="zh-CN" sz="3200" dirty="0">
              <a:solidFill>
                <a:srgbClr val="000000"/>
              </a:solidFill>
              <a:latin typeface="Comic Sans MS" panose="030F0702030302020204" charset="0"/>
              <a:ea typeface="汉仪旗黑Y2-45W" panose="0002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文本框 3"/>
          <p:cNvSpPr/>
          <p:nvPr>
            <p:custDataLst>
              <p:tags r:id="rId1"/>
            </p:custDataLst>
          </p:nvPr>
        </p:nvSpPr>
        <p:spPr>
          <a:xfrm>
            <a:off x="6115050" y="2765425"/>
            <a:ext cx="4064000" cy="107632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buClrTx/>
              <a:buFont typeface="Arial" panose="020B0604020202020204" pitchFamily="34" charset="0"/>
            </a:pPr>
            <a:r>
              <a:rPr lang="en-US" altLang="zh-CN" sz="3200" dirty="0">
                <a:solidFill>
                  <a:srgbClr val="000000"/>
                </a:solidFill>
                <a:latin typeface="Comic Sans MS" panose="030F0702030302020204" charset="0"/>
                <a:ea typeface="汉仪旗黑Y2-45W" panose="00020600040101010101" charset="-122"/>
                <a:sym typeface="等线" panose="02010600030101010101" charset="-122"/>
              </a:rPr>
              <a:t>Look at my elephant!</a:t>
            </a:r>
            <a:endParaRPr lang="en-US" altLang="zh-CN" sz="3200" dirty="0">
              <a:solidFill>
                <a:srgbClr val="000000"/>
              </a:solidFill>
              <a:latin typeface="Comic Sans MS" panose="030F0702030302020204" charset="0"/>
              <a:ea typeface="汉仪旗黑Y2-45W" panose="00020600040101010101" charset="-122"/>
              <a:sym typeface="等线" panose="02010600030101010101" charset="-122"/>
            </a:endParaRPr>
          </a:p>
          <a:p>
            <a:pPr lvl="0" algn="ctr">
              <a:buClrTx/>
              <a:buFont typeface="Arial" panose="020B0604020202020204" pitchFamily="34" charset="0"/>
            </a:pPr>
            <a:r>
              <a:rPr lang="en-US" altLang="zh-CN" sz="3200" dirty="0">
                <a:solidFill>
                  <a:srgbClr val="000000"/>
                </a:solidFill>
                <a:latin typeface="Comic Sans MS" panose="030F0702030302020204" charset="0"/>
                <a:ea typeface="汉仪旗黑Y2-45W" panose="00020600040101010101" charset="-122"/>
              </a:rPr>
              <a:t>It's so fat. </a:t>
            </a:r>
            <a:endParaRPr lang="en-US" altLang="zh-CN" sz="3200" dirty="0">
              <a:solidFill>
                <a:srgbClr val="000000"/>
              </a:solidFill>
              <a:latin typeface="Comic Sans MS" panose="030F0702030302020204" charset="0"/>
              <a:ea typeface="汉仪旗黑Y2-45W" panose="00020600040101010101" charset="-122"/>
            </a:endParaRPr>
          </a:p>
        </p:txBody>
      </p:sp>
      <p:pic>
        <p:nvPicPr>
          <p:cNvPr id="48130" name="图片 1" descr="千库网_可爱小动物长颈鹿_元素编号12884268"/>
          <p:cNvPicPr>
            <a:picLocks noChangeAspect="1"/>
          </p:cNvPicPr>
          <p:nvPr>
            <p:custDataLst>
              <p:tags r:id="rId2"/>
            </p:custDataLst>
          </p:nvPr>
        </p:nvPicPr>
        <p:blipFill>
          <a:blip r:embed="rId3" cstate="email"/>
          <a:srcRect/>
          <a:stretch>
            <a:fillRect/>
          </a:stretch>
        </p:blipFill>
        <p:spPr>
          <a:xfrm>
            <a:off x="2735263" y="2579688"/>
            <a:ext cx="2557462" cy="2006600"/>
          </a:xfrm>
          <a:prstGeom prst="rect">
            <a:avLst/>
          </a:prstGeom>
          <a:noFill/>
          <a:ln>
            <a:noFill/>
            <a:miter lim="800000"/>
            <a:headEnd/>
            <a:tailEnd/>
          </a:ln>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文本框 4"/>
          <p:cNvSpPr/>
          <p:nvPr>
            <p:custDataLst>
              <p:tags r:id="rId1"/>
            </p:custDataLst>
          </p:nvPr>
        </p:nvSpPr>
        <p:spPr>
          <a:xfrm>
            <a:off x="2212975" y="1196975"/>
            <a:ext cx="2695575"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600" dirty="0">
                <a:latin typeface="Comic Sans MS" panose="030F0702030302020204" charset="0"/>
                <a:ea typeface="汉仪铸字超然体W" panose="00020600040101010101" charset="-122"/>
              </a:rPr>
              <a:t>Summary</a:t>
            </a:r>
            <a:endParaRPr lang="en-US" altLang="zh-CN" sz="3600" dirty="0">
              <a:latin typeface="Comic Sans MS" panose="030F0702030302020204" charset="0"/>
              <a:ea typeface="汉仪铸字超然体W" panose="00020600040101010101" charset="-122"/>
            </a:endParaRPr>
          </a:p>
        </p:txBody>
      </p:sp>
      <p:sp>
        <p:nvSpPr>
          <p:cNvPr id="50178" name="文本框 11"/>
          <p:cNvSpPr/>
          <p:nvPr>
            <p:custDataLst>
              <p:tags r:id="rId2"/>
            </p:custDataLst>
          </p:nvPr>
        </p:nvSpPr>
        <p:spPr>
          <a:xfrm>
            <a:off x="4439816" y="1412776"/>
            <a:ext cx="5187950" cy="370840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40000"/>
              </a:lnSpc>
            </a:pPr>
            <a:r>
              <a:rPr lang="zh-CN" altLang="en-US" sz="2800" b="1" dirty="0">
                <a:solidFill>
                  <a:srgbClr val="000000"/>
                </a:solidFill>
                <a:latin typeface="楷体" panose="02010609060101010101" pitchFamily="49" charset="-122"/>
                <a:ea typeface="汉仪旗黑Y2-45W" panose="00020600040101010101" charset="-122"/>
                <a:sym typeface="宋体" panose="02010600030101010101" pitchFamily="2" charset="-122"/>
              </a:rPr>
              <a:t>（听、说、认读）词汇：</a:t>
            </a:r>
            <a:endParaRPr lang="zh-CN" altLang="en-US" sz="2800" b="1" dirty="0">
              <a:solidFill>
                <a:srgbClr val="000000"/>
              </a:solidFill>
              <a:latin typeface="楷体" panose="02010609060101010101" pitchFamily="49" charset="-122"/>
              <a:ea typeface="汉仪旗黑Y2-45W" panose="00020600040101010101" charset="-122"/>
              <a:sym typeface="宋体" panose="02010600030101010101" pitchFamily="2" charset="-122"/>
            </a:endParaRPr>
          </a:p>
          <a:p>
            <a:pPr lvl="0">
              <a:lnSpc>
                <a:spcPct val="140000"/>
              </a:lnSpc>
            </a:pPr>
            <a:r>
              <a:rPr lang="en-US" altLang="zh-CN" sz="2800" dirty="0">
                <a:solidFill>
                  <a:srgbClr val="000000"/>
                </a:solidFill>
                <a:latin typeface="Comic Sans MS" panose="030F0702030302020204" charset="0"/>
                <a:ea typeface="汉仪旗黑Y2-45W" panose="00020600040101010101" charset="-122"/>
                <a:sym typeface="宋体" panose="02010600030101010101" pitchFamily="2" charset="-122"/>
              </a:rPr>
              <a:t>   </a:t>
            </a:r>
            <a:r>
              <a:rPr lang="en-US" altLang="zh-CN" sz="2800" b="1" dirty="0">
                <a:solidFill>
                  <a:srgbClr val="000000"/>
                </a:solidFill>
                <a:latin typeface="Comic Sans MS" panose="030F0702030302020204" charset="0"/>
                <a:ea typeface="汉仪旗黑Y2-45W" panose="00020600040101010101" charset="-122"/>
                <a:sym typeface="宋体" panose="02010600030101010101" pitchFamily="2" charset="-122"/>
              </a:rPr>
              <a:t> short, fat, tall, thin  </a:t>
            </a:r>
            <a:endParaRPr lang="en-US" altLang="zh-CN" sz="2800" b="1" dirty="0">
              <a:solidFill>
                <a:srgbClr val="000000"/>
              </a:solidFill>
              <a:latin typeface="Comic Sans MS" panose="030F0702030302020204" charset="0"/>
              <a:ea typeface="汉仪旗黑Y2-45W" panose="00020600040101010101" charset="-122"/>
              <a:sym typeface="宋体" panose="02010600030101010101" pitchFamily="2" charset="-122"/>
            </a:endParaRPr>
          </a:p>
          <a:p>
            <a:pPr lvl="0">
              <a:lnSpc>
                <a:spcPct val="140000"/>
              </a:lnSpc>
            </a:pPr>
            <a:r>
              <a:rPr lang="zh-CN" altLang="en-US" sz="2800" b="1" dirty="0">
                <a:solidFill>
                  <a:srgbClr val="000000"/>
                </a:solidFill>
                <a:latin typeface="楷体" panose="02010609060101010101" pitchFamily="49" charset="-122"/>
                <a:ea typeface="汉仪旗黑Y2-45W" panose="00020600040101010101" charset="-122"/>
                <a:sym typeface="宋体" panose="02010600030101010101" pitchFamily="2" charset="-122"/>
              </a:rPr>
              <a:t>句子：</a:t>
            </a:r>
            <a:endParaRPr lang="en-US" altLang="zh-CN" sz="2800" dirty="0">
              <a:solidFill>
                <a:srgbClr val="000000"/>
              </a:solidFill>
              <a:latin typeface="Comic Sans MS" panose="030F0702030302020204" charset="0"/>
              <a:ea typeface="汉仪旗黑Y2-45W" panose="00020600040101010101" charset="-122"/>
              <a:sym typeface="宋体" panose="02010600030101010101" pitchFamily="2" charset="-122"/>
            </a:endParaRPr>
          </a:p>
          <a:p>
            <a:pPr lvl="0">
              <a:lnSpc>
                <a:spcPct val="140000"/>
              </a:lnSpc>
            </a:pPr>
            <a:r>
              <a:rPr lang="en-US" altLang="zh-CN" sz="2800" dirty="0">
                <a:solidFill>
                  <a:srgbClr val="000000"/>
                </a:solidFill>
                <a:latin typeface="Comic Sans MS" panose="030F0702030302020204" charset="0"/>
                <a:ea typeface="汉仪旗黑Y2-45W" panose="00020600040101010101" charset="-122"/>
                <a:sym typeface="宋体" panose="02010600030101010101" pitchFamily="2" charset="-122"/>
              </a:rPr>
              <a:t>    Look at that giraffe.</a:t>
            </a:r>
            <a:endParaRPr lang="en-US" altLang="zh-CN" sz="2800" dirty="0">
              <a:solidFill>
                <a:srgbClr val="000000"/>
              </a:solidFill>
              <a:latin typeface="Comic Sans MS" panose="030F0702030302020204" charset="0"/>
              <a:ea typeface="汉仪旗黑Y2-45W" panose="00020600040101010101" charset="-122"/>
              <a:sym typeface="宋体" panose="02010600030101010101" pitchFamily="2" charset="-122"/>
            </a:endParaRPr>
          </a:p>
          <a:p>
            <a:pPr lvl="0">
              <a:lnSpc>
                <a:spcPct val="140000"/>
              </a:lnSpc>
            </a:pPr>
            <a:r>
              <a:rPr lang="en-US" altLang="zh-CN" sz="2800" dirty="0">
                <a:solidFill>
                  <a:srgbClr val="000000"/>
                </a:solidFill>
                <a:latin typeface="Comic Sans MS" panose="030F0702030302020204" charset="0"/>
                <a:ea typeface="汉仪旗黑Y2-45W" panose="00020600040101010101" charset="-122"/>
                <a:sym typeface="宋体" panose="02010600030101010101" pitchFamily="2" charset="-122"/>
              </a:rPr>
              <a:t>    It's so tall.</a:t>
            </a:r>
            <a:endParaRPr lang="en-US" altLang="zh-CN" sz="2800" dirty="0">
              <a:solidFill>
                <a:srgbClr val="000000"/>
              </a:solidFill>
              <a:latin typeface="Comic Sans MS" panose="030F0702030302020204" charset="0"/>
              <a:ea typeface="汉仪旗黑Y2-45W" panose="00020600040101010101" charset="-122"/>
              <a:sym typeface="宋体" panose="02010600030101010101" pitchFamily="2" charset="-122"/>
            </a:endParaRPr>
          </a:p>
          <a:p>
            <a:pPr lvl="0">
              <a:lnSpc>
                <a:spcPct val="140000"/>
              </a:lnSpc>
            </a:pPr>
            <a:r>
              <a:rPr lang="en-US" altLang="zh-CN" sz="2800" dirty="0">
                <a:solidFill>
                  <a:srgbClr val="000000"/>
                </a:solidFill>
                <a:latin typeface="Comic Sans MS" panose="030F0702030302020204" charset="0"/>
                <a:ea typeface="汉仪旗黑Y2-45W" panose="00020600040101010101" charset="-122"/>
                <a:sym typeface="宋体" panose="02010600030101010101" pitchFamily="2" charset="-122"/>
              </a:rPr>
              <a:t>    It's short and fat.  </a:t>
            </a:r>
            <a:endParaRPr lang="en-US" altLang="zh-CN" sz="2800" dirty="0">
              <a:solidFill>
                <a:srgbClr val="000000"/>
              </a:solidFill>
              <a:latin typeface="Comic Sans MS" panose="030F0702030302020204" charset="0"/>
              <a:ea typeface="汉仪旗黑Y2-45W" panose="00020600040101010101" charset="-122"/>
              <a:sym typeface="宋体" panose="02010600030101010101" pitchFamily="2"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 Box 9"/>
          <p:cNvSpPr txBox="1"/>
          <p:nvPr>
            <p:custDataLst>
              <p:tags r:id="rId1"/>
            </p:custDataLst>
          </p:nvPr>
        </p:nvSpPr>
        <p:spPr>
          <a:xfrm>
            <a:off x="4031298" y="3808413"/>
            <a:ext cx="4384675" cy="553085"/>
          </a:xfrm>
          <a:prstGeom prst="rect">
            <a:avLst/>
          </a:prstGeom>
          <a:noFill/>
          <a:ln w="9525">
            <a:noFill/>
          </a:ln>
        </p:spPr>
        <p:txBody>
          <a:bodyPr wrap="square" anchor="t" anchorCtr="0">
            <a:spAutoFit/>
          </a:bodyPr>
          <a:lstStyle/>
          <a:p>
            <a:pPr fontAlgn="base">
              <a:spcBef>
                <a:spcPct val="50000"/>
              </a:spcBef>
            </a:pPr>
            <a:r>
              <a:rPr lang="en-US" altLang="zh-CN" sz="3000" strike="noStrike" noProof="1">
                <a:solidFill>
                  <a:schemeClr val="dk1"/>
                </a:solidFill>
                <a:latin typeface="Comic Sans MS" panose="030F0702030302020204" charset="0"/>
                <a:ea typeface="汉仪旗黑Y2-45W" panose="00020600040101010101" charset="-122"/>
                <a:cs typeface="+mn-cs"/>
              </a:rPr>
              <a:t>Look at</a:t>
            </a:r>
            <a:r>
              <a:rPr lang="zh-CN" altLang="en-US" sz="3000" strike="noStrike" noProof="1">
                <a:solidFill>
                  <a:schemeClr val="dk1"/>
                </a:solidFill>
                <a:latin typeface="Comic Sans MS" panose="030F0702030302020204" charset="0"/>
                <a:ea typeface="汉仪旗黑Y2-45W" panose="00020600040101010101" charset="-122"/>
                <a:cs typeface="+mn-cs"/>
              </a:rPr>
              <a:t> this ____</a:t>
            </a:r>
            <a:r>
              <a:rPr lang="en-US" altLang="zh-CN" sz="3000" strike="noStrike" noProof="1">
                <a:solidFill>
                  <a:schemeClr val="dk1"/>
                </a:solidFill>
                <a:latin typeface="Comic Sans MS" panose="030F0702030302020204" charset="0"/>
                <a:ea typeface="汉仪旗黑Y2-45W" panose="00020600040101010101" charset="-122"/>
                <a:cs typeface="+mn-cs"/>
              </a:rPr>
              <a:t>.</a:t>
            </a:r>
            <a:endParaRPr lang="en-US" altLang="zh-CN" sz="3000" strike="noStrike" noProof="1">
              <a:solidFill>
                <a:schemeClr val="dk1"/>
              </a:solidFill>
              <a:latin typeface="Comic Sans MS" panose="030F0702030302020204" charset="0"/>
              <a:ea typeface="汉仪旗黑Y2-45W" panose="00020600040101010101" charset="-122"/>
            </a:endParaRPr>
          </a:p>
        </p:txBody>
      </p:sp>
      <p:sp>
        <p:nvSpPr>
          <p:cNvPr id="26626" name="Text Box 11"/>
          <p:cNvSpPr txBox="1"/>
          <p:nvPr>
            <p:custDataLst>
              <p:tags r:id="rId2"/>
            </p:custDataLst>
          </p:nvPr>
        </p:nvSpPr>
        <p:spPr>
          <a:xfrm>
            <a:off x="4029710" y="4448175"/>
            <a:ext cx="3940175" cy="553085"/>
          </a:xfrm>
          <a:prstGeom prst="rect">
            <a:avLst/>
          </a:prstGeom>
          <a:noFill/>
          <a:ln w="9525">
            <a:noFill/>
          </a:ln>
        </p:spPr>
        <p:txBody>
          <a:bodyPr wrap="square" anchor="t" anchorCtr="0">
            <a:spAutoFit/>
          </a:bodyPr>
          <a:lstStyle/>
          <a:p>
            <a:pPr fontAlgn="base">
              <a:spcBef>
                <a:spcPct val="50000"/>
              </a:spcBef>
            </a:pPr>
            <a:r>
              <a:rPr lang="zh-CN" altLang="en-US" sz="3000" strike="noStrike" noProof="1">
                <a:solidFill>
                  <a:schemeClr val="dk1"/>
                </a:solidFill>
                <a:latin typeface="Comic Sans MS" panose="030F0702030302020204" charset="0"/>
                <a:ea typeface="汉仪旗黑Y2-45W" panose="00020600040101010101" charset="-122"/>
                <a:cs typeface="+mn-cs"/>
              </a:rPr>
              <a:t>It</a:t>
            </a:r>
            <a:r>
              <a:rPr lang="en-US" altLang="zh-CN" sz="3000" strike="noStrike" noProof="1">
                <a:solidFill>
                  <a:schemeClr val="dk1"/>
                </a:solidFill>
                <a:latin typeface="Comic Sans MS" panose="030F0702030302020204" charset="0"/>
                <a:ea typeface="汉仪旗黑Y2-45W" panose="00020600040101010101" charset="-122"/>
                <a:cs typeface="+mn-cs"/>
              </a:rPr>
              <a:t>’s</a:t>
            </a:r>
            <a:r>
              <a:rPr lang="zh-CN" altLang="en-US" sz="3000" strike="noStrike" noProof="1">
                <a:solidFill>
                  <a:schemeClr val="dk1"/>
                </a:solidFill>
                <a:latin typeface="Comic Sans MS" panose="030F0702030302020204" charset="0"/>
                <a:ea typeface="汉仪旗黑Y2-45W" panose="00020600040101010101" charset="-122"/>
                <a:cs typeface="+mn-cs"/>
              </a:rPr>
              <a:t> </a:t>
            </a:r>
            <a:r>
              <a:rPr lang="en-US" altLang="zh-CN" sz="3000" strike="noStrike" noProof="1">
                <a:solidFill>
                  <a:schemeClr val="dk1"/>
                </a:solidFill>
                <a:latin typeface="Comic Sans MS" panose="030F0702030302020204" charset="0"/>
                <a:ea typeface="汉仪旗黑Y2-45W" panose="00020600040101010101" charset="-122"/>
                <a:cs typeface="+mn-cs"/>
              </a:rPr>
              <a:t>____.</a:t>
            </a:r>
            <a:endParaRPr lang="en-US" altLang="zh-CN" sz="3000" strike="noStrike" noProof="1">
              <a:solidFill>
                <a:schemeClr val="dk1"/>
              </a:solidFill>
              <a:latin typeface="Comic Sans MS" panose="030F0702030302020204" charset="0"/>
              <a:ea typeface="汉仪旗黑Y2-45W" panose="00020600040101010101" charset="-122"/>
            </a:endParaRPr>
          </a:p>
        </p:txBody>
      </p:sp>
      <p:sp>
        <p:nvSpPr>
          <p:cNvPr id="26627" name="Text Box 9"/>
          <p:cNvSpPr txBox="1"/>
          <p:nvPr>
            <p:custDataLst>
              <p:tags r:id="rId3"/>
            </p:custDataLst>
          </p:nvPr>
        </p:nvSpPr>
        <p:spPr>
          <a:xfrm>
            <a:off x="1983423" y="1552575"/>
            <a:ext cx="4803775" cy="553085"/>
          </a:xfrm>
          <a:prstGeom prst="rect">
            <a:avLst/>
          </a:prstGeom>
          <a:noFill/>
          <a:ln w="9525">
            <a:noFill/>
          </a:ln>
        </p:spPr>
        <p:txBody>
          <a:bodyPr wrap="square" anchor="t" anchorCtr="0">
            <a:spAutoFit/>
          </a:bodyPr>
          <a:lstStyle/>
          <a:p>
            <a:pPr fontAlgn="base">
              <a:spcBef>
                <a:spcPct val="50000"/>
              </a:spcBef>
            </a:pPr>
            <a:r>
              <a:rPr lang="en-US" altLang="zh-CN" sz="3000" strike="noStrike" noProof="1">
                <a:solidFill>
                  <a:schemeClr val="dk1"/>
                </a:solidFill>
                <a:latin typeface="Comic Sans MS" panose="030F0702030302020204" charset="0"/>
                <a:ea typeface="汉仪旗黑Y2-45W" panose="00020600040101010101" charset="-122"/>
                <a:cs typeface="+mn-cs"/>
              </a:rPr>
              <a:t>Look at</a:t>
            </a:r>
            <a:r>
              <a:rPr lang="zh-CN" altLang="en-US" sz="3000" strike="noStrike" noProof="1">
                <a:solidFill>
                  <a:schemeClr val="dk1"/>
                </a:solidFill>
                <a:latin typeface="Comic Sans MS" panose="030F0702030302020204" charset="0"/>
                <a:ea typeface="汉仪旗黑Y2-45W" panose="00020600040101010101" charset="-122"/>
                <a:cs typeface="+mn-cs"/>
              </a:rPr>
              <a:t> that </a:t>
            </a:r>
            <a:r>
              <a:rPr lang="en-US" altLang="zh-CN" sz="3000" strike="noStrike" noProof="1">
                <a:solidFill>
                  <a:schemeClr val="dk1"/>
                </a:solidFill>
                <a:latin typeface="Comic Sans MS" panose="030F0702030302020204" charset="0"/>
                <a:ea typeface="汉仪旗黑Y2-45W" panose="00020600040101010101" charset="-122"/>
                <a:cs typeface="+mn-cs"/>
              </a:rPr>
              <a:t>___</a:t>
            </a:r>
            <a:r>
              <a:rPr lang="zh-CN" altLang="en-US" sz="3000" strike="noStrike" noProof="1">
                <a:solidFill>
                  <a:schemeClr val="dk1"/>
                </a:solidFill>
                <a:latin typeface="Comic Sans MS" panose="030F0702030302020204" charset="0"/>
                <a:ea typeface="汉仪旗黑Y2-45W" panose="00020600040101010101" charset="-122"/>
                <a:cs typeface="+mn-cs"/>
              </a:rPr>
              <a:t>_</a:t>
            </a:r>
            <a:r>
              <a:rPr lang="en-US" altLang="zh-CN" sz="3000" strike="noStrike" noProof="1">
                <a:solidFill>
                  <a:schemeClr val="dk1"/>
                </a:solidFill>
                <a:latin typeface="Comic Sans MS" panose="030F0702030302020204" charset="0"/>
                <a:ea typeface="汉仪旗黑Y2-45W" panose="00020600040101010101" charset="-122"/>
                <a:cs typeface="+mn-cs"/>
              </a:rPr>
              <a:t>.</a:t>
            </a:r>
            <a:endParaRPr lang="en-US" altLang="zh-CN" sz="3000" strike="noStrike" noProof="1">
              <a:solidFill>
                <a:schemeClr val="dk1"/>
              </a:solidFill>
              <a:latin typeface="Comic Sans MS" panose="030F0702030302020204" charset="0"/>
              <a:ea typeface="汉仪旗黑Y2-45W" panose="00020600040101010101" charset="-122"/>
            </a:endParaRPr>
          </a:p>
        </p:txBody>
      </p:sp>
      <p:sp>
        <p:nvSpPr>
          <p:cNvPr id="26628" name="Text Box 11"/>
          <p:cNvSpPr txBox="1"/>
          <p:nvPr>
            <p:custDataLst>
              <p:tags r:id="rId4"/>
            </p:custDataLst>
          </p:nvPr>
        </p:nvSpPr>
        <p:spPr>
          <a:xfrm>
            <a:off x="1983423" y="2289175"/>
            <a:ext cx="4387850" cy="553085"/>
          </a:xfrm>
          <a:prstGeom prst="rect">
            <a:avLst/>
          </a:prstGeom>
          <a:noFill/>
          <a:ln w="9525">
            <a:noFill/>
          </a:ln>
        </p:spPr>
        <p:txBody>
          <a:bodyPr wrap="square" anchor="t" anchorCtr="0">
            <a:spAutoFit/>
          </a:bodyPr>
          <a:lstStyle/>
          <a:p>
            <a:pPr fontAlgn="base">
              <a:spcBef>
                <a:spcPct val="50000"/>
              </a:spcBef>
            </a:pPr>
            <a:r>
              <a:rPr lang="zh-CN" altLang="en-US" sz="3000" strike="noStrike" noProof="1">
                <a:solidFill>
                  <a:schemeClr val="dk1"/>
                </a:solidFill>
                <a:latin typeface="Comic Sans MS" panose="030F0702030302020204" charset="0"/>
                <a:ea typeface="汉仪旗黑Y2-45W" panose="00020600040101010101" charset="-122"/>
                <a:cs typeface="+mn-cs"/>
              </a:rPr>
              <a:t>It</a:t>
            </a:r>
            <a:r>
              <a:rPr lang="en-US" altLang="zh-CN" sz="3000" strike="noStrike" noProof="1">
                <a:solidFill>
                  <a:schemeClr val="dk1"/>
                </a:solidFill>
                <a:latin typeface="Comic Sans MS" panose="030F0702030302020204" charset="0"/>
                <a:ea typeface="汉仪旗黑Y2-45W" panose="00020600040101010101" charset="-122"/>
                <a:cs typeface="+mn-cs"/>
              </a:rPr>
              <a:t>’s _____.</a:t>
            </a:r>
            <a:endParaRPr lang="en-US" altLang="zh-CN" sz="3000" strike="noStrike" noProof="1">
              <a:solidFill>
                <a:schemeClr val="dk1"/>
              </a:solidFill>
              <a:latin typeface="Comic Sans MS" panose="030F0702030302020204" charset="0"/>
              <a:ea typeface="汉仪旗黑Y2-45W" panose="00020600040101010101" charset="-122"/>
            </a:endParaRPr>
          </a:p>
        </p:txBody>
      </p:sp>
      <p:sp>
        <p:nvSpPr>
          <p:cNvPr id="26629" name="文本框 14341"/>
          <p:cNvSpPr/>
          <p:nvPr>
            <p:custDataLst>
              <p:tags r:id="rId5"/>
            </p:custDataLst>
          </p:nvPr>
        </p:nvSpPr>
        <p:spPr>
          <a:xfrm>
            <a:off x="4549775" y="1490663"/>
            <a:ext cx="915988" cy="552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000">
                <a:solidFill>
                  <a:srgbClr val="000000"/>
                </a:solidFill>
                <a:latin typeface="Comic Sans MS" panose="030F0702030302020204" charset="0"/>
                <a:ea typeface="汉仪旗黑Y2-45W" panose="00020600040101010101" charset="-122"/>
              </a:rPr>
              <a:t>cat</a:t>
            </a:r>
            <a:endParaRPr lang="zh-CN" altLang="en-US" sz="3000">
              <a:solidFill>
                <a:srgbClr val="000000"/>
              </a:solidFill>
              <a:latin typeface="Comic Sans MS" panose="030F0702030302020204" charset="0"/>
              <a:ea typeface="汉仪旗黑Y2-45W" panose="00020600040101010101" charset="-122"/>
            </a:endParaRPr>
          </a:p>
        </p:txBody>
      </p:sp>
      <p:sp>
        <p:nvSpPr>
          <p:cNvPr id="26630" name="文本框 14342"/>
          <p:cNvSpPr/>
          <p:nvPr>
            <p:custDataLst>
              <p:tags r:id="rId6"/>
            </p:custDataLst>
          </p:nvPr>
        </p:nvSpPr>
        <p:spPr>
          <a:xfrm>
            <a:off x="6435725" y="3732213"/>
            <a:ext cx="952500" cy="552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000">
                <a:solidFill>
                  <a:srgbClr val="000000"/>
                </a:solidFill>
                <a:latin typeface="Comic Sans MS" panose="030F0702030302020204" charset="0"/>
                <a:ea typeface="汉仪旗黑Y2-45W" panose="00020600040101010101" charset="-122"/>
              </a:rPr>
              <a:t>cat</a:t>
            </a:r>
            <a:endParaRPr lang="zh-CN" altLang="en-US" sz="3000">
              <a:solidFill>
                <a:srgbClr val="000000"/>
              </a:solidFill>
              <a:latin typeface="Comic Sans MS" panose="030F0702030302020204" charset="0"/>
              <a:ea typeface="汉仪旗黑Y2-45W" panose="00020600040101010101" charset="-122"/>
            </a:endParaRPr>
          </a:p>
        </p:txBody>
      </p:sp>
      <p:sp>
        <p:nvSpPr>
          <p:cNvPr id="26631" name="文本框 14343"/>
          <p:cNvSpPr/>
          <p:nvPr>
            <p:custDataLst>
              <p:tags r:id="rId7"/>
            </p:custDataLst>
          </p:nvPr>
        </p:nvSpPr>
        <p:spPr>
          <a:xfrm>
            <a:off x="2967038" y="2236788"/>
            <a:ext cx="1000125" cy="552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000">
                <a:solidFill>
                  <a:srgbClr val="000000"/>
                </a:solidFill>
                <a:latin typeface="Comic Sans MS" panose="030F0702030302020204" charset="0"/>
                <a:ea typeface="汉仪旗黑Y2-45W" panose="00020600040101010101" charset="-122"/>
              </a:rPr>
              <a:t>thin</a:t>
            </a:r>
            <a:endParaRPr lang="zh-CN" altLang="en-US" sz="3000">
              <a:solidFill>
                <a:srgbClr val="000000"/>
              </a:solidFill>
              <a:latin typeface="Comic Sans MS" panose="030F0702030302020204" charset="0"/>
              <a:ea typeface="汉仪旗黑Y2-45W" panose="00020600040101010101" charset="-122"/>
            </a:endParaRPr>
          </a:p>
        </p:txBody>
      </p:sp>
      <p:sp>
        <p:nvSpPr>
          <p:cNvPr id="26632" name="文本框 14344"/>
          <p:cNvSpPr/>
          <p:nvPr>
            <p:custDataLst>
              <p:tags r:id="rId8"/>
            </p:custDataLst>
          </p:nvPr>
        </p:nvSpPr>
        <p:spPr>
          <a:xfrm>
            <a:off x="5078413" y="4362450"/>
            <a:ext cx="828675" cy="552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zh-CN" altLang="en-US" sz="3000">
                <a:solidFill>
                  <a:srgbClr val="000000"/>
                </a:solidFill>
                <a:latin typeface="Comic Sans MS" panose="030F0702030302020204" charset="0"/>
                <a:ea typeface="汉仪旗黑Y2-45W" panose="00020600040101010101" charset="-122"/>
              </a:rPr>
              <a:t>fat</a:t>
            </a:r>
            <a:endParaRPr lang="zh-CN" altLang="en-US" sz="3000">
              <a:solidFill>
                <a:srgbClr val="000000"/>
              </a:solidFill>
              <a:latin typeface="Comic Sans MS" panose="030F0702030302020204" charset="0"/>
              <a:ea typeface="汉仪旗黑Y2-45W" panose="00020600040101010101" charset="-122"/>
            </a:endParaRPr>
          </a:p>
        </p:txBody>
      </p:sp>
      <p:pic>
        <p:nvPicPr>
          <p:cNvPr id="26633" name="图片 14346"/>
          <p:cNvPicPr>
            <a:picLocks noChangeAspect="1"/>
          </p:cNvPicPr>
          <p:nvPr>
            <p:custDataLst>
              <p:tags r:id="rId9"/>
            </p:custDataLst>
          </p:nvPr>
        </p:nvPicPr>
        <p:blipFill>
          <a:blip r:embed="rId10" cstate="email">
            <a:clrChange>
              <a:clrFrom>
                <a:srgbClr val="FFFFFF"/>
              </a:clrFrom>
              <a:clrTo>
                <a:srgbClr val="FFFFFF">
                  <a:alpha val="0"/>
                </a:srgbClr>
              </a:clrTo>
            </a:clrChange>
          </a:blip>
          <a:srcRect/>
          <a:stretch>
            <a:fillRect/>
          </a:stretch>
        </p:blipFill>
        <p:spPr>
          <a:xfrm>
            <a:off x="5807075" y="1196975"/>
            <a:ext cx="2257425" cy="2127250"/>
          </a:xfrm>
          <a:prstGeom prst="rect">
            <a:avLst/>
          </a:prstGeom>
          <a:noFill/>
          <a:ln>
            <a:noFill/>
            <a:miter lim="800000"/>
            <a:headEnd/>
            <a:tailEnd/>
          </a:ln>
        </p:spPr>
      </p:pic>
      <p:sp>
        <p:nvSpPr>
          <p:cNvPr id="26634" name="文本框 9"/>
          <p:cNvSpPr/>
          <p:nvPr>
            <p:custDataLst>
              <p:tags r:id="rId11"/>
            </p:custDataLst>
          </p:nvPr>
        </p:nvSpPr>
        <p:spPr>
          <a:xfrm>
            <a:off x="801688" y="993775"/>
            <a:ext cx="1647825" cy="552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eaLnBrk="0" hangingPunct="0"/>
            <a:r>
              <a:rPr lang="en-US" altLang="zh-CN" sz="3000" dirty="0">
                <a:solidFill>
                  <a:srgbClr val="000000"/>
                </a:solidFill>
                <a:latin typeface="Comic Sans MS" panose="030F0702030302020204" charset="0"/>
                <a:ea typeface="汉仪旗黑Y2-45W" panose="00020600040101010101" charset="-122"/>
              </a:rPr>
              <a:t>Revision</a:t>
            </a:r>
            <a:endParaRPr lang="en-US" altLang="zh-CN" sz="3000" dirty="0">
              <a:solidFill>
                <a:srgbClr val="000000"/>
              </a:solidFill>
              <a:latin typeface="Comic Sans MS" panose="030F0702030302020204" charset="0"/>
              <a:ea typeface="汉仪旗黑Y2-45W" panose="00020600040101010101" charset="-122"/>
            </a:endParaRPr>
          </a:p>
        </p:txBody>
      </p:sp>
      <p:pic>
        <p:nvPicPr>
          <p:cNvPr id="26635" name="图片 1" descr="66666666"/>
          <p:cNvPicPr>
            <a:picLocks noChangeAspect="1"/>
          </p:cNvPicPr>
          <p:nvPr>
            <p:custDataLst>
              <p:tags r:id="rId12"/>
            </p:custDataLst>
          </p:nvPr>
        </p:nvPicPr>
        <p:blipFill>
          <a:blip r:embed="rId13" cstate="email"/>
          <a:stretch>
            <a:fillRect/>
          </a:stretch>
        </p:blipFill>
        <p:spPr>
          <a:xfrm>
            <a:off x="1416050" y="2841625"/>
            <a:ext cx="3124200" cy="3124200"/>
          </a:xfrm>
          <a:prstGeom prst="rect">
            <a:avLst/>
          </a:prstGeom>
          <a:noFill/>
          <a:ln>
            <a:noFill/>
            <a:miter lim="800000"/>
            <a:headEnd/>
            <a:tailEnd/>
          </a:ln>
        </p:spPr>
      </p:pic>
      <p:pic>
        <p:nvPicPr>
          <p:cNvPr id="26636" name="图片 2" descr="女孩"/>
          <p:cNvPicPr>
            <a:picLocks noChangeAspect="1"/>
          </p:cNvPicPr>
          <p:nvPr>
            <p:custDataLst>
              <p:tags r:id="rId14"/>
            </p:custDataLst>
          </p:nvPr>
        </p:nvPicPr>
        <p:blipFill>
          <a:blip r:embed="rId15"/>
          <a:stretch>
            <a:fillRect/>
          </a:stretch>
        </p:blipFill>
        <p:spPr>
          <a:xfrm flipH="1">
            <a:off x="8185150" y="1412875"/>
            <a:ext cx="2443163" cy="3692525"/>
          </a:xfrm>
          <a:prstGeom prst="rect">
            <a:avLst/>
          </a:prstGeom>
          <a:noFill/>
          <a:ln>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6629"/>
                                        </p:tgtEl>
                                        <p:attrNameLst>
                                          <p:attrName>style.visibility</p:attrName>
                                        </p:attrNameLst>
                                      </p:cBhvr>
                                      <p:to>
                                        <p:strVal val="visible"/>
                                      </p:to>
                                    </p:set>
                                    <p:animEffect transition="in" filter="checkerboard(across)">
                                      <p:cBhvr>
                                        <p:cTn id="7" dur="500" fill="hold"/>
                                        <p:tgtEl>
                                          <p:spTgt spid="2662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6631"/>
                                        </p:tgtEl>
                                        <p:attrNameLst>
                                          <p:attrName>style.visibility</p:attrName>
                                        </p:attrNameLst>
                                      </p:cBhvr>
                                      <p:to>
                                        <p:strVal val="visible"/>
                                      </p:to>
                                    </p:set>
                                    <p:animEffect transition="in" filter="checkerboard(across)">
                                      <p:cBhvr>
                                        <p:cTn id="12" dur="500" fill="hold"/>
                                        <p:tgtEl>
                                          <p:spTgt spid="2663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6630"/>
                                        </p:tgtEl>
                                        <p:attrNameLst>
                                          <p:attrName>style.visibility</p:attrName>
                                        </p:attrNameLst>
                                      </p:cBhvr>
                                      <p:to>
                                        <p:strVal val="visible"/>
                                      </p:to>
                                    </p:set>
                                    <p:animEffect transition="in" filter="circle(in)">
                                      <p:cBhvr>
                                        <p:cTn id="17" dur="500" fill="hold"/>
                                        <p:tgtEl>
                                          <p:spTgt spid="2663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26632"/>
                                        </p:tgtEl>
                                        <p:attrNameLst>
                                          <p:attrName>style.visibility</p:attrName>
                                        </p:attrNameLst>
                                      </p:cBhvr>
                                      <p:to>
                                        <p:strVal val="visible"/>
                                      </p:to>
                                    </p:set>
                                    <p:animEffect transition="in" filter="circle(in)">
                                      <p:cBhvr>
                                        <p:cTn id="22" dur="500" fill="hold"/>
                                        <p:tgtEl>
                                          <p:spTgt spid="266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p:bldP spid="26630" grpId="0"/>
      <p:bldP spid="26631" grpId="0"/>
      <p:bldP spid="266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文本框 4"/>
          <p:cNvSpPr/>
          <p:nvPr>
            <p:custDataLst>
              <p:tags r:id="rId1"/>
            </p:custDataLst>
          </p:nvPr>
        </p:nvSpPr>
        <p:spPr>
          <a:xfrm>
            <a:off x="2225948" y="840259"/>
            <a:ext cx="3570288" cy="64452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600" dirty="0">
                <a:latin typeface="Comic Sans MS" panose="030F0702030302020204" charset="0"/>
                <a:ea typeface="汉仪铸字超然体W" panose="00020600040101010101" charset="-122"/>
              </a:rPr>
              <a:t>Read and write</a:t>
            </a:r>
            <a:endParaRPr lang="en-US" altLang="zh-CN" sz="3600" dirty="0">
              <a:latin typeface="Comic Sans MS" panose="030F0702030302020204" charset="0"/>
              <a:ea typeface="汉仪铸字超然体W" panose="00020600040101010101" charset="-122"/>
            </a:endParaRPr>
          </a:p>
        </p:txBody>
      </p:sp>
      <p:pic>
        <p:nvPicPr>
          <p:cNvPr id="52226" name="图片 3"/>
          <p:cNvPicPr>
            <a:picLocks noChangeAspect="1"/>
          </p:cNvPicPr>
          <p:nvPr>
            <p:custDataLst>
              <p:tags r:id="rId2"/>
            </p:custDataLst>
          </p:nvPr>
        </p:nvPicPr>
        <p:blipFill>
          <a:blip r:embed="rId3" cstate="email"/>
          <a:srcRect r="5861" b="571"/>
          <a:stretch>
            <a:fillRect/>
          </a:stretch>
        </p:blipFill>
        <p:spPr>
          <a:xfrm>
            <a:off x="2216025" y="1484784"/>
            <a:ext cx="8272463" cy="3322637"/>
          </a:xfrm>
          <a:prstGeom prst="rect">
            <a:avLst/>
          </a:prstGeom>
          <a:noFill/>
          <a:ln>
            <a:noFill/>
            <a:miter lim="800000"/>
            <a:headEnd/>
            <a:tailEnd/>
          </a:ln>
        </p:spPr>
      </p:pic>
      <p:sp>
        <p:nvSpPr>
          <p:cNvPr id="52227" name="文本框 5"/>
          <p:cNvSpPr txBox="1"/>
          <p:nvPr>
            <p:custDataLst>
              <p:tags r:id="rId4"/>
            </p:custDataLst>
          </p:nvPr>
        </p:nvSpPr>
        <p:spPr>
          <a:xfrm>
            <a:off x="2293813" y="2210271"/>
            <a:ext cx="7877175" cy="3107690"/>
          </a:xfrm>
          <a:prstGeom prst="rect">
            <a:avLst/>
          </a:prstGeom>
          <a:noFill/>
          <a:ln w="9525">
            <a:noFill/>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2800" dirty="0">
                <a:solidFill>
                  <a:srgbClr val="000000"/>
                </a:solidFill>
                <a:latin typeface="Arial" panose="020B0604020202020204" pitchFamily="34" charset="0"/>
                <a:ea typeface="汉仪旗黑Y2-45W" panose="00020600040101010101" charset="-122"/>
              </a:rPr>
              <a:t>  </a:t>
            </a:r>
            <a:r>
              <a:rPr lang="zh-CN" altLang="zh-CN" sz="2800" dirty="0">
                <a:solidFill>
                  <a:srgbClr val="000000"/>
                </a:solidFill>
                <a:latin typeface="Arial" panose="020B0604020202020204" pitchFamily="34" charset="0"/>
                <a:ea typeface="汉仪旗黑Y2-45W" panose="00020600040101010101" charset="-122"/>
              </a:rPr>
              <a:t>看               高的          矮的          胖的        瘦的</a:t>
            </a:r>
            <a:endParaRPr lang="zh-CN" altLang="zh-CN" sz="2800" dirty="0">
              <a:solidFill>
                <a:srgbClr val="000000"/>
              </a:solidFill>
              <a:latin typeface="Arial" panose="020B0604020202020204" pitchFamily="34" charset="0"/>
              <a:ea typeface="汉仪旗黑Y2-45W" panose="00020600040101010101" charset="-122"/>
            </a:endParaRPr>
          </a:p>
          <a:p>
            <a:pPr lvl="0"/>
            <a:endParaRPr lang="zh-CN" altLang="zh-CN" sz="2800" dirty="0">
              <a:solidFill>
                <a:srgbClr val="000000"/>
              </a:solidFill>
              <a:latin typeface="Arial" panose="020B0604020202020204" pitchFamily="34" charset="0"/>
              <a:ea typeface="汉仪旗黑Y2-45W" panose="00020600040101010101" charset="-122"/>
            </a:endParaRPr>
          </a:p>
          <a:p>
            <a:pPr lvl="0"/>
            <a:endParaRPr lang="zh-CN" altLang="zh-CN" sz="2800" dirty="0">
              <a:solidFill>
                <a:srgbClr val="000000"/>
              </a:solidFill>
              <a:latin typeface="Arial" panose="020B0604020202020204" pitchFamily="34" charset="0"/>
              <a:ea typeface="汉仪旗黑Y2-45W" panose="00020600040101010101" charset="-122"/>
            </a:endParaRPr>
          </a:p>
          <a:p>
            <a:pPr lvl="0"/>
            <a:r>
              <a:rPr lang="zh-CN" altLang="zh-CN" sz="2800" dirty="0">
                <a:solidFill>
                  <a:srgbClr val="000000"/>
                </a:solidFill>
                <a:latin typeface="Arial" panose="020B0604020202020204" pitchFamily="34" charset="0"/>
                <a:ea typeface="汉仪旗黑Y2-45W" panose="00020600040101010101" charset="-122"/>
              </a:rPr>
              <a:t>看那只长颈鹿。                    哇！       它好高呀！</a:t>
            </a:r>
            <a:endParaRPr lang="zh-CN" altLang="zh-CN" sz="2800" dirty="0">
              <a:solidFill>
                <a:srgbClr val="000000"/>
              </a:solidFill>
              <a:latin typeface="Arial" panose="020B0604020202020204" pitchFamily="34" charset="0"/>
              <a:ea typeface="汉仪旗黑Y2-45W" panose="00020600040101010101" charset="-122"/>
            </a:endParaRPr>
          </a:p>
          <a:p>
            <a:pPr lvl="0"/>
            <a:endParaRPr lang="zh-CN" altLang="zh-CN" sz="2800" dirty="0">
              <a:solidFill>
                <a:srgbClr val="000000"/>
              </a:solidFill>
              <a:latin typeface="Arial" panose="020B0604020202020204" pitchFamily="34" charset="0"/>
              <a:ea typeface="汉仪旗黑Y2-45W" panose="00020600040101010101" charset="-122"/>
            </a:endParaRPr>
          </a:p>
          <a:p>
            <a:pPr lvl="0"/>
            <a:endParaRPr lang="zh-CN" altLang="zh-CN" sz="2800" dirty="0">
              <a:solidFill>
                <a:srgbClr val="000000"/>
              </a:solidFill>
              <a:latin typeface="Arial" panose="020B0604020202020204" pitchFamily="34" charset="0"/>
              <a:ea typeface="汉仪旗黑Y2-45W" panose="00020600040101010101" charset="-122"/>
            </a:endParaRPr>
          </a:p>
          <a:p>
            <a:pPr lvl="0"/>
            <a:r>
              <a:rPr lang="zh-CN" altLang="zh-CN" sz="2800" dirty="0">
                <a:solidFill>
                  <a:srgbClr val="000000"/>
                </a:solidFill>
                <a:latin typeface="Arial" panose="020B0604020202020204" pitchFamily="34" charset="0"/>
                <a:ea typeface="汉仪旗黑Y2-45W" panose="00020600040101010101" charset="-122"/>
              </a:rPr>
              <a:t>一只熊！  哈！     它又矮又胖！ </a:t>
            </a:r>
            <a:endParaRPr lang="zh-CN" altLang="zh-CN" sz="2800" dirty="0">
              <a:solidFill>
                <a:srgbClr val="000000"/>
              </a:solidFill>
              <a:latin typeface="Arial" panose="020B0604020202020204" pitchFamily="34" charset="0"/>
              <a:ea typeface="汉仪旗黑Y2-45W" panose="0002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 to="" calcmode="lin" valueType="num">
                                      <p:cBhvr>
                                        <p:cTn id="7" dur="1" fill="hold"/>
                                        <p:tgtEl>
                                          <p:spTgt spid="52227">
                                            <p:txEl>
                                              <p:pRg st="0" end="0"/>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52227">
                                            <p:txEl>
                                              <p:pRg st="3" end="3"/>
                                            </p:txEl>
                                          </p:spTgt>
                                        </p:tgtEl>
                                        <p:attrNameLst>
                                          <p:attrName>style.visibility</p:attrName>
                                        </p:attrNameLst>
                                      </p:cBhvr>
                                      <p:to>
                                        <p:strVal val="visible"/>
                                      </p:to>
                                    </p:set>
                                    <p:anim to="" calcmode="lin" valueType="num">
                                      <p:cBhvr>
                                        <p:cTn id="12" dur="1" fill="hold"/>
                                        <p:tgtEl>
                                          <p:spTgt spid="52227">
                                            <p:txEl>
                                              <p:pRg st="3" end="3"/>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52227">
                                            <p:txEl>
                                              <p:pRg st="6" end="6"/>
                                            </p:txEl>
                                          </p:spTgt>
                                        </p:tgtEl>
                                        <p:attrNameLst>
                                          <p:attrName>style.visibility</p:attrName>
                                        </p:attrNameLst>
                                      </p:cBhvr>
                                      <p:to>
                                        <p:strVal val="visible"/>
                                      </p:to>
                                    </p:set>
                                    <p:anim to="" calcmode="lin" valueType="num">
                                      <p:cBhvr>
                                        <p:cTn id="17" dur="1" fill="hold"/>
                                        <p:tgtEl>
                                          <p:spTgt spid="52227">
                                            <p:txEl>
                                              <p:pRg st="6" end="6"/>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文本框 32771"/>
          <p:cNvSpPr txBox="1"/>
          <p:nvPr>
            <p:custDataLst>
              <p:tags r:id="rId1"/>
            </p:custDataLst>
          </p:nvPr>
        </p:nvSpPr>
        <p:spPr>
          <a:xfrm>
            <a:off x="3249886" y="1988840"/>
            <a:ext cx="5557837" cy="2030095"/>
          </a:xfrm>
          <a:prstGeom prst="rect">
            <a:avLst/>
          </a:prstGeom>
          <a:noFill/>
          <a:ln w="9525">
            <a:noFill/>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40000"/>
              </a:lnSpc>
            </a:pPr>
            <a:r>
              <a:rPr lang="zh-CN" altLang="en-US" sz="3000" dirty="0">
                <a:solidFill>
                  <a:srgbClr val="000000"/>
                </a:solidFill>
                <a:latin typeface="Comic Sans MS" panose="030F0702030302020204" charset="0"/>
                <a:ea typeface="汉仪旗黑Y2-45W" panose="00020600040101010101" charset="-122"/>
              </a:rPr>
              <a:t>Animals </a:t>
            </a:r>
            <a:r>
              <a:rPr lang="en-US" altLang="zh-CN" sz="3000" dirty="0">
                <a:solidFill>
                  <a:srgbClr val="000000"/>
                </a:solidFill>
                <a:latin typeface="Comic Sans MS" panose="030F0702030302020204" charset="0"/>
                <a:ea typeface="汉仪旗黑Y2-45W" panose="00020600040101010101" charset="-122"/>
              </a:rPr>
              <a:t>are </a:t>
            </a:r>
            <a:r>
              <a:rPr lang="zh-CN" altLang="en-US" sz="3000" dirty="0">
                <a:solidFill>
                  <a:srgbClr val="000000"/>
                </a:solidFill>
                <a:latin typeface="Comic Sans MS" panose="030F0702030302020204" charset="0"/>
                <a:ea typeface="汉仪旗黑Y2-45W" panose="00020600040101010101" charset="-122"/>
              </a:rPr>
              <a:t>around us</a:t>
            </a:r>
            <a:r>
              <a:rPr lang="en-US" altLang="zh-CN" sz="3000" dirty="0">
                <a:solidFill>
                  <a:srgbClr val="000000"/>
                </a:solidFill>
                <a:latin typeface="Comic Sans MS" panose="030F0702030302020204" charset="0"/>
                <a:ea typeface="汉仪旗黑Y2-45W" panose="00020600040101010101" charset="-122"/>
              </a:rPr>
              <a:t>.</a:t>
            </a:r>
            <a:endParaRPr lang="zh-CN" altLang="en-US" sz="3000" dirty="0">
              <a:solidFill>
                <a:srgbClr val="000000"/>
              </a:solidFill>
              <a:latin typeface="Comic Sans MS" panose="030F0702030302020204" charset="0"/>
              <a:ea typeface="汉仪旗黑Y2-45W" panose="00020600040101010101" charset="-122"/>
            </a:endParaRPr>
          </a:p>
          <a:p>
            <a:pPr lvl="0">
              <a:lnSpc>
                <a:spcPct val="140000"/>
              </a:lnSpc>
            </a:pPr>
            <a:r>
              <a:rPr lang="zh-CN" altLang="en-US" sz="3000" dirty="0">
                <a:solidFill>
                  <a:srgbClr val="000000"/>
                </a:solidFill>
                <a:latin typeface="Comic Sans MS" panose="030F0702030302020204" charset="0"/>
                <a:ea typeface="汉仪旗黑Y2-45W" panose="00020600040101010101" charset="-122"/>
              </a:rPr>
              <a:t>Some are tall, some are short. </a:t>
            </a:r>
            <a:endParaRPr lang="zh-CN" altLang="en-US" sz="3000" dirty="0">
              <a:solidFill>
                <a:srgbClr val="000000"/>
              </a:solidFill>
              <a:latin typeface="Comic Sans MS" panose="030F0702030302020204" charset="0"/>
              <a:ea typeface="汉仪旗黑Y2-45W" panose="00020600040101010101" charset="-122"/>
            </a:endParaRPr>
          </a:p>
          <a:p>
            <a:pPr lvl="0">
              <a:lnSpc>
                <a:spcPct val="140000"/>
              </a:lnSpc>
            </a:pPr>
            <a:r>
              <a:rPr lang="zh-CN" altLang="en-US" sz="3000" dirty="0">
                <a:solidFill>
                  <a:srgbClr val="000000"/>
                </a:solidFill>
                <a:latin typeface="Comic Sans MS" panose="030F0702030302020204" charset="0"/>
                <a:ea typeface="汉仪旗黑Y2-45W" panose="00020600040101010101" charset="-122"/>
              </a:rPr>
              <a:t>Some are fat, some are thin. </a:t>
            </a:r>
            <a:endParaRPr lang="zh-CN" altLang="en-US" sz="3000" dirty="0">
              <a:solidFill>
                <a:srgbClr val="000000"/>
              </a:solidFill>
              <a:latin typeface="Comic Sans MS" panose="030F0702030302020204" charset="0"/>
              <a:ea typeface="汉仪旗黑Y2-45W" panose="00020600040101010101" charset="-122"/>
            </a:endParaRPr>
          </a:p>
        </p:txBody>
      </p:sp>
      <p:sp>
        <p:nvSpPr>
          <p:cNvPr id="54274" name="矩形 32772"/>
          <p:cNvSpPr/>
          <p:nvPr>
            <p:custDataLst>
              <p:tags r:id="rId2"/>
            </p:custDataLst>
          </p:nvPr>
        </p:nvSpPr>
        <p:spPr>
          <a:xfrm>
            <a:off x="3273500" y="4052273"/>
            <a:ext cx="5024437" cy="129222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130000"/>
              </a:lnSpc>
            </a:pPr>
            <a:r>
              <a:rPr lang="zh-CN" altLang="en-US" sz="3000" dirty="0">
                <a:solidFill>
                  <a:srgbClr val="000000"/>
                </a:solidFill>
                <a:latin typeface="Comic Sans MS" panose="030F0702030302020204" charset="0"/>
                <a:ea typeface="汉仪旗黑Y2-45W" panose="00020600040101010101" charset="-122"/>
              </a:rPr>
              <a:t>We all can be friends!</a:t>
            </a:r>
            <a:endParaRPr lang="zh-CN" altLang="en-US" sz="3000" dirty="0">
              <a:solidFill>
                <a:srgbClr val="000000"/>
              </a:solidFill>
              <a:latin typeface="Comic Sans MS" panose="030F0702030302020204" charset="0"/>
              <a:ea typeface="汉仪旗黑Y2-45W" panose="00020600040101010101" charset="-122"/>
            </a:endParaRPr>
          </a:p>
          <a:p>
            <a:pPr lvl="0">
              <a:lnSpc>
                <a:spcPct val="130000"/>
              </a:lnSpc>
            </a:pPr>
            <a:r>
              <a:rPr lang="zh-CN" altLang="en-US" sz="3000" dirty="0">
                <a:solidFill>
                  <a:srgbClr val="000000"/>
                </a:solidFill>
                <a:latin typeface="Comic Sans MS" panose="030F0702030302020204" charset="0"/>
                <a:ea typeface="汉仪旗黑Y2-45W" panose="00020600040101010101" charset="-122"/>
              </a:rPr>
              <a:t>我们都能成为朋友！</a:t>
            </a:r>
            <a:endParaRPr lang="zh-CN" altLang="en-US" sz="3000" dirty="0">
              <a:solidFill>
                <a:srgbClr val="000000"/>
              </a:solidFill>
              <a:latin typeface="Comic Sans MS" panose="030F0702030302020204" charset="0"/>
              <a:ea typeface="汉仪旗黑Y2-45W" panose="00020600040101010101" charset="-122"/>
            </a:endParaRPr>
          </a:p>
        </p:txBody>
      </p:sp>
      <p:sp>
        <p:nvSpPr>
          <p:cNvPr id="54275" name="矩形 32773">
            <a:hlinkClick r:id="rId3" action="ppaction://hlinkfile"/>
          </p:cNvPr>
          <p:cNvSpPr>
            <a:spLocks noTextEdit="1"/>
          </p:cNvSpPr>
          <p:nvPr>
            <p:custDataLst>
              <p:tags r:id="rId4"/>
            </p:custDataLst>
          </p:nvPr>
        </p:nvSpPr>
        <p:spPr>
          <a:xfrm>
            <a:off x="3359696" y="989012"/>
            <a:ext cx="3719512" cy="623888"/>
          </a:xfrm>
          <a:gradFill rotWithShape="1">
            <a:gsLst>
              <a:gs pos="0">
                <a:srgbClr val="C30000"/>
              </a:gs>
              <a:gs pos="12000">
                <a:srgbClr val="E81766"/>
              </a:gs>
              <a:gs pos="27000">
                <a:srgbClr val="EE3F17"/>
              </a:gs>
              <a:gs pos="48000">
                <a:srgbClr val="FFFF00"/>
              </a:gs>
              <a:gs pos="64999">
                <a:srgbClr val="1A8D48"/>
              </a:gs>
              <a:gs pos="78999">
                <a:srgbClr val="0819FB"/>
              </a:gs>
              <a:gs pos="100000">
                <a:srgbClr val="A603AB"/>
              </a:gs>
            </a:gsLst>
            <a:lin ang="0" scaled="1"/>
          </a:gradFill>
          <a:ln w="12700">
            <a:solidFill>
              <a:srgbClr val="EAEAEA"/>
            </a:solidFill>
            <a:round/>
          </a:ln>
          <a:effectLst>
            <a:prstShdw prst="shdw11">
              <a:srgbClr val="C0C0C0">
                <a:alpha val="79999"/>
              </a:srgbClr>
            </a:prstShdw>
          </a:effectLst>
        </p:spPr>
        <p:txBody>
          <a:bodyPr wrap="none" fromWordArt="1" anchor="t" anchorCtr="0">
            <a:prstTxWarp prst="textPlain">
              <a:avLst/>
            </a:prstTxWarp>
          </a:bodyPr>
          <a:lstStyle/>
          <a:p>
            <a:pPr algn="ctr"/>
            <a:r>
              <a:rPr sz="3300" b="1" kern="10" dirty="0">
                <a:ln w="12700">
                  <a:solidFill>
                    <a:srgbClr val="EAEAEA"/>
                  </a:solidFill>
                  <a:round/>
                </a:ln>
                <a:gradFill rotWithShape="1">
                  <a:gsLst>
                    <a:gs pos="0">
                      <a:srgbClr val="C30000"/>
                    </a:gs>
                    <a:gs pos="12000">
                      <a:srgbClr val="E81766"/>
                    </a:gs>
                    <a:gs pos="27000">
                      <a:srgbClr val="EE3F17"/>
                    </a:gs>
                    <a:gs pos="48000">
                      <a:srgbClr val="FFFF00"/>
                    </a:gs>
                    <a:gs pos="64999">
                      <a:srgbClr val="1A8D48"/>
                    </a:gs>
                    <a:gs pos="78999">
                      <a:srgbClr val="0819FB"/>
                    </a:gs>
                    <a:gs pos="100000">
                      <a:srgbClr val="A603AB"/>
                    </a:gs>
                  </a:gsLst>
                  <a:lin ang="0" scaled="1"/>
                </a:gradFill>
                <a:effectLst>
                  <a:prstShdw prst="shdw11">
                    <a:srgbClr val="C0C0C0">
                      <a:alpha val="79999"/>
                    </a:srgbClr>
                  </a:prstShdw>
                </a:effectLst>
                <a:latin typeface="汉仪铸字超然体W" panose="00020600040101010101" charset="-122"/>
              </a:rPr>
              <a:t>Friends</a:t>
            </a:r>
            <a:endParaRPr sz="3300" b="1" kern="10" dirty="0">
              <a:ln w="12700">
                <a:solidFill>
                  <a:srgbClr val="EAEAEA"/>
                </a:solidFill>
                <a:round/>
              </a:ln>
              <a:gradFill rotWithShape="1">
                <a:gsLst>
                  <a:gs pos="0">
                    <a:srgbClr val="C30000"/>
                  </a:gs>
                  <a:gs pos="12000">
                    <a:srgbClr val="E81766"/>
                  </a:gs>
                  <a:gs pos="27000">
                    <a:srgbClr val="EE3F17"/>
                  </a:gs>
                  <a:gs pos="48000">
                    <a:srgbClr val="FFFF00"/>
                  </a:gs>
                  <a:gs pos="64999">
                    <a:srgbClr val="1A8D48"/>
                  </a:gs>
                  <a:gs pos="78999">
                    <a:srgbClr val="0819FB"/>
                  </a:gs>
                  <a:gs pos="100000">
                    <a:srgbClr val="A603AB"/>
                  </a:gs>
                </a:gsLst>
                <a:lin ang="0" scaled="1"/>
              </a:gradFill>
              <a:effectLst>
                <a:prstShdw prst="shdw11">
                  <a:srgbClr val="C0C0C0">
                    <a:alpha val="79999"/>
                  </a:srgbClr>
                </a:prstShdw>
              </a:effectLst>
              <a:latin typeface="汉仪铸字超然体W" panose="00020600040101010101" charset="-122"/>
            </a:endParaRPr>
          </a:p>
        </p:txBody>
      </p:sp>
      <p:pic>
        <p:nvPicPr>
          <p:cNvPr id="54276" name="New picture"/>
          <p:cNvPicPr/>
          <p:nvPr>
            <p:custDataLst>
              <p:tags r:id="rId5"/>
            </p:custDataLst>
          </p:nvPr>
        </p:nvPicPr>
        <p:blipFill>
          <a:blip r:embed="rId6"/>
          <a:stretch>
            <a:fillRect/>
          </a:stretch>
        </p:blipFill>
        <p:spPr>
          <a:xfrm>
            <a:off x="11709400" y="110617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54273"/>
                                        </p:tgtEl>
                                        <p:attrNameLst>
                                          <p:attrName>style.visibility</p:attrName>
                                        </p:attrNameLst>
                                      </p:cBhvr>
                                      <p:to>
                                        <p:strVal val="visible"/>
                                      </p:to>
                                    </p:set>
                                    <p:anim calcmode="discrete" valueType="clr">
                                      <p:cBhvr>
                                        <p:cTn id="7" dur="200" fill="hold"/>
                                        <p:tgtEl>
                                          <p:spTgt spid="54273"/>
                                        </p:tgtEl>
                                        <p:attrNameLst>
                                          <p:attrName>style.color</p:attrName>
                                        </p:attrNameLst>
                                      </p:cBhvr>
                                      <p:tavLst>
                                        <p:tav tm="0">
                                          <p:val>
                                            <p:clrVal>
                                              <a:schemeClr val="accent2"/>
                                            </p:clrVal>
                                          </p:val>
                                        </p:tav>
                                        <p:tav tm="50000">
                                          <p:val>
                                            <p:clrVal>
                                              <a:schemeClr val="hlink"/>
                                            </p:clrVal>
                                          </p:val>
                                        </p:tav>
                                      </p:tavLst>
                                    </p:anim>
                                    <p:anim calcmode="discrete" valueType="clr">
                                      <p:cBhvr>
                                        <p:cTn id="8" dur="200" fill="hold"/>
                                        <p:tgtEl>
                                          <p:spTgt spid="54273"/>
                                        </p:tgtEl>
                                        <p:attrNameLst>
                                          <p:attrName>fillcolor</p:attrName>
                                        </p:attrNameLst>
                                      </p:cBhvr>
                                      <p:tavLst>
                                        <p:tav tm="0">
                                          <p:val>
                                            <p:clrVal>
                                              <a:schemeClr val="accent2"/>
                                            </p:clrVal>
                                          </p:val>
                                        </p:tav>
                                        <p:tav tm="50000">
                                          <p:val>
                                            <p:clrVal>
                                              <a:schemeClr val="hlink"/>
                                            </p:clrVal>
                                          </p:val>
                                        </p:tav>
                                      </p:tavLst>
                                    </p:anim>
                                    <p:set>
                                      <p:cBhvr>
                                        <p:cTn id="9" dur="200" fill="hold"/>
                                        <p:tgtEl>
                                          <p:spTgt spid="54273"/>
                                        </p:tgtEl>
                                        <p:attrNameLst>
                                          <p:attrName>fill.type</p:attrName>
                                        </p:attrNameLst>
                                      </p:cBhvr>
                                      <p:to>
                                        <p:strVal val="solid"/>
                                      </p:to>
                                    </p:set>
                                  </p:childTnLst>
                                </p:cTn>
                              </p:par>
                            </p:childTnLst>
                          </p:cTn>
                        </p:par>
                        <p:par>
                          <p:cTn id="10" fill="hold">
                            <p:stCondLst>
                              <p:cond delay="83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54274"/>
                                        </p:tgtEl>
                                        <p:attrNameLst>
                                          <p:attrName>style.visibility</p:attrName>
                                        </p:attrNameLst>
                                      </p:cBhvr>
                                      <p:to>
                                        <p:strVal val="visible"/>
                                      </p:to>
                                    </p:set>
                                    <p:anim calcmode="discrete" valueType="clr">
                                      <p:cBhvr>
                                        <p:cTn id="13" dur="80" fill="hold"/>
                                        <p:tgtEl>
                                          <p:spTgt spid="54274"/>
                                        </p:tgtEl>
                                        <p:attrNameLst>
                                          <p:attrName>style.color</p:attrName>
                                        </p:attrNameLst>
                                      </p:cBhvr>
                                      <p:tavLst>
                                        <p:tav tm="0">
                                          <p:val>
                                            <p:clrVal>
                                              <a:schemeClr val="accent2"/>
                                            </p:clrVal>
                                          </p:val>
                                        </p:tav>
                                        <p:tav tm="50000">
                                          <p:val>
                                            <p:clrVal>
                                              <a:schemeClr val="hlink"/>
                                            </p:clrVal>
                                          </p:val>
                                        </p:tav>
                                      </p:tavLst>
                                    </p:anim>
                                    <p:anim calcmode="discrete" valueType="clr">
                                      <p:cBhvr>
                                        <p:cTn id="14" dur="80" fill="hold"/>
                                        <p:tgtEl>
                                          <p:spTgt spid="54274"/>
                                        </p:tgtEl>
                                        <p:attrNameLst>
                                          <p:attrName>fillcolor</p:attrName>
                                        </p:attrNameLst>
                                      </p:cBhvr>
                                      <p:tavLst>
                                        <p:tav tm="0">
                                          <p:val>
                                            <p:clrVal>
                                              <a:schemeClr val="accent2"/>
                                            </p:clrVal>
                                          </p:val>
                                        </p:tav>
                                        <p:tav tm="50000">
                                          <p:val>
                                            <p:clrVal>
                                              <a:schemeClr val="hlink"/>
                                            </p:clrVal>
                                          </p:val>
                                        </p:tav>
                                      </p:tavLst>
                                    </p:anim>
                                    <p:set>
                                      <p:cBhvr>
                                        <p:cTn id="15" dur="80" fill="hold"/>
                                        <p:tgtEl>
                                          <p:spTgt spid="5427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3" grpId="0"/>
      <p:bldP spid="5427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矩形 2"/>
          <p:cNvSpPr/>
          <p:nvPr>
            <p:custDataLst>
              <p:tags r:id="rId1"/>
            </p:custDataLst>
          </p:nvPr>
        </p:nvSpPr>
        <p:spPr>
          <a:xfrm>
            <a:off x="4690745" y="1482725"/>
            <a:ext cx="6102350" cy="3582988"/>
          </a:xfrm>
          <a:prstGeom prst="rect">
            <a:avLst/>
          </a:prstGeom>
          <a:noFill/>
          <a:ln w="25400" cmpd="sng">
            <a:solidFill>
              <a:srgbClr val="FFFF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00">
              <a:solidFill>
                <a:srgbClr val="FFFFFF"/>
              </a:solidFill>
              <a:latin typeface="等线" panose="02010600030101010101" charset="-122"/>
              <a:ea typeface="等线" panose="02010600030101010101" charset="-122"/>
            </a:endParaRPr>
          </a:p>
        </p:txBody>
      </p:sp>
      <p:sp>
        <p:nvSpPr>
          <p:cNvPr id="28674" name="文本框 4"/>
          <p:cNvSpPr txBox="1"/>
          <p:nvPr>
            <p:custDataLst>
              <p:tags r:id="rId2"/>
            </p:custDataLst>
          </p:nvPr>
        </p:nvSpPr>
        <p:spPr>
          <a:xfrm>
            <a:off x="6082983" y="785813"/>
            <a:ext cx="3195638" cy="663561"/>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rtlCol="0">
            <a:spAutoFit/>
          </a:bodyPr>
          <a:lstStyle/>
          <a:p>
            <a:pPr algn="ctr" fontAlgn="base"/>
            <a:r>
              <a:rPr lang="en-US" altLang="zh-CN" sz="3300" b="1" i="1" strike="noStrike" noProof="1">
                <a:solidFill>
                  <a:schemeClr val="accent1"/>
                </a:solidFill>
                <a:effectLst>
                  <a:outerShdw blurRad="38100" dist="25400" dir="5400000" algn="ctr" rotWithShape="0">
                    <a:srgbClr val="6E747A">
                      <a:alpha val="43000"/>
                    </a:srgbClr>
                  </a:outerShdw>
                </a:effectLst>
                <a:latin typeface="Calibri" panose="020F0502020204030204"/>
                <a:ea typeface="汉仪铸字超然体W" panose="00020600040101010101" charset="-122"/>
                <a:cs typeface="Calibri" panose="020F0502020204030204" charset="0"/>
              </a:rPr>
              <a:t>Let's talk</a:t>
            </a:r>
            <a:endParaRPr lang="en-US" altLang="zh-CN" sz="3300" b="1" i="1" strike="noStrike" noProof="1">
              <a:solidFill>
                <a:schemeClr val="accent1"/>
              </a:solidFill>
              <a:effectLst>
                <a:outerShdw blurRad="38100" dist="25400" dir="5400000" algn="ctr" rotWithShape="0">
                  <a:srgbClr val="6E747A">
                    <a:alpha val="43000"/>
                  </a:srgbClr>
                </a:outerShdw>
              </a:effectLst>
              <a:latin typeface="Calibri" panose="020F0502020204030204"/>
              <a:ea typeface="汉仪铸字超然体W" panose="00020600040101010101" charset="-122"/>
              <a:cs typeface="Calibri" panose="020F0502020204030204" charset="0"/>
            </a:endParaRPr>
          </a:p>
        </p:txBody>
      </p:sp>
      <p:pic>
        <p:nvPicPr>
          <p:cNvPr id="28676" name="图片 1" descr="图片1112"/>
          <p:cNvPicPr>
            <a:picLocks noChangeAspect="1"/>
          </p:cNvPicPr>
          <p:nvPr>
            <p:custDataLst>
              <p:tags r:id="rId3"/>
            </p:custDataLst>
          </p:nvPr>
        </p:nvPicPr>
        <p:blipFill>
          <a:blip r:embed="rId4" cstate="email"/>
          <a:stretch>
            <a:fillRect/>
          </a:stretch>
        </p:blipFill>
        <p:spPr>
          <a:xfrm>
            <a:off x="768350" y="228600"/>
            <a:ext cx="3851275" cy="6089650"/>
          </a:xfrm>
          <a:prstGeom prst="rect">
            <a:avLst/>
          </a:prstGeom>
          <a:noFill/>
          <a:ln>
            <a:noFill/>
            <a:miter lim="800000"/>
            <a:headEnd/>
            <a:tailEnd/>
          </a:ln>
        </p:spPr>
      </p:pic>
    </p:spTree>
    <p:custDataLst>
      <p:tags r:id="rId5"/>
    </p:custData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图片 5"/>
          <p:cNvPicPr>
            <a:picLocks noChangeAspect="1"/>
          </p:cNvPicPr>
          <p:nvPr>
            <p:custDataLst>
              <p:tags r:id="rId1"/>
            </p:custDataLst>
          </p:nvPr>
        </p:nvPicPr>
        <p:blipFill>
          <a:blip r:embed="rId2" cstate="email"/>
          <a:srcRect l="-580"/>
          <a:stretch>
            <a:fillRect/>
          </a:stretch>
        </p:blipFill>
        <p:spPr>
          <a:xfrm>
            <a:off x="1560513" y="1916113"/>
            <a:ext cx="5754687" cy="3535362"/>
          </a:xfrm>
          <a:prstGeom prst="rect">
            <a:avLst/>
          </a:prstGeom>
          <a:noFill/>
          <a:ln>
            <a:noFill/>
            <a:miter lim="800000"/>
            <a:headEnd/>
            <a:tailEnd/>
          </a:ln>
        </p:spPr>
      </p:pic>
      <p:pic>
        <p:nvPicPr>
          <p:cNvPr id="29698" name="图片 6"/>
          <p:cNvPicPr>
            <a:picLocks noChangeAspect="1"/>
          </p:cNvPicPr>
          <p:nvPr>
            <p:custDataLst>
              <p:tags r:id="rId3"/>
            </p:custDataLst>
          </p:nvPr>
        </p:nvPicPr>
        <p:blipFill>
          <a:blip r:embed="rId4" cstate="email"/>
          <a:srcRect l="890" t="8537"/>
          <a:stretch>
            <a:fillRect/>
          </a:stretch>
        </p:blipFill>
        <p:spPr>
          <a:xfrm>
            <a:off x="1631950" y="1844675"/>
            <a:ext cx="5695950" cy="3616325"/>
          </a:xfrm>
          <a:prstGeom prst="rect">
            <a:avLst/>
          </a:prstGeom>
          <a:noFill/>
          <a:ln>
            <a:noFill/>
            <a:miter lim="800000"/>
            <a:headEnd/>
            <a:tailEnd/>
          </a:ln>
        </p:spPr>
      </p:pic>
      <p:pic>
        <p:nvPicPr>
          <p:cNvPr id="29699" name="图片 10"/>
          <p:cNvPicPr>
            <a:picLocks noChangeAspect="1"/>
          </p:cNvPicPr>
          <p:nvPr>
            <p:custDataLst>
              <p:tags r:id="rId5"/>
            </p:custDataLst>
          </p:nvPr>
        </p:nvPicPr>
        <p:blipFill>
          <a:blip r:embed="rId6" cstate="email"/>
          <a:srcRect l="813" t="10283"/>
          <a:stretch>
            <a:fillRect/>
          </a:stretch>
        </p:blipFill>
        <p:spPr>
          <a:xfrm>
            <a:off x="1631950" y="1916113"/>
            <a:ext cx="5711825" cy="3533775"/>
          </a:xfrm>
          <a:prstGeom prst="rect">
            <a:avLst/>
          </a:prstGeom>
          <a:noFill/>
          <a:ln>
            <a:noFill/>
            <a:miter lim="800000"/>
            <a:headEnd/>
            <a:tailEnd/>
          </a:ln>
        </p:spPr>
      </p:pic>
      <p:pic>
        <p:nvPicPr>
          <p:cNvPr id="29700" name="图片 7"/>
          <p:cNvPicPr>
            <a:picLocks noChangeAspect="1"/>
          </p:cNvPicPr>
          <p:nvPr>
            <p:custDataLst>
              <p:tags r:id="rId7"/>
            </p:custDataLst>
          </p:nvPr>
        </p:nvPicPr>
        <p:blipFill>
          <a:blip r:embed="rId8" cstate="email"/>
          <a:srcRect l="726" t="10425"/>
          <a:stretch>
            <a:fillRect/>
          </a:stretch>
        </p:blipFill>
        <p:spPr>
          <a:xfrm>
            <a:off x="1631950" y="1916113"/>
            <a:ext cx="5716588" cy="3529012"/>
          </a:xfrm>
          <a:prstGeom prst="rect">
            <a:avLst/>
          </a:prstGeom>
          <a:noFill/>
          <a:ln>
            <a:noFill/>
            <a:miter lim="800000"/>
            <a:headEnd/>
            <a:tailEnd/>
          </a:ln>
        </p:spPr>
      </p:pic>
      <p:pic>
        <p:nvPicPr>
          <p:cNvPr id="29701" name="图片 8"/>
          <p:cNvPicPr>
            <a:picLocks noChangeAspect="1"/>
          </p:cNvPicPr>
          <p:nvPr>
            <p:custDataLst>
              <p:tags r:id="rId9"/>
            </p:custDataLst>
          </p:nvPr>
        </p:nvPicPr>
        <p:blipFill>
          <a:blip r:embed="rId10" cstate="email"/>
          <a:srcRect l="879" t="10428"/>
          <a:stretch>
            <a:fillRect/>
          </a:stretch>
        </p:blipFill>
        <p:spPr>
          <a:xfrm>
            <a:off x="1631950" y="1916113"/>
            <a:ext cx="5675313" cy="3533775"/>
          </a:xfrm>
          <a:prstGeom prst="rect">
            <a:avLst/>
          </a:prstGeom>
          <a:noFill/>
          <a:ln>
            <a:noFill/>
            <a:miter lim="800000"/>
            <a:headEnd/>
            <a:tailEnd/>
          </a:ln>
        </p:spPr>
      </p:pic>
      <p:sp>
        <p:nvSpPr>
          <p:cNvPr id="29702" name="文本框 4"/>
          <p:cNvSpPr txBox="1"/>
          <p:nvPr>
            <p:custDataLst>
              <p:tags r:id="rId11"/>
            </p:custDataLst>
          </p:nvPr>
        </p:nvSpPr>
        <p:spPr>
          <a:xfrm>
            <a:off x="2839720" y="913448"/>
            <a:ext cx="3194050" cy="663561"/>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rtlCol="0">
            <a:spAutoFit/>
          </a:bodyPr>
          <a:lstStyle/>
          <a:p>
            <a:pPr algn="ctr" fontAlgn="base"/>
            <a:r>
              <a:rPr lang="en-US" altLang="zh-CN" sz="3300" b="1" i="1" strike="noStrike" noProof="1">
                <a:solidFill>
                  <a:schemeClr val="accent1"/>
                </a:solidFill>
                <a:effectLst>
                  <a:outerShdw blurRad="38100" dist="25400" dir="5400000" algn="ctr" rotWithShape="0">
                    <a:srgbClr val="6E747A">
                      <a:alpha val="43000"/>
                    </a:srgbClr>
                  </a:outerShdw>
                </a:effectLst>
                <a:latin typeface="Calibri" panose="020F0502020204030204"/>
                <a:ea typeface="汉仪铸字超然体W" panose="00020600040101010101" charset="-122"/>
                <a:cs typeface="Calibri" panose="020F0502020204030204" charset="0"/>
              </a:rPr>
              <a:t>Let's read again!</a:t>
            </a:r>
            <a:endParaRPr lang="en-US" altLang="zh-CN" sz="3300" b="1" i="1" strike="noStrike" noProof="1">
              <a:solidFill>
                <a:schemeClr val="accent1"/>
              </a:solidFill>
              <a:effectLst>
                <a:outerShdw blurRad="38100" dist="25400" dir="5400000" algn="ctr" rotWithShape="0">
                  <a:srgbClr val="6E747A">
                    <a:alpha val="43000"/>
                  </a:srgbClr>
                </a:outerShdw>
              </a:effectLst>
              <a:latin typeface="Calibri" panose="020F0502020204030204"/>
              <a:ea typeface="汉仪铸字超然体W" panose="00020600040101010101" charset="-122"/>
              <a:cs typeface="Calibri" panose="020F0502020204030204" charset="0"/>
            </a:endParaRPr>
          </a:p>
        </p:txBody>
      </p:sp>
      <p:pic>
        <p:nvPicPr>
          <p:cNvPr id="29703" name="图片 1" descr="图片17777"/>
          <p:cNvPicPr>
            <a:picLocks noChangeAspect="1"/>
          </p:cNvPicPr>
          <p:nvPr>
            <p:custDataLst>
              <p:tags r:id="rId12"/>
            </p:custDataLst>
          </p:nvPr>
        </p:nvPicPr>
        <p:blipFill>
          <a:blip r:embed="rId13" cstate="email"/>
          <a:stretch>
            <a:fillRect/>
          </a:stretch>
        </p:blipFill>
        <p:spPr>
          <a:xfrm>
            <a:off x="7824788" y="1844675"/>
            <a:ext cx="3513137" cy="2541588"/>
          </a:xfrm>
          <a:prstGeom prst="rect">
            <a:avLst/>
          </a:prstGeom>
          <a:noFill/>
          <a:ln>
            <a:noFill/>
            <a:miter lim="800000"/>
            <a:headEnd/>
            <a:tailEnd/>
          </a:ln>
        </p:spPr>
      </p:pic>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9697"/>
                                        </p:tgtEl>
                                        <p:attrNameLst>
                                          <p:attrName>style.visibility</p:attrName>
                                        </p:attrNameLst>
                                      </p:cBhvr>
                                      <p:to>
                                        <p:strVal val="visible"/>
                                      </p:to>
                                    </p:set>
                                    <p:anim calcmode="lin" valueType="num">
                                      <p:cBhvr>
                                        <p:cTn id="7" dur="500" fill="hold"/>
                                        <p:tgtEl>
                                          <p:spTgt spid="29697"/>
                                        </p:tgtEl>
                                        <p:attrNameLst>
                                          <p:attrName>ppt_y</p:attrName>
                                        </p:attrNameLst>
                                      </p:cBhvr>
                                      <p:tavLst>
                                        <p:tav tm="0">
                                          <p:val>
                                            <p:strVal val="#ppt_y+#ppt_h*1.125000"/>
                                          </p:val>
                                        </p:tav>
                                        <p:tav tm="100000">
                                          <p:val>
                                            <p:strVal val="#ppt_y"/>
                                          </p:val>
                                        </p:tav>
                                      </p:tavLst>
                                    </p:anim>
                                    <p:animEffect transition="in" filter="wipe(up)">
                                      <p:cBhvr>
                                        <p:cTn id="8" dur="500" fill="hold"/>
                                        <p:tgtEl>
                                          <p:spTgt spid="29697"/>
                                        </p:tgtEl>
                                      </p:cBhvr>
                                    </p:animEffect>
                                  </p:childTnLst>
                                  <p:subTnLst>
                                    <p:audio>
                                      <p:cMediaNode>
                                        <p:cTn display="1" masterRel="sameClick">
                                          <p:stCondLst>
                                            <p:cond evt="begin" delay="0">
                                              <p:tn val="5"/>
                                            </p:cond>
                                          </p:stCondLst>
                                          <p:endCondLst>
                                            <p:cond evt="onStopAudio" delay="0">
                                              <p:tgtEl>
                                                <p:sldTgt/>
                                              </p:tgtEl>
                                            </p:cond>
                                          </p:endCondLst>
                                        </p:cTn>
                                        <p:tgtEl>
                                          <p:sndTgt r:embed="rId15" name="camera.wav"/>
                                        </p:tgtEl>
                                      </p:cMediaNode>
                                    </p:audio>
                                  </p:sub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9698"/>
                                        </p:tgtEl>
                                        <p:attrNameLst>
                                          <p:attrName>style.visibility</p:attrName>
                                        </p:attrNameLst>
                                      </p:cBhvr>
                                      <p:to>
                                        <p:strVal val="visible"/>
                                      </p:to>
                                    </p:set>
                                    <p:anim calcmode="lin" valueType="num">
                                      <p:cBhvr>
                                        <p:cTn id="13" dur="500" fill="hold"/>
                                        <p:tgtEl>
                                          <p:spTgt spid="29698"/>
                                        </p:tgtEl>
                                        <p:attrNameLst>
                                          <p:attrName>ppt_y</p:attrName>
                                        </p:attrNameLst>
                                      </p:cBhvr>
                                      <p:tavLst>
                                        <p:tav tm="0">
                                          <p:val>
                                            <p:strVal val="#ppt_y+#ppt_h*1.125000"/>
                                          </p:val>
                                        </p:tav>
                                        <p:tav tm="100000">
                                          <p:val>
                                            <p:strVal val="#ppt_y"/>
                                          </p:val>
                                        </p:tav>
                                      </p:tavLst>
                                    </p:anim>
                                    <p:animEffect transition="in" filter="wipe(up)">
                                      <p:cBhvr>
                                        <p:cTn id="14" dur="500" fill="hold"/>
                                        <p:tgtEl>
                                          <p:spTgt spid="29698"/>
                                        </p:tgtEl>
                                      </p:cBhvr>
                                    </p:animEffect>
                                  </p:childTnLst>
                                  <p:subTnLst>
                                    <p:audio>
                                      <p:cMediaNode>
                                        <p:cTn display="1" masterRel="sameClick">
                                          <p:stCondLst>
                                            <p:cond evt="begin" delay="0">
                                              <p:tn val="11"/>
                                            </p:cond>
                                          </p:stCondLst>
                                          <p:endCondLst>
                                            <p:cond evt="onStopAudio" delay="0">
                                              <p:tgtEl>
                                                <p:sldTgt/>
                                              </p:tgtEl>
                                            </p:cond>
                                          </p:endCondLst>
                                        </p:cTn>
                                        <p:tgtEl>
                                          <p:sndTgt r:embed="rId15" name="camera.wav"/>
                                        </p:tgtEl>
                                      </p:cMediaNode>
                                    </p:audio>
                                  </p:sub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9699"/>
                                        </p:tgtEl>
                                        <p:attrNameLst>
                                          <p:attrName>style.visibility</p:attrName>
                                        </p:attrNameLst>
                                      </p:cBhvr>
                                      <p:to>
                                        <p:strVal val="visible"/>
                                      </p:to>
                                    </p:set>
                                    <p:anim calcmode="lin" valueType="num">
                                      <p:cBhvr>
                                        <p:cTn id="19" dur="500" fill="hold"/>
                                        <p:tgtEl>
                                          <p:spTgt spid="29699"/>
                                        </p:tgtEl>
                                        <p:attrNameLst>
                                          <p:attrName>ppt_y</p:attrName>
                                        </p:attrNameLst>
                                      </p:cBhvr>
                                      <p:tavLst>
                                        <p:tav tm="0">
                                          <p:val>
                                            <p:strVal val="#ppt_y+#ppt_h*1.125000"/>
                                          </p:val>
                                        </p:tav>
                                        <p:tav tm="100000">
                                          <p:val>
                                            <p:strVal val="#ppt_y"/>
                                          </p:val>
                                        </p:tav>
                                      </p:tavLst>
                                    </p:anim>
                                    <p:animEffect transition="in" filter="wipe(up)">
                                      <p:cBhvr>
                                        <p:cTn id="20" dur="500" fill="hold"/>
                                        <p:tgtEl>
                                          <p:spTgt spid="29699"/>
                                        </p:tgtEl>
                                      </p:cBhvr>
                                    </p:animEffect>
                                  </p:childTnLst>
                                  <p:subTnLst>
                                    <p:audio>
                                      <p:cMediaNode>
                                        <p:cTn display="1" masterRel="sameClick">
                                          <p:stCondLst>
                                            <p:cond evt="begin" delay="0">
                                              <p:tn val="17"/>
                                            </p:cond>
                                          </p:stCondLst>
                                          <p:endCondLst>
                                            <p:cond evt="onStopAudio" delay="0">
                                              <p:tgtEl>
                                                <p:sldTgt/>
                                              </p:tgtEl>
                                            </p:cond>
                                          </p:endCondLst>
                                        </p:cTn>
                                        <p:tgtEl>
                                          <p:sndTgt r:embed="rId15" name="camera.wav"/>
                                        </p:tgtEl>
                                      </p:cMediaNode>
                                    </p:audio>
                                  </p:sub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29700"/>
                                        </p:tgtEl>
                                        <p:attrNameLst>
                                          <p:attrName>style.visibility</p:attrName>
                                        </p:attrNameLst>
                                      </p:cBhvr>
                                      <p:to>
                                        <p:strVal val="visible"/>
                                      </p:to>
                                    </p:set>
                                    <p:anim calcmode="lin" valueType="num">
                                      <p:cBhvr>
                                        <p:cTn id="25" dur="500" fill="hold"/>
                                        <p:tgtEl>
                                          <p:spTgt spid="29700"/>
                                        </p:tgtEl>
                                        <p:attrNameLst>
                                          <p:attrName>ppt_y</p:attrName>
                                        </p:attrNameLst>
                                      </p:cBhvr>
                                      <p:tavLst>
                                        <p:tav tm="0">
                                          <p:val>
                                            <p:strVal val="#ppt_y+#ppt_h*1.125000"/>
                                          </p:val>
                                        </p:tav>
                                        <p:tav tm="100000">
                                          <p:val>
                                            <p:strVal val="#ppt_y"/>
                                          </p:val>
                                        </p:tav>
                                      </p:tavLst>
                                    </p:anim>
                                    <p:animEffect transition="in" filter="wipe(up)">
                                      <p:cBhvr>
                                        <p:cTn id="26" dur="500" fill="hold"/>
                                        <p:tgtEl>
                                          <p:spTgt spid="29700"/>
                                        </p:tgtEl>
                                      </p:cBhvr>
                                    </p:animEffect>
                                  </p:childTnLst>
                                  <p:subTnLst>
                                    <p:audio>
                                      <p:cMediaNode>
                                        <p:cTn display="1" masterRel="sameClick">
                                          <p:stCondLst>
                                            <p:cond evt="begin" delay="0">
                                              <p:tn val="23"/>
                                            </p:cond>
                                          </p:stCondLst>
                                          <p:endCondLst>
                                            <p:cond evt="onStopAudio" delay="0">
                                              <p:tgtEl>
                                                <p:sldTgt/>
                                              </p:tgtEl>
                                            </p:cond>
                                          </p:endCondLst>
                                        </p:cTn>
                                        <p:tgtEl>
                                          <p:sndTgt r:embed="rId15" name="camera.wav"/>
                                        </p:tgtEl>
                                      </p:cMediaNode>
                                    </p:audio>
                                  </p:sub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29701"/>
                                        </p:tgtEl>
                                        <p:attrNameLst>
                                          <p:attrName>style.visibility</p:attrName>
                                        </p:attrNameLst>
                                      </p:cBhvr>
                                      <p:to>
                                        <p:strVal val="visible"/>
                                      </p:to>
                                    </p:set>
                                    <p:anim calcmode="lin" valueType="num">
                                      <p:cBhvr>
                                        <p:cTn id="31" dur="500" fill="hold"/>
                                        <p:tgtEl>
                                          <p:spTgt spid="29701"/>
                                        </p:tgtEl>
                                        <p:attrNameLst>
                                          <p:attrName>ppt_y</p:attrName>
                                        </p:attrNameLst>
                                      </p:cBhvr>
                                      <p:tavLst>
                                        <p:tav tm="0">
                                          <p:val>
                                            <p:strVal val="#ppt_y+#ppt_h*1.125000"/>
                                          </p:val>
                                        </p:tav>
                                        <p:tav tm="100000">
                                          <p:val>
                                            <p:strVal val="#ppt_y"/>
                                          </p:val>
                                        </p:tav>
                                      </p:tavLst>
                                    </p:anim>
                                    <p:animEffect transition="in" filter="wipe(up)">
                                      <p:cBhvr>
                                        <p:cTn id="32" dur="500" fill="hold"/>
                                        <p:tgtEl>
                                          <p:spTgt spid="29701"/>
                                        </p:tgtEl>
                                      </p:cBhvr>
                                    </p:animEffect>
                                  </p:childTnLst>
                                  <p:subTnLst>
                                    <p:audio>
                                      <p:cMediaNode>
                                        <p:cTn display="1" masterRel="sameClick">
                                          <p:stCondLst>
                                            <p:cond evt="begin" delay="0">
                                              <p:tn val="29"/>
                                            </p:cond>
                                          </p:stCondLst>
                                          <p:endCondLst>
                                            <p:cond evt="onStopAudio" delay="0">
                                              <p:tgtEl>
                                                <p:sldTgt/>
                                              </p:tgtEl>
                                            </p:cond>
                                          </p:endCondLst>
                                        </p:cTn>
                                        <p:tgtEl>
                                          <p:sndTgt r:embed="rId1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图片 5"/>
          <p:cNvPicPr>
            <a:picLocks noChangeAspect="1"/>
          </p:cNvPicPr>
          <p:nvPr>
            <p:custDataLst>
              <p:tags r:id="rId1"/>
            </p:custDataLst>
          </p:nvPr>
        </p:nvPicPr>
        <p:blipFill>
          <a:blip r:embed="rId2"/>
          <a:stretch>
            <a:fillRect/>
          </a:stretch>
        </p:blipFill>
        <p:spPr>
          <a:xfrm>
            <a:off x="3389313" y="1903413"/>
            <a:ext cx="5124450" cy="3538537"/>
          </a:xfrm>
          <a:prstGeom prst="rect">
            <a:avLst/>
          </a:prstGeom>
          <a:noFill/>
          <a:ln>
            <a:noFill/>
            <a:miter lim="800000"/>
            <a:headEnd/>
            <a:tailEnd/>
          </a:ln>
        </p:spPr>
      </p:pic>
      <p:sp>
        <p:nvSpPr>
          <p:cNvPr id="30722" name="文本框 4"/>
          <p:cNvSpPr txBox="1"/>
          <p:nvPr>
            <p:custDataLst>
              <p:tags r:id="rId3"/>
            </p:custDataLst>
          </p:nvPr>
        </p:nvSpPr>
        <p:spPr>
          <a:xfrm>
            <a:off x="4284663" y="912813"/>
            <a:ext cx="3195638" cy="663561"/>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rtlCol="0">
            <a:spAutoFit/>
          </a:bodyPr>
          <a:lstStyle/>
          <a:p>
            <a:pPr algn="ctr" fontAlgn="base"/>
            <a:r>
              <a:rPr lang="en-US" altLang="zh-CN" sz="3300" b="1" i="1" strike="noStrike" noProof="1">
                <a:solidFill>
                  <a:schemeClr val="accent1"/>
                </a:solidFill>
                <a:effectLst>
                  <a:outerShdw blurRad="38100" dist="25400" dir="5400000" algn="ctr" rotWithShape="0">
                    <a:srgbClr val="6E747A">
                      <a:alpha val="43000"/>
                    </a:srgbClr>
                  </a:outerShdw>
                </a:effectLst>
                <a:latin typeface="Calibri" panose="020F0502020204030204"/>
                <a:ea typeface="汉仪铸字超然体W" panose="00020600040101010101" charset="-122"/>
                <a:cs typeface="Calibri" panose="020F0502020204030204" charset="0"/>
              </a:rPr>
              <a:t>Role and play!</a:t>
            </a:r>
            <a:endParaRPr lang="en-US" altLang="zh-CN" sz="3300" b="1" i="1" strike="noStrike" noProof="1">
              <a:solidFill>
                <a:schemeClr val="accent1"/>
              </a:solidFill>
              <a:effectLst>
                <a:outerShdw blurRad="38100" dist="25400" dir="5400000" algn="ctr" rotWithShape="0">
                  <a:srgbClr val="6E747A">
                    <a:alpha val="43000"/>
                  </a:srgbClr>
                </a:outerShdw>
              </a:effectLst>
              <a:latin typeface="Calibri" panose="020F0502020204030204"/>
              <a:ea typeface="汉仪铸字超然体W" panose="00020600040101010101" charset="-122"/>
              <a:cs typeface="Calibri" panose="020F0502020204030204" charset="0"/>
            </a:endParaRPr>
          </a:p>
        </p:txBody>
      </p:sp>
      <p:sp>
        <p:nvSpPr>
          <p:cNvPr id="30723" name="圆角矩形 3"/>
          <p:cNvSpPr/>
          <p:nvPr>
            <p:custDataLst>
              <p:tags r:id="rId4"/>
            </p:custDataLst>
          </p:nvPr>
        </p:nvSpPr>
        <p:spPr>
          <a:xfrm>
            <a:off x="3851275" y="2106613"/>
            <a:ext cx="1955800" cy="327025"/>
          </a:xfrm>
          <a:prstGeom prst="roundRect">
            <a:avLst/>
          </a:prstGeom>
          <a:solidFill>
            <a:schemeClr val="dk2"/>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00">
              <a:solidFill>
                <a:srgbClr val="FFFFFF"/>
              </a:solidFill>
              <a:latin typeface="等线" panose="02010600030101010101" charset="-122"/>
              <a:ea typeface="等线" panose="02010600030101010101"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fill="hold"/>
                                        <p:tgtEl>
                                          <p:spTgt spid="30723"/>
                                        </p:tgtEl>
                                      </p:cBhvr>
                                    </p:animEffect>
                                    <p:set>
                                      <p:cBhvr>
                                        <p:cTn id="7" dur="1" fill="hold">
                                          <p:stCondLst>
                                            <p:cond delay="499"/>
                                          </p:stCondLst>
                                        </p:cTn>
                                        <p:tgtEl>
                                          <p:spTgt spid="30723"/>
                                        </p:tgtEl>
                                        <p:attrNameLst>
                                          <p:attrName>style.visibility</p:attrName>
                                        </p:attrNameLst>
                                      </p:cBhvr>
                                      <p:to>
                                        <p:strVal val="hidden"/>
                                      </p:to>
                                    </p:set>
                                  </p:childTnLst>
                                  <p:subTnLst>
                                    <p:audio>
                                      <p:cMediaNode>
                                        <p:cTn display="1" masterRel="sameClick">
                                          <p:stCondLst>
                                            <p:cond evt="begin" delay="0">
                                              <p:tn val="5"/>
                                            </p:cond>
                                          </p:stCondLst>
                                          <p:endCondLst>
                                            <p:cond evt="onStopAudio" delay="0">
                                              <p:tgtEl>
                                                <p:sldTgt/>
                                              </p:tgtEl>
                                            </p:cond>
                                          </p:endCondLst>
                                        </p:cTn>
                                        <p:tgtEl>
                                          <p:sndTgt r:embed="rId6"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图片 6"/>
          <p:cNvPicPr>
            <a:picLocks noChangeAspect="1"/>
          </p:cNvPicPr>
          <p:nvPr>
            <p:custDataLst>
              <p:tags r:id="rId1"/>
            </p:custDataLst>
          </p:nvPr>
        </p:nvPicPr>
        <p:blipFill>
          <a:blip r:embed="rId2"/>
          <a:stretch>
            <a:fillRect/>
          </a:stretch>
        </p:blipFill>
        <p:spPr>
          <a:xfrm>
            <a:off x="3386138" y="1906588"/>
            <a:ext cx="5145087" cy="3540125"/>
          </a:xfrm>
          <a:prstGeom prst="rect">
            <a:avLst/>
          </a:prstGeom>
          <a:noFill/>
          <a:ln>
            <a:noFill/>
            <a:miter lim="800000"/>
            <a:headEnd/>
            <a:tailEnd/>
          </a:ln>
        </p:spPr>
      </p:pic>
      <p:sp>
        <p:nvSpPr>
          <p:cNvPr id="31746" name="文本框 4"/>
          <p:cNvSpPr txBox="1"/>
          <p:nvPr>
            <p:custDataLst>
              <p:tags r:id="rId3"/>
            </p:custDataLst>
          </p:nvPr>
        </p:nvSpPr>
        <p:spPr>
          <a:xfrm>
            <a:off x="4284663" y="912813"/>
            <a:ext cx="3195638" cy="663561"/>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rtlCol="0">
            <a:spAutoFit/>
          </a:bodyPr>
          <a:lstStyle/>
          <a:p>
            <a:pPr algn="ctr" fontAlgn="base"/>
            <a:r>
              <a:rPr lang="en-US" altLang="zh-CN" sz="3300" b="1" i="1" strike="noStrike" noProof="1">
                <a:solidFill>
                  <a:schemeClr val="accent1"/>
                </a:solidFill>
                <a:effectLst>
                  <a:outerShdw blurRad="38100" dist="25400" dir="5400000" algn="ctr" rotWithShape="0">
                    <a:srgbClr val="6E747A">
                      <a:alpha val="43000"/>
                    </a:srgbClr>
                  </a:outerShdw>
                </a:effectLst>
                <a:latin typeface="Calibri" panose="020F0502020204030204"/>
                <a:ea typeface="汉仪铸字超然体W" panose="00020600040101010101" charset="-122"/>
                <a:cs typeface="Calibri" panose="020F0502020204030204" charset="0"/>
              </a:rPr>
              <a:t>Role and play!</a:t>
            </a:r>
            <a:endParaRPr lang="en-US" altLang="zh-CN" sz="3300" b="1" i="1" strike="noStrike" noProof="1">
              <a:solidFill>
                <a:schemeClr val="accent1"/>
              </a:solidFill>
              <a:effectLst>
                <a:outerShdw blurRad="38100" dist="25400" dir="5400000" algn="ctr" rotWithShape="0">
                  <a:srgbClr val="6E747A">
                    <a:alpha val="43000"/>
                  </a:srgbClr>
                </a:outerShdw>
              </a:effectLst>
              <a:latin typeface="Calibri" panose="020F0502020204030204"/>
              <a:ea typeface="汉仪铸字超然体W" panose="00020600040101010101" charset="-122"/>
              <a:cs typeface="Calibri" panose="020F0502020204030204" charset="0"/>
            </a:endParaRPr>
          </a:p>
        </p:txBody>
      </p:sp>
      <p:sp>
        <p:nvSpPr>
          <p:cNvPr id="31747" name="圆角矩形 11"/>
          <p:cNvSpPr/>
          <p:nvPr>
            <p:custDataLst>
              <p:tags r:id="rId4"/>
            </p:custDataLst>
          </p:nvPr>
        </p:nvSpPr>
        <p:spPr>
          <a:xfrm>
            <a:off x="3957638" y="2532063"/>
            <a:ext cx="1620838" cy="288925"/>
          </a:xfrm>
          <a:prstGeom prst="roundRect">
            <a:avLst/>
          </a:prstGeom>
          <a:solidFill>
            <a:schemeClr val="dk2"/>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00">
              <a:solidFill>
                <a:srgbClr val="FFFFFF"/>
              </a:solidFill>
              <a:latin typeface="等线" panose="02010600030101010101" charset="-122"/>
              <a:ea typeface="等线" panose="02010600030101010101"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fill="hold"/>
                                        <p:tgtEl>
                                          <p:spTgt spid="31747"/>
                                        </p:tgtEl>
                                      </p:cBhvr>
                                    </p:animEffect>
                                    <p:set>
                                      <p:cBhvr>
                                        <p:cTn id="7" dur="1" fill="hold">
                                          <p:stCondLst>
                                            <p:cond delay="499"/>
                                          </p:stCondLst>
                                        </p:cTn>
                                        <p:tgtEl>
                                          <p:spTgt spid="31747"/>
                                        </p:tgtEl>
                                        <p:attrNameLst>
                                          <p:attrName>style.visibility</p:attrName>
                                        </p:attrNameLst>
                                      </p:cBhvr>
                                      <p:to>
                                        <p:strVal val="hidden"/>
                                      </p:to>
                                    </p:set>
                                  </p:childTnLst>
                                  <p:subTnLst>
                                    <p:audio>
                                      <p:cMediaNode>
                                        <p:cTn display="1" masterRel="sameClick">
                                          <p:stCondLst>
                                            <p:cond evt="begin" delay="0">
                                              <p:tn val="5"/>
                                            </p:cond>
                                          </p:stCondLst>
                                          <p:endCondLst>
                                            <p:cond evt="onStopAudio" delay="0">
                                              <p:tgtEl>
                                                <p:sldTgt/>
                                              </p:tgtEl>
                                            </p:cond>
                                          </p:endCondLst>
                                        </p:cTn>
                                        <p:tgtEl>
                                          <p:sndTgt r:embed="rId6"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图片 7"/>
          <p:cNvPicPr>
            <a:picLocks noChangeAspect="1"/>
          </p:cNvPicPr>
          <p:nvPr>
            <p:custDataLst>
              <p:tags r:id="rId1"/>
            </p:custDataLst>
          </p:nvPr>
        </p:nvPicPr>
        <p:blipFill>
          <a:blip r:embed="rId2" cstate="email"/>
          <a:srcRect l="986" t="10300"/>
          <a:stretch>
            <a:fillRect/>
          </a:stretch>
        </p:blipFill>
        <p:spPr>
          <a:xfrm>
            <a:off x="3116263" y="2081213"/>
            <a:ext cx="5421312" cy="3359150"/>
          </a:xfrm>
          <a:prstGeom prst="rect">
            <a:avLst/>
          </a:prstGeom>
          <a:noFill/>
          <a:ln>
            <a:noFill/>
            <a:miter lim="800000"/>
            <a:headEnd/>
            <a:tailEnd/>
          </a:ln>
        </p:spPr>
      </p:pic>
      <p:sp>
        <p:nvSpPr>
          <p:cNvPr id="32770" name="文本框 4"/>
          <p:cNvSpPr txBox="1"/>
          <p:nvPr>
            <p:custDataLst>
              <p:tags r:id="rId3"/>
            </p:custDataLst>
          </p:nvPr>
        </p:nvSpPr>
        <p:spPr>
          <a:xfrm>
            <a:off x="4284663" y="912813"/>
            <a:ext cx="3195638" cy="663561"/>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rtlCol="0">
            <a:spAutoFit/>
          </a:bodyPr>
          <a:lstStyle/>
          <a:p>
            <a:pPr algn="ctr" fontAlgn="base"/>
            <a:r>
              <a:rPr lang="en-US" altLang="zh-CN" sz="3300" b="1" i="1" strike="noStrike" noProof="1">
                <a:solidFill>
                  <a:schemeClr val="accent1"/>
                </a:solidFill>
                <a:effectLst>
                  <a:outerShdw blurRad="38100" dist="25400" dir="5400000" algn="ctr" rotWithShape="0">
                    <a:srgbClr val="6E747A">
                      <a:alpha val="43000"/>
                    </a:srgbClr>
                  </a:outerShdw>
                </a:effectLst>
                <a:latin typeface="Calibri" panose="020F0502020204030204"/>
                <a:ea typeface="汉仪铸字超然体W" panose="00020600040101010101" charset="-122"/>
                <a:cs typeface="Calibri" panose="020F0502020204030204" charset="0"/>
              </a:rPr>
              <a:t>Role and play!</a:t>
            </a:r>
            <a:endParaRPr lang="en-US" altLang="zh-CN" sz="3300" b="1" i="1" strike="noStrike" noProof="1">
              <a:solidFill>
                <a:schemeClr val="accent1"/>
              </a:solidFill>
              <a:effectLst>
                <a:outerShdw blurRad="38100" dist="25400" dir="5400000" algn="ctr" rotWithShape="0">
                  <a:srgbClr val="6E747A">
                    <a:alpha val="43000"/>
                  </a:srgbClr>
                </a:outerShdw>
              </a:effectLst>
              <a:latin typeface="Calibri" panose="020F0502020204030204"/>
              <a:ea typeface="汉仪铸字超然体W" panose="00020600040101010101" charset="-122"/>
              <a:cs typeface="Calibri" panose="020F0502020204030204" charset="0"/>
            </a:endParaRPr>
          </a:p>
        </p:txBody>
      </p:sp>
      <p:sp>
        <p:nvSpPr>
          <p:cNvPr id="32771" name="圆角矩形 3"/>
          <p:cNvSpPr/>
          <p:nvPr>
            <p:custDataLst>
              <p:tags r:id="rId4"/>
            </p:custDataLst>
          </p:nvPr>
        </p:nvSpPr>
        <p:spPr>
          <a:xfrm>
            <a:off x="6816725" y="3355975"/>
            <a:ext cx="774700" cy="354013"/>
          </a:xfrm>
          <a:prstGeom prst="roundRect">
            <a:avLst/>
          </a:prstGeom>
          <a:solidFill>
            <a:schemeClr val="dk2"/>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00">
              <a:solidFill>
                <a:srgbClr val="FFFFFF"/>
              </a:solidFill>
              <a:latin typeface="等线" panose="02010600030101010101" charset="-122"/>
              <a:ea typeface="等线" panose="02010600030101010101"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fill="hold"/>
                                        <p:tgtEl>
                                          <p:spTgt spid="32771"/>
                                        </p:tgtEl>
                                      </p:cBhvr>
                                    </p:animEffect>
                                    <p:set>
                                      <p:cBhvr>
                                        <p:cTn id="7" dur="1" fill="hold">
                                          <p:stCondLst>
                                            <p:cond delay="499"/>
                                          </p:stCondLst>
                                        </p:cTn>
                                        <p:tgtEl>
                                          <p:spTgt spid="32771"/>
                                        </p:tgtEl>
                                        <p:attrNameLst>
                                          <p:attrName>style.visibility</p:attrName>
                                        </p:attrNameLst>
                                      </p:cBhvr>
                                      <p:to>
                                        <p:strVal val="hidden"/>
                                      </p:to>
                                    </p:set>
                                  </p:childTnLst>
                                  <p:subTnLst>
                                    <p:audio>
                                      <p:cMediaNode>
                                        <p:cTn display="1" masterRel="sameClick">
                                          <p:stCondLst>
                                            <p:cond evt="begin" delay="0">
                                              <p:tn val="5"/>
                                            </p:cond>
                                          </p:stCondLst>
                                          <p:endCondLst>
                                            <p:cond evt="onStopAudio" delay="0">
                                              <p:tgtEl>
                                                <p:sldTgt/>
                                              </p:tgtEl>
                                            </p:cond>
                                          </p:endCondLst>
                                        </p:cTn>
                                        <p:tgtEl>
                                          <p:sndTgt r:embed="rId6"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图片 8"/>
          <p:cNvPicPr>
            <a:picLocks noChangeAspect="1"/>
          </p:cNvPicPr>
          <p:nvPr>
            <p:custDataLst>
              <p:tags r:id="rId1"/>
            </p:custDataLst>
          </p:nvPr>
        </p:nvPicPr>
        <p:blipFill>
          <a:blip r:embed="rId2" cstate="email"/>
          <a:srcRect l="-705" t="10356"/>
          <a:stretch>
            <a:fillRect/>
          </a:stretch>
        </p:blipFill>
        <p:spPr>
          <a:xfrm>
            <a:off x="3359150" y="1914525"/>
            <a:ext cx="5162550" cy="3527425"/>
          </a:xfrm>
          <a:prstGeom prst="rect">
            <a:avLst/>
          </a:prstGeom>
          <a:noFill/>
          <a:ln>
            <a:noFill/>
            <a:miter lim="800000"/>
            <a:headEnd/>
            <a:tailEnd/>
          </a:ln>
        </p:spPr>
      </p:pic>
      <p:sp>
        <p:nvSpPr>
          <p:cNvPr id="33794" name="文本框 4"/>
          <p:cNvSpPr txBox="1"/>
          <p:nvPr>
            <p:custDataLst>
              <p:tags r:id="rId3"/>
            </p:custDataLst>
          </p:nvPr>
        </p:nvSpPr>
        <p:spPr>
          <a:xfrm>
            <a:off x="4284663" y="912813"/>
            <a:ext cx="3195638" cy="663561"/>
          </a:xfrm>
          <a:prstGeom prst="round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rtlCol="0">
            <a:spAutoFit/>
          </a:bodyPr>
          <a:lstStyle/>
          <a:p>
            <a:pPr algn="ctr" fontAlgn="base"/>
            <a:r>
              <a:rPr lang="en-US" altLang="zh-CN" sz="3300" b="1" i="1" strike="noStrike" noProof="1">
                <a:solidFill>
                  <a:schemeClr val="accent1"/>
                </a:solidFill>
                <a:effectLst>
                  <a:outerShdw blurRad="38100" dist="25400" dir="5400000" algn="ctr" rotWithShape="0">
                    <a:srgbClr val="6E747A">
                      <a:alpha val="43000"/>
                    </a:srgbClr>
                  </a:outerShdw>
                </a:effectLst>
                <a:latin typeface="Calibri" panose="020F0502020204030204"/>
                <a:ea typeface="汉仪铸字超然体W" panose="00020600040101010101" charset="-122"/>
                <a:cs typeface="Calibri" panose="020F0502020204030204" charset="0"/>
              </a:rPr>
              <a:t>Role and play!</a:t>
            </a:r>
            <a:endParaRPr lang="en-US" altLang="zh-CN" sz="3300" b="1" i="1" strike="noStrike" noProof="1">
              <a:solidFill>
                <a:schemeClr val="accent1"/>
              </a:solidFill>
              <a:effectLst>
                <a:outerShdw blurRad="38100" dist="25400" dir="5400000" algn="ctr" rotWithShape="0">
                  <a:srgbClr val="6E747A">
                    <a:alpha val="43000"/>
                  </a:srgbClr>
                </a:outerShdw>
              </a:effectLst>
              <a:latin typeface="Calibri" panose="020F0502020204030204"/>
              <a:ea typeface="汉仪铸字超然体W" panose="00020600040101010101" charset="-122"/>
              <a:cs typeface="Calibri" panose="020F0502020204030204" charset="0"/>
            </a:endParaRPr>
          </a:p>
        </p:txBody>
      </p:sp>
      <p:sp>
        <p:nvSpPr>
          <p:cNvPr id="33795" name="圆角矩形 3"/>
          <p:cNvSpPr/>
          <p:nvPr>
            <p:custDataLst>
              <p:tags r:id="rId4"/>
            </p:custDataLst>
          </p:nvPr>
        </p:nvSpPr>
        <p:spPr>
          <a:xfrm>
            <a:off x="6024563" y="2852738"/>
            <a:ext cx="1954213" cy="585788"/>
          </a:xfrm>
          <a:prstGeom prst="roundRect">
            <a:avLst/>
          </a:prstGeom>
          <a:solidFill>
            <a:schemeClr val="dk2"/>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gn="ctr"/>
            <a:endParaRPr lang="zh-CN" altLang="en-US" sz="100">
              <a:solidFill>
                <a:srgbClr val="FFFFFF"/>
              </a:solidFill>
              <a:latin typeface="等线" panose="02010600030101010101" charset="-122"/>
              <a:ea typeface="等线" panose="02010600030101010101"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fill="hold"/>
                                        <p:tgtEl>
                                          <p:spTgt spid="33795"/>
                                        </p:tgtEl>
                                      </p:cBhvr>
                                    </p:animEffect>
                                    <p:set>
                                      <p:cBhvr>
                                        <p:cTn id="7" dur="1" fill="hold">
                                          <p:stCondLst>
                                            <p:cond delay="499"/>
                                          </p:stCondLst>
                                        </p:cTn>
                                        <p:tgtEl>
                                          <p:spTgt spid="33795"/>
                                        </p:tgtEl>
                                        <p:attrNameLst>
                                          <p:attrName>style.visibility</p:attrName>
                                        </p:attrNameLst>
                                      </p:cBhvr>
                                      <p:to>
                                        <p:strVal val="hidden"/>
                                      </p:to>
                                    </p:set>
                                  </p:childTnLst>
                                  <p:subTnLst>
                                    <p:audio>
                                      <p:cMediaNode>
                                        <p:cTn display="1" masterRel="sameClick">
                                          <p:stCondLst>
                                            <p:cond evt="begin" delay="0">
                                              <p:tn val="5"/>
                                            </p:cond>
                                          </p:stCondLst>
                                          <p:endCondLst>
                                            <p:cond evt="onStopAudio" delay="0">
                                              <p:tgtEl>
                                                <p:sldTgt/>
                                              </p:tgtEl>
                                            </p:cond>
                                          </p:endCondLst>
                                        </p:cTn>
                                        <p:tgtEl>
                                          <p:sndTgt r:embed="rId6"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图片 8193" descr="E:\2020.9.29 菜菜\素材图\动物\手绘长颈鹿.png手绘长颈鹿"/>
          <p:cNvPicPr>
            <a:picLocks noChangeAspect="1"/>
          </p:cNvPicPr>
          <p:nvPr>
            <p:custDataLst>
              <p:tags r:id="rId1"/>
            </p:custDataLst>
          </p:nvPr>
        </p:nvPicPr>
        <p:blipFill>
          <a:blip r:embed="rId2" cstate="email">
            <a:clrChange>
              <a:clrFrom>
                <a:srgbClr val="FDFDFD"/>
              </a:clrFrom>
              <a:clrTo>
                <a:srgbClr val="FDFDFD">
                  <a:alpha val="0"/>
                </a:srgbClr>
              </a:clrTo>
            </a:clrChange>
          </a:blip>
          <a:srcRect l="-314"/>
          <a:stretch>
            <a:fillRect/>
          </a:stretch>
        </p:blipFill>
        <p:spPr>
          <a:xfrm>
            <a:off x="4057650" y="1470025"/>
            <a:ext cx="4954588" cy="4530725"/>
          </a:xfrm>
          <a:prstGeom prst="rect">
            <a:avLst/>
          </a:prstGeom>
          <a:noFill/>
          <a:ln>
            <a:noFill/>
            <a:miter lim="800000"/>
            <a:headEnd/>
            <a:tailEnd/>
          </a:ln>
        </p:spPr>
      </p:pic>
      <p:sp>
        <p:nvSpPr>
          <p:cNvPr id="34818" name="Text Box 9"/>
          <p:cNvSpPr txBox="1"/>
          <p:nvPr>
            <p:custDataLst>
              <p:tags r:id="rId3"/>
            </p:custDataLst>
          </p:nvPr>
        </p:nvSpPr>
        <p:spPr>
          <a:xfrm>
            <a:off x="1778000" y="3081338"/>
            <a:ext cx="4040188" cy="553085"/>
          </a:xfrm>
          <a:prstGeom prst="rect">
            <a:avLst/>
          </a:prstGeom>
          <a:noFill/>
          <a:ln w="9525">
            <a:noFill/>
          </a:ln>
        </p:spPr>
        <p:txBody>
          <a:bodyPr wrap="square" anchor="t" anchorCtr="0">
            <a:spAutoFit/>
          </a:bodyPr>
          <a:lstStyle/>
          <a:p>
            <a:pPr fontAlgn="base">
              <a:spcBef>
                <a:spcPct val="50000"/>
              </a:spcBef>
            </a:pPr>
            <a:r>
              <a:rPr lang="en-US" altLang="zh-CN" sz="3000" strike="noStrike" noProof="1">
                <a:solidFill>
                  <a:schemeClr val="dk1"/>
                </a:solidFill>
                <a:latin typeface="Comic Sans MS" panose="030F0702030302020204" charset="0"/>
                <a:ea typeface="汉仪旗黑Y2-45W" panose="00020600040101010101" charset="-122"/>
                <a:cs typeface="+mn-cs"/>
              </a:rPr>
              <a:t>Look at</a:t>
            </a:r>
            <a:r>
              <a:rPr lang="zh-CN" altLang="en-US" sz="3000" strike="noStrike" noProof="1">
                <a:solidFill>
                  <a:schemeClr val="dk1"/>
                </a:solidFill>
                <a:latin typeface="Comic Sans MS" panose="030F0702030302020204" charset="0"/>
                <a:ea typeface="汉仪旗黑Y2-45W" panose="00020600040101010101" charset="-122"/>
                <a:cs typeface="+mn-cs"/>
              </a:rPr>
              <a:t> th</a:t>
            </a:r>
            <a:r>
              <a:rPr lang="en-US" altLang="zh-CN" sz="3000" strike="noStrike" noProof="1">
                <a:solidFill>
                  <a:schemeClr val="dk1"/>
                </a:solidFill>
                <a:latin typeface="Comic Sans MS" panose="030F0702030302020204" charset="0"/>
                <a:ea typeface="汉仪旗黑Y2-45W" panose="00020600040101010101" charset="-122"/>
                <a:cs typeface="+mn-cs"/>
              </a:rPr>
              <a:t>at_____</a:t>
            </a:r>
            <a:r>
              <a:rPr lang="zh-CN" altLang="en-US" sz="3000" strike="noStrike" noProof="1">
                <a:solidFill>
                  <a:schemeClr val="dk1"/>
                </a:solidFill>
                <a:latin typeface="Comic Sans MS" panose="030F0702030302020204" charset="0"/>
                <a:ea typeface="汉仪旗黑Y2-45W" panose="00020600040101010101" charset="-122"/>
                <a:cs typeface="+mn-cs"/>
              </a:rPr>
              <a:t>_</a:t>
            </a:r>
            <a:r>
              <a:rPr lang="en-US" altLang="zh-CN" sz="3000" strike="noStrike" noProof="1">
                <a:solidFill>
                  <a:schemeClr val="dk1"/>
                </a:solidFill>
                <a:latin typeface="Comic Sans MS" panose="030F0702030302020204" charset="0"/>
                <a:ea typeface="汉仪旗黑Y2-45W" panose="00020600040101010101" charset="-122"/>
                <a:cs typeface="+mn-cs"/>
              </a:rPr>
              <a:t>.</a:t>
            </a:r>
            <a:endParaRPr lang="en-US" altLang="zh-CN" sz="3000" strike="noStrike" noProof="1">
              <a:solidFill>
                <a:schemeClr val="dk1"/>
              </a:solidFill>
              <a:latin typeface="Comic Sans MS" panose="030F0702030302020204" charset="0"/>
              <a:ea typeface="汉仪旗黑Y2-45W" panose="00020600040101010101" charset="-122"/>
            </a:endParaRPr>
          </a:p>
        </p:txBody>
      </p:sp>
      <p:sp>
        <p:nvSpPr>
          <p:cNvPr id="34819" name="Text Box 11"/>
          <p:cNvSpPr txBox="1"/>
          <p:nvPr>
            <p:custDataLst>
              <p:tags r:id="rId4"/>
            </p:custDataLst>
          </p:nvPr>
        </p:nvSpPr>
        <p:spPr>
          <a:xfrm>
            <a:off x="1809750" y="3635375"/>
            <a:ext cx="3711575" cy="553085"/>
          </a:xfrm>
          <a:prstGeom prst="rect">
            <a:avLst/>
          </a:prstGeom>
          <a:noFill/>
          <a:ln w="9525">
            <a:noFill/>
          </a:ln>
        </p:spPr>
        <p:txBody>
          <a:bodyPr wrap="square" anchor="t" anchorCtr="0">
            <a:spAutoFit/>
          </a:bodyPr>
          <a:lstStyle/>
          <a:p>
            <a:pPr fontAlgn="base">
              <a:spcBef>
                <a:spcPct val="50000"/>
              </a:spcBef>
            </a:pPr>
            <a:r>
              <a:rPr lang="zh-CN" altLang="en-US" sz="3000" strike="noStrike" noProof="1">
                <a:solidFill>
                  <a:schemeClr val="dk1"/>
                </a:solidFill>
                <a:latin typeface="Comic Sans MS" panose="030F0702030302020204" charset="0"/>
                <a:ea typeface="汉仪旗黑Y2-45W" panose="00020600040101010101" charset="-122"/>
                <a:cs typeface="+mn-cs"/>
              </a:rPr>
              <a:t>It</a:t>
            </a:r>
            <a:r>
              <a:rPr lang="en-US" altLang="zh-CN" sz="3000" strike="noStrike" noProof="1">
                <a:solidFill>
                  <a:schemeClr val="dk1"/>
                </a:solidFill>
                <a:latin typeface="Comic Sans MS" panose="030F0702030302020204" charset="0"/>
                <a:ea typeface="汉仪旗黑Y2-45W" panose="00020600040101010101" charset="-122"/>
                <a:cs typeface="+mn-cs"/>
              </a:rPr>
              <a:t>’s</a:t>
            </a:r>
            <a:r>
              <a:rPr lang="zh-CN" altLang="en-US" sz="3000" strike="noStrike" noProof="1">
                <a:solidFill>
                  <a:schemeClr val="dk1"/>
                </a:solidFill>
                <a:latin typeface="Comic Sans MS" panose="030F0702030302020204" charset="0"/>
                <a:ea typeface="汉仪旗黑Y2-45W" panose="00020600040101010101" charset="-122"/>
                <a:cs typeface="+mn-cs"/>
              </a:rPr>
              <a:t> </a:t>
            </a:r>
            <a:r>
              <a:rPr lang="en-US" altLang="zh-CN" sz="3000" strike="noStrike" noProof="1">
                <a:solidFill>
                  <a:schemeClr val="dk1"/>
                </a:solidFill>
                <a:latin typeface="Comic Sans MS" panose="030F0702030302020204" charset="0"/>
                <a:ea typeface="汉仪旗黑Y2-45W" panose="00020600040101010101" charset="-122"/>
                <a:cs typeface="+mn-cs"/>
              </a:rPr>
              <a:t> _____.</a:t>
            </a:r>
            <a:endParaRPr lang="en-US" altLang="zh-CN" sz="3000" strike="noStrike" noProof="1">
              <a:solidFill>
                <a:schemeClr val="dk1"/>
              </a:solidFill>
              <a:latin typeface="Comic Sans MS" panose="030F0702030302020204" charset="0"/>
              <a:ea typeface="汉仪旗黑Y2-45W" panose="00020600040101010101" charset="-122"/>
            </a:endParaRPr>
          </a:p>
        </p:txBody>
      </p:sp>
      <p:sp>
        <p:nvSpPr>
          <p:cNvPr id="34820" name="文本框 15365"/>
          <p:cNvSpPr/>
          <p:nvPr>
            <p:custDataLst>
              <p:tags r:id="rId5"/>
            </p:custDataLst>
          </p:nvPr>
        </p:nvSpPr>
        <p:spPr>
          <a:xfrm>
            <a:off x="4057650" y="2936875"/>
            <a:ext cx="1597025" cy="552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000" dirty="0">
                <a:solidFill>
                  <a:srgbClr val="000000"/>
                </a:solidFill>
                <a:latin typeface="Comic Sans MS" panose="030F0702030302020204" charset="0"/>
                <a:ea typeface="汉仪旗黑Y2-45W" panose="00020600040101010101" charset="-122"/>
              </a:rPr>
              <a:t>giraffe</a:t>
            </a:r>
            <a:endParaRPr lang="en-US" altLang="zh-CN" sz="3000" dirty="0">
              <a:solidFill>
                <a:srgbClr val="000000"/>
              </a:solidFill>
              <a:latin typeface="Comic Sans MS" panose="030F0702030302020204" charset="0"/>
              <a:ea typeface="汉仪旗黑Y2-45W" panose="00020600040101010101" charset="-122"/>
            </a:endParaRPr>
          </a:p>
        </p:txBody>
      </p:sp>
      <p:sp>
        <p:nvSpPr>
          <p:cNvPr id="34821" name="文本框 15368"/>
          <p:cNvSpPr/>
          <p:nvPr>
            <p:custDataLst>
              <p:tags r:id="rId6"/>
            </p:custDataLst>
          </p:nvPr>
        </p:nvSpPr>
        <p:spPr>
          <a:xfrm>
            <a:off x="2825750" y="3633788"/>
            <a:ext cx="1012825" cy="552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000" dirty="0">
                <a:solidFill>
                  <a:srgbClr val="000000"/>
                </a:solidFill>
                <a:latin typeface="Comic Sans MS" panose="030F0702030302020204" charset="0"/>
                <a:ea typeface="汉仪旗黑Y2-45W" panose="00020600040101010101" charset="-122"/>
              </a:rPr>
              <a:t>tall</a:t>
            </a:r>
            <a:endParaRPr lang="en-US" altLang="zh-CN" sz="3000" dirty="0">
              <a:solidFill>
                <a:srgbClr val="000000"/>
              </a:solidFill>
              <a:latin typeface="Comic Sans MS" panose="030F0702030302020204" charset="0"/>
              <a:ea typeface="汉仪旗黑Y2-45W" panose="00020600040101010101" charset="-122"/>
            </a:endParaRPr>
          </a:p>
        </p:txBody>
      </p:sp>
      <p:sp>
        <p:nvSpPr>
          <p:cNvPr id="34822" name="Text Box 9"/>
          <p:cNvSpPr txBox="1"/>
          <p:nvPr>
            <p:custDataLst>
              <p:tags r:id="rId7"/>
            </p:custDataLst>
          </p:nvPr>
        </p:nvSpPr>
        <p:spPr>
          <a:xfrm>
            <a:off x="5994400" y="1844675"/>
            <a:ext cx="4040188" cy="553085"/>
          </a:xfrm>
          <a:prstGeom prst="rect">
            <a:avLst/>
          </a:prstGeom>
          <a:noFill/>
          <a:ln w="9525">
            <a:noFill/>
          </a:ln>
        </p:spPr>
        <p:txBody>
          <a:bodyPr wrap="square" anchor="t" anchorCtr="0">
            <a:spAutoFit/>
          </a:bodyPr>
          <a:lstStyle/>
          <a:p>
            <a:pPr fontAlgn="base">
              <a:spcBef>
                <a:spcPct val="50000"/>
              </a:spcBef>
            </a:pPr>
            <a:r>
              <a:rPr lang="en-US" altLang="zh-CN" sz="3000" strike="noStrike" noProof="1">
                <a:solidFill>
                  <a:schemeClr val="dk1"/>
                </a:solidFill>
                <a:latin typeface="Comic Sans MS" panose="030F0702030302020204" charset="0"/>
                <a:ea typeface="汉仪旗黑Y2-45W" panose="00020600040101010101" charset="-122"/>
                <a:cs typeface="+mn-cs"/>
              </a:rPr>
              <a:t>Look at</a:t>
            </a:r>
            <a:r>
              <a:rPr lang="zh-CN" altLang="en-US" sz="3000" strike="noStrike" noProof="1">
                <a:solidFill>
                  <a:schemeClr val="dk1"/>
                </a:solidFill>
                <a:latin typeface="Comic Sans MS" panose="030F0702030302020204" charset="0"/>
                <a:ea typeface="汉仪旗黑Y2-45W" panose="00020600040101010101" charset="-122"/>
                <a:cs typeface="+mn-cs"/>
              </a:rPr>
              <a:t> th</a:t>
            </a:r>
            <a:r>
              <a:rPr lang="en-US" altLang="zh-CN" sz="3000" strike="noStrike" noProof="1">
                <a:solidFill>
                  <a:schemeClr val="dk1"/>
                </a:solidFill>
                <a:latin typeface="Comic Sans MS" panose="030F0702030302020204" charset="0"/>
                <a:ea typeface="汉仪旗黑Y2-45W" panose="00020600040101010101" charset="-122"/>
                <a:cs typeface="+mn-cs"/>
              </a:rPr>
              <a:t>at_____</a:t>
            </a:r>
            <a:r>
              <a:rPr lang="zh-CN" altLang="en-US" sz="3000" strike="noStrike" noProof="1">
                <a:solidFill>
                  <a:schemeClr val="dk1"/>
                </a:solidFill>
                <a:latin typeface="Comic Sans MS" panose="030F0702030302020204" charset="0"/>
                <a:ea typeface="汉仪旗黑Y2-45W" panose="00020600040101010101" charset="-122"/>
                <a:cs typeface="+mn-cs"/>
              </a:rPr>
              <a:t>_</a:t>
            </a:r>
            <a:r>
              <a:rPr lang="en-US" altLang="zh-CN" sz="3000" strike="noStrike" noProof="1">
                <a:solidFill>
                  <a:schemeClr val="dk1"/>
                </a:solidFill>
                <a:latin typeface="Comic Sans MS" panose="030F0702030302020204" charset="0"/>
                <a:ea typeface="汉仪旗黑Y2-45W" panose="00020600040101010101" charset="-122"/>
                <a:cs typeface="+mn-cs"/>
              </a:rPr>
              <a:t>.</a:t>
            </a:r>
            <a:endParaRPr lang="en-US" altLang="zh-CN" sz="3000" strike="noStrike" noProof="1">
              <a:solidFill>
                <a:schemeClr val="dk1"/>
              </a:solidFill>
              <a:latin typeface="Comic Sans MS" panose="030F0702030302020204" charset="0"/>
              <a:ea typeface="汉仪旗黑Y2-45W" panose="00020600040101010101" charset="-122"/>
            </a:endParaRPr>
          </a:p>
        </p:txBody>
      </p:sp>
      <p:sp>
        <p:nvSpPr>
          <p:cNvPr id="34823" name="Text Box 11"/>
          <p:cNvSpPr txBox="1"/>
          <p:nvPr>
            <p:custDataLst>
              <p:tags r:id="rId8"/>
            </p:custDataLst>
          </p:nvPr>
        </p:nvSpPr>
        <p:spPr>
          <a:xfrm>
            <a:off x="6026150" y="2398713"/>
            <a:ext cx="3713163" cy="553085"/>
          </a:xfrm>
          <a:prstGeom prst="rect">
            <a:avLst/>
          </a:prstGeom>
          <a:noFill/>
          <a:ln w="9525">
            <a:noFill/>
          </a:ln>
        </p:spPr>
        <p:txBody>
          <a:bodyPr wrap="square" anchor="t" anchorCtr="0">
            <a:spAutoFit/>
          </a:bodyPr>
          <a:lstStyle/>
          <a:p>
            <a:pPr fontAlgn="base">
              <a:spcBef>
                <a:spcPct val="50000"/>
              </a:spcBef>
            </a:pPr>
            <a:r>
              <a:rPr lang="zh-CN" altLang="en-US" sz="3000" strike="noStrike" noProof="1">
                <a:solidFill>
                  <a:schemeClr val="dk1"/>
                </a:solidFill>
                <a:latin typeface="Comic Sans MS" panose="030F0702030302020204" charset="0"/>
                <a:ea typeface="汉仪旗黑Y2-45W" panose="00020600040101010101" charset="-122"/>
                <a:cs typeface="+mn-cs"/>
              </a:rPr>
              <a:t>It</a:t>
            </a:r>
            <a:r>
              <a:rPr lang="en-US" altLang="zh-CN" sz="3000" strike="noStrike" noProof="1">
                <a:solidFill>
                  <a:schemeClr val="dk1"/>
                </a:solidFill>
                <a:latin typeface="Comic Sans MS" panose="030F0702030302020204" charset="0"/>
                <a:ea typeface="汉仪旗黑Y2-45W" panose="00020600040101010101" charset="-122"/>
                <a:cs typeface="+mn-cs"/>
              </a:rPr>
              <a:t>’s</a:t>
            </a:r>
            <a:r>
              <a:rPr lang="zh-CN" altLang="en-US" sz="3000" strike="noStrike" noProof="1">
                <a:solidFill>
                  <a:schemeClr val="dk1"/>
                </a:solidFill>
                <a:latin typeface="Comic Sans MS" panose="030F0702030302020204" charset="0"/>
                <a:ea typeface="汉仪旗黑Y2-45W" panose="00020600040101010101" charset="-122"/>
                <a:cs typeface="+mn-cs"/>
              </a:rPr>
              <a:t> </a:t>
            </a:r>
            <a:r>
              <a:rPr lang="en-US" altLang="zh-CN" sz="3000" strike="noStrike" noProof="1">
                <a:solidFill>
                  <a:schemeClr val="dk1"/>
                </a:solidFill>
                <a:latin typeface="Comic Sans MS" panose="030F0702030302020204" charset="0"/>
                <a:ea typeface="汉仪旗黑Y2-45W" panose="00020600040101010101" charset="-122"/>
                <a:cs typeface="+mn-cs"/>
              </a:rPr>
              <a:t> _____.</a:t>
            </a:r>
            <a:endParaRPr lang="en-US" altLang="zh-CN" sz="3000" strike="noStrike" noProof="1">
              <a:solidFill>
                <a:schemeClr val="dk1"/>
              </a:solidFill>
              <a:latin typeface="Comic Sans MS" panose="030F0702030302020204" charset="0"/>
              <a:ea typeface="汉仪旗黑Y2-45W" panose="00020600040101010101" charset="-122"/>
            </a:endParaRPr>
          </a:p>
        </p:txBody>
      </p:sp>
      <p:sp>
        <p:nvSpPr>
          <p:cNvPr id="34824" name="文本框 4"/>
          <p:cNvSpPr/>
          <p:nvPr>
            <p:custDataLst>
              <p:tags r:id="rId9"/>
            </p:custDataLst>
          </p:nvPr>
        </p:nvSpPr>
        <p:spPr>
          <a:xfrm>
            <a:off x="8274050" y="1701800"/>
            <a:ext cx="1598613" cy="552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000" dirty="0">
                <a:solidFill>
                  <a:srgbClr val="000000"/>
                </a:solidFill>
                <a:latin typeface="Comic Sans MS" panose="030F0702030302020204" charset="0"/>
                <a:ea typeface="汉仪旗黑Y2-45W" panose="00020600040101010101" charset="-122"/>
              </a:rPr>
              <a:t>giraffe</a:t>
            </a:r>
            <a:endParaRPr lang="en-US" altLang="zh-CN" sz="3000" dirty="0">
              <a:solidFill>
                <a:srgbClr val="000000"/>
              </a:solidFill>
              <a:latin typeface="Comic Sans MS" panose="030F0702030302020204" charset="0"/>
              <a:ea typeface="汉仪旗黑Y2-45W" panose="00020600040101010101" charset="-122"/>
            </a:endParaRPr>
          </a:p>
        </p:txBody>
      </p:sp>
      <p:sp>
        <p:nvSpPr>
          <p:cNvPr id="34825" name="文本框 5"/>
          <p:cNvSpPr/>
          <p:nvPr>
            <p:custDataLst>
              <p:tags r:id="rId10"/>
            </p:custDataLst>
          </p:nvPr>
        </p:nvSpPr>
        <p:spPr>
          <a:xfrm>
            <a:off x="6881813" y="2397125"/>
            <a:ext cx="1173162" cy="552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r>
              <a:rPr lang="en-US" altLang="zh-CN" sz="3000" dirty="0">
                <a:solidFill>
                  <a:srgbClr val="000000"/>
                </a:solidFill>
                <a:latin typeface="Comic Sans MS" panose="030F0702030302020204" charset="0"/>
                <a:ea typeface="汉仪旗黑Y2-45W" panose="00020600040101010101" charset="-122"/>
              </a:rPr>
              <a:t>short</a:t>
            </a:r>
            <a:endParaRPr lang="en-US" altLang="zh-CN" sz="3000" dirty="0">
              <a:solidFill>
                <a:srgbClr val="000000"/>
              </a:solidFill>
              <a:latin typeface="Comic Sans MS" panose="030F0702030302020204" charset="0"/>
              <a:ea typeface="汉仪旗黑Y2-45W" panose="0002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checkerboard(across)">
                                      <p:cBhvr>
                                        <p:cTn id="7" dur="500" fill="hold"/>
                                        <p:tgtEl>
                                          <p:spTgt spid="3482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4821"/>
                                        </p:tgtEl>
                                        <p:attrNameLst>
                                          <p:attrName>style.visibility</p:attrName>
                                        </p:attrNameLst>
                                      </p:cBhvr>
                                      <p:to>
                                        <p:strVal val="visible"/>
                                      </p:to>
                                    </p:set>
                                    <p:animEffect transition="in" filter="circle(in)">
                                      <p:cBhvr>
                                        <p:cTn id="12" dur="500" fill="hold"/>
                                        <p:tgtEl>
                                          <p:spTgt spid="3482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4824"/>
                                        </p:tgtEl>
                                        <p:attrNameLst>
                                          <p:attrName>style.visibility</p:attrName>
                                        </p:attrNameLst>
                                      </p:cBhvr>
                                      <p:to>
                                        <p:strVal val="visible"/>
                                      </p:to>
                                    </p:set>
                                    <p:animEffect transition="in" filter="checkerboard(across)">
                                      <p:cBhvr>
                                        <p:cTn id="17" dur="500" fill="hold"/>
                                        <p:tgtEl>
                                          <p:spTgt spid="3482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4825"/>
                                        </p:tgtEl>
                                        <p:attrNameLst>
                                          <p:attrName>style.visibility</p:attrName>
                                        </p:attrNameLst>
                                      </p:cBhvr>
                                      <p:to>
                                        <p:strVal val="visible"/>
                                      </p:to>
                                    </p:set>
                                    <p:animEffect transition="in" filter="circle(in)">
                                      <p:cBhvr>
                                        <p:cTn id="22" dur="500" fill="hold"/>
                                        <p:tgtEl>
                                          <p:spTgt spid="348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p:bldP spid="34821" grpId="0"/>
      <p:bldP spid="34824" grpId="0"/>
      <p:bldP spid="34825" grpId="0"/>
    </p:bldLst>
  </p:timing>
</p:sld>
</file>

<file path=ppt/tags/tag1.xml><?xml version="1.0" encoding="utf-8"?>
<p:tagLst xmlns:p="http://schemas.openxmlformats.org/presentationml/2006/main">
  <p:tag name="AS_UNIQUEID" val="907"/>
</p:tagLst>
</file>

<file path=ppt/tags/tag10.xml><?xml version="1.0" encoding="utf-8"?>
<p:tagLst xmlns:p="http://schemas.openxmlformats.org/presentationml/2006/main">
  <p:tag name="AS_UNIQUEID" val="802"/>
</p:tagLst>
</file>

<file path=ppt/tags/tag100.xml><?xml version="1.0" encoding="utf-8"?>
<p:tagLst xmlns:p="http://schemas.openxmlformats.org/presentationml/2006/main">
  <p:tag name="AS_UNIQUEID" val="849"/>
</p:tagLst>
</file>

<file path=ppt/tags/tag101.xml><?xml version="1.0" encoding="utf-8"?>
<p:tagLst xmlns:p="http://schemas.openxmlformats.org/presentationml/2006/main">
  <p:tag name="AS_UNIQUEID" val="850"/>
</p:tagLst>
</file>

<file path=ppt/tags/tag102.xml><?xml version="1.0" encoding="utf-8"?>
<p:tagLst xmlns:p="http://schemas.openxmlformats.org/presentationml/2006/main">
  <p:tag name="AS_UNIQUEID" val="851"/>
  <p:tag name="KSO_WM_UNIT_FILL_FORE_SCHEMECOLOR_INDEX" val="5"/>
  <p:tag name="KSO_WM_UNIT_FILL_FORE_SCHEMECOLOR_INDEX_BRIGHTNESS" val="0"/>
  <p:tag name="KSO_WM_UNIT_FILL_TYPE" val="1"/>
  <p:tag name="KSO_WM_UNIT_TEXT_FILL_FORE_SCHEMECOLOR_INDEX" val="2"/>
  <p:tag name="KSO_WM_UNIT_TEXT_FILL_FORE_SCHEMECOLOR_INDEX_BRIGHTNESS" val="0"/>
  <p:tag name="KSO_WM_UNIT_TEXT_FILL_TYPE" val="1"/>
</p:tagLst>
</file>

<file path=ppt/tags/tag103.xml><?xml version="1.0" encoding="utf-8"?>
<p:tagLst xmlns:p="http://schemas.openxmlformats.org/presentationml/2006/main">
  <p:tag name="AS_UNIQUEID" val="852"/>
  <p:tag name="KSO_WM_UNIT_FILL_FORE_SCHEMECOLOR_INDEX" val="7"/>
  <p:tag name="KSO_WM_UNIT_FILL_FORE_SCHEMECOLOR_INDEX_BRIGHTNESS" val="0.8"/>
  <p:tag name="KSO_WM_UNIT_FILL_TYPE" val="1"/>
  <p:tag name="KSO_WM_UNIT_TEXT_FILL_FORE_SCHEMECOLOR_INDEX" val="2"/>
  <p:tag name="KSO_WM_UNIT_TEXT_FILL_FORE_SCHEMECOLOR_INDEX_BRIGHTNESS" val="0"/>
  <p:tag name="KSO_WM_UNIT_TEXT_FILL_TYPE" val="1"/>
</p:tagLst>
</file>

<file path=ppt/tags/tag104.xml><?xml version="1.0" encoding="utf-8"?>
<p:tagLst xmlns:p="http://schemas.openxmlformats.org/presentationml/2006/main">
  <p:tag name="AS_UNIQUEID" val="853"/>
  <p:tag name="KSO_WM_UNIT_FILL_FORE_SCHEMECOLOR_INDEX" val="5"/>
  <p:tag name="KSO_WM_UNIT_FILL_FORE_SCHEMECOLOR_INDEX_BRIGHTNESS" val="0"/>
  <p:tag name="KSO_WM_UNIT_FILL_TYPE" val="1"/>
  <p:tag name="KSO_WM_UNIT_TEXT_FILL_FORE_SCHEMECOLOR_INDEX" val="2"/>
  <p:tag name="KSO_WM_UNIT_TEXT_FILL_FORE_SCHEMECOLOR_INDEX_BRIGHTNESS" val="0"/>
  <p:tag name="KSO_WM_UNIT_TEXT_FILL_TYPE" val="1"/>
</p:tagLst>
</file>

<file path=ppt/tags/tag105.xml><?xml version="1.0" encoding="utf-8"?>
<p:tagLst xmlns:p="http://schemas.openxmlformats.org/presentationml/2006/main">
  <p:tag name="AS_UNIQUEID" val="854"/>
  <p:tag name="KSO_WM_UNIT_LINE_FILL_TYPE" val="2"/>
  <p:tag name="KSO_WM_UNIT_LINE_FORE_SCHEMECOLOR_INDEX" val="14"/>
  <p:tag name="KSO_WM_UNIT_LINE_FORE_SCHEMECOLOR_INDEX_BRIGHTNESS" val="0"/>
</p:tagLst>
</file>

<file path=ppt/tags/tag106.xml><?xml version="1.0" encoding="utf-8"?>
<p:tagLst xmlns:p="http://schemas.openxmlformats.org/presentationml/2006/main">
  <p:tag name="AS_UNIQUEID" val="855"/>
  <p:tag name="KSO_WM_UNIT_LINE_FILL_TYPE" val="2"/>
  <p:tag name="KSO_WM_UNIT_LINE_FORE_SCHEMECOLOR_INDEX" val="14"/>
  <p:tag name="KSO_WM_UNIT_LINE_FORE_SCHEMECOLOR_INDEX_BRIGHTNESS" val="0"/>
</p:tagLst>
</file>

<file path=ppt/tags/tag107.xml><?xml version="1.0" encoding="utf-8"?>
<p:tagLst xmlns:p="http://schemas.openxmlformats.org/presentationml/2006/main">
  <p:tag name="AS_UNIQUEID" val="856"/>
  <p:tag name="KSO_WM_UNIT_PLACING_PICTURE_USER_VIEWPORT" val="{&quot;height&quot;:3000,&quot;width&quot;:2520}"/>
</p:tagLst>
</file>

<file path=ppt/tags/tag108.xml><?xml version="1.0" encoding="utf-8"?>
<p:tagLst xmlns:p="http://schemas.openxmlformats.org/presentationml/2006/main">
  <p:tag name="AS_UNIQUEID" val="857"/>
  <p:tag name="KSO_WM_UNIT_PLACING_PICTURE_USER_VIEWPORT" val="{&quot;height&quot;:3000,&quot;width&quot;:2715}"/>
</p:tagLst>
</file>

<file path=ppt/tags/tag109.xml><?xml version="1.0" encoding="utf-8"?>
<p:tagLst xmlns:p="http://schemas.openxmlformats.org/presentationml/2006/main">
  <p:tag name="AS_UNIQUEID" val="858"/>
  <p:tag name="KSO_WM_UNIT_PLACING_PICTURE_USER_VIEWPORT" val="{&quot;height&quot;:3000,&quot;width&quot;:3000}"/>
</p:tagLst>
</file>

<file path=ppt/tags/tag11.xml><?xml version="1.0" encoding="utf-8"?>
<p:tagLst xmlns:p="http://schemas.openxmlformats.org/presentationml/2006/main">
  <p:tag name="AS_UNIQUEID" val="803"/>
</p:tagLst>
</file>

<file path=ppt/tags/tag110.xml><?xml version="1.0" encoding="utf-8"?>
<p:tagLst xmlns:p="http://schemas.openxmlformats.org/presentationml/2006/main">
  <p:tag name="AS_UNIQUEID" val="859"/>
  <p:tag name="KSO_WM_UNIT_PLACING_PICTURE_USER_VIEWPORT" val="{&quot;height&quot;:3000,&quot;width&quot;:2895}"/>
</p:tagLst>
</file>

<file path=ppt/tags/tag111.xml><?xml version="1.0" encoding="utf-8"?>
<p:tagLst xmlns:p="http://schemas.openxmlformats.org/presentationml/2006/main">
  <p:tag name="AS_UNIQUEID" val="860"/>
  <p:tag name="KSO_WM_UNIT_TEXT_FILL_FORE_SCHEMECOLOR_INDEX" val="2"/>
  <p:tag name="KSO_WM_UNIT_TEXT_FILL_FORE_SCHEMECOLOR_INDEX_BRIGHTNESS" val="0"/>
  <p:tag name="KSO_WM_UNIT_TEXT_FILL_TYPE" val="1"/>
</p:tagLst>
</file>

<file path=ppt/tags/tag112.xml><?xml version="1.0" encoding="utf-8"?>
<p:tagLst xmlns:p="http://schemas.openxmlformats.org/presentationml/2006/main">
  <p:tag name="AS_UNIQUEID" val="861"/>
</p:tagLst>
</file>

<file path=ppt/tags/tag113.xml><?xml version="1.0" encoding="utf-8"?>
<p:tagLst xmlns:p="http://schemas.openxmlformats.org/presentationml/2006/main">
  <p:tag name="AS_UNIQUEID" val="862"/>
</p:tagLst>
</file>

<file path=ppt/tags/tag114.xml><?xml version="1.0" encoding="utf-8"?>
<p:tagLst xmlns:p="http://schemas.openxmlformats.org/presentationml/2006/main">
  <p:tag name="AS_UNIQUEID" val="843"/>
</p:tagLst>
</file>

<file path=ppt/tags/tag115.xml><?xml version="1.0" encoding="utf-8"?>
<p:tagLst xmlns:p="http://schemas.openxmlformats.org/presentationml/2006/main">
  <p:tag name="AS_UNIQUEID" val="844"/>
</p:tagLst>
</file>

<file path=ppt/tags/tag116.xml><?xml version="1.0" encoding="utf-8"?>
<p:tagLst xmlns:p="http://schemas.openxmlformats.org/presentationml/2006/main">
  <p:tag name="AS_UNIQUEID" val="867"/>
</p:tagLst>
</file>

<file path=ppt/tags/tag117.xml><?xml version="1.0" encoding="utf-8"?>
<p:tagLst xmlns:p="http://schemas.openxmlformats.org/presentationml/2006/main">
  <p:tag name="AS_UNIQUEID" val="868"/>
  <p:tag name="KSO_WM_UNIT_LINE_FILL_TYPE" val="2"/>
  <p:tag name="KSO_WM_UNIT_LINE_FORE_SCHEMECOLOR_INDEX" val="13"/>
  <p:tag name="KSO_WM_UNIT_LINE_FORE_SCHEMECOLOR_INDEX_BRIGHTNESS" val="0.15"/>
</p:tagLst>
</file>

<file path=ppt/tags/tag118.xml><?xml version="1.0" encoding="utf-8"?>
<p:tagLst xmlns:p="http://schemas.openxmlformats.org/presentationml/2006/main">
  <p:tag name="AS_UNIQUEID" val="869"/>
  <p:tag name="KSO_WM_UNIT_LINE_FILL_TYPE" val="2"/>
  <p:tag name="KSO_WM_UNIT_LINE_FORE_SCHEMECOLOR_INDEX" val="13"/>
  <p:tag name="KSO_WM_UNIT_LINE_FORE_SCHEMECOLOR_INDEX_BRIGHTNESS" val="0.15"/>
</p:tagLst>
</file>

<file path=ppt/tags/tag119.xml><?xml version="1.0" encoding="utf-8"?>
<p:tagLst xmlns:p="http://schemas.openxmlformats.org/presentationml/2006/main">
  <p:tag name="AS_UNIQUEID" val="870"/>
  <p:tag name="KSO_WM_UNIT_LINE_FILL_TYPE" val="2"/>
  <p:tag name="KSO_WM_UNIT_LINE_FORE_SCHEMECOLOR_INDEX" val="13"/>
  <p:tag name="KSO_WM_UNIT_LINE_FORE_SCHEMECOLOR_INDEX_BRIGHTNESS" val="0.15"/>
</p:tagLst>
</file>

<file path=ppt/tags/tag12.xml><?xml version="1.0" encoding="utf-8"?>
<p:tagLst xmlns:p="http://schemas.openxmlformats.org/presentationml/2006/main">
  <p:tag name="AS_UNIQUEID" val="804"/>
</p:tagLst>
</file>

<file path=ppt/tags/tag120.xml><?xml version="1.0" encoding="utf-8"?>
<p:tagLst xmlns:p="http://schemas.openxmlformats.org/presentationml/2006/main">
  <p:tag name="AS_UNIQUEID" val="871"/>
  <p:tag name="KSO_WM_UNIT_LINE_FILL_TYPE" val="2"/>
  <p:tag name="KSO_WM_UNIT_LINE_FORE_SCHEMECOLOR_INDEX" val="13"/>
  <p:tag name="KSO_WM_UNIT_LINE_FORE_SCHEMECOLOR_INDEX_BRIGHTNESS" val="0.15"/>
</p:tagLst>
</file>

<file path=ppt/tags/tag121.xml><?xml version="1.0" encoding="utf-8"?>
<p:tagLst xmlns:p="http://schemas.openxmlformats.org/presentationml/2006/main">
  <p:tag name="AS_UNIQUEID" val="872"/>
</p:tagLst>
</file>

<file path=ppt/tags/tag122.xml><?xml version="1.0" encoding="utf-8"?>
<p:tagLst xmlns:p="http://schemas.openxmlformats.org/presentationml/2006/main">
  <p:tag name="AS_UNIQUEID" val="873"/>
</p:tagLst>
</file>

<file path=ppt/tags/tag123.xml><?xml version="1.0" encoding="utf-8"?>
<p:tagLst xmlns:p="http://schemas.openxmlformats.org/presentationml/2006/main">
  <p:tag name="AS_UNIQUEID" val="874"/>
  <p:tag name="KSO_WM_UNIT_TEXT_FILL_FORE_SCHEMECOLOR_INDEX" val="13"/>
  <p:tag name="KSO_WM_UNIT_TEXT_FILL_FORE_SCHEMECOLOR_INDEX_BRIGHTNESS" val="0"/>
  <p:tag name="KSO_WM_UNIT_TEXT_FILL_TYPE" val="1"/>
</p:tagLst>
</file>

<file path=ppt/tags/tag124.xml><?xml version="1.0" encoding="utf-8"?>
<p:tagLst xmlns:p="http://schemas.openxmlformats.org/presentationml/2006/main">
  <p:tag name="AS_UNIQUEID" val="864"/>
</p:tagLst>
</file>

<file path=ppt/tags/tag125.xml><?xml version="1.0" encoding="utf-8"?>
<p:tagLst xmlns:p="http://schemas.openxmlformats.org/presentationml/2006/main">
  <p:tag name="AS_UNIQUEID" val="865"/>
</p:tagLst>
</file>

<file path=ppt/tags/tag126.xml><?xml version="1.0" encoding="utf-8"?>
<p:tagLst xmlns:p="http://schemas.openxmlformats.org/presentationml/2006/main">
  <p:tag name="AS_UNIQUEID" val="879"/>
</p:tagLst>
</file>

<file path=ppt/tags/tag127.xml><?xml version="1.0" encoding="utf-8"?>
<p:tagLst xmlns:p="http://schemas.openxmlformats.org/presentationml/2006/main">
  <p:tag name="AS_UNIQUEID" val="880"/>
</p:tagLst>
</file>

<file path=ppt/tags/tag128.xml><?xml version="1.0" encoding="utf-8"?>
<p:tagLst xmlns:p="http://schemas.openxmlformats.org/presentationml/2006/main">
  <p:tag name="AS_UNIQUEID" val="876"/>
</p:tagLst>
</file>

<file path=ppt/tags/tag129.xml><?xml version="1.0" encoding="utf-8"?>
<p:tagLst xmlns:p="http://schemas.openxmlformats.org/presentationml/2006/main">
  <p:tag name="AS_UNIQUEID" val="877"/>
</p:tagLst>
</file>

<file path=ppt/tags/tag13.xml><?xml version="1.0" encoding="utf-8"?>
<p:tagLst xmlns:p="http://schemas.openxmlformats.org/presentationml/2006/main">
  <p:tag name="AS_UNIQUEID" val="805"/>
</p:tagLst>
</file>

<file path=ppt/tags/tag130.xml><?xml version="1.0" encoding="utf-8"?>
<p:tagLst xmlns:p="http://schemas.openxmlformats.org/presentationml/2006/main">
  <p:tag name="AS_UNIQUEID" val="885"/>
</p:tagLst>
</file>

<file path=ppt/tags/tag131.xml><?xml version="1.0" encoding="utf-8"?>
<p:tagLst xmlns:p="http://schemas.openxmlformats.org/presentationml/2006/main">
  <p:tag name="AS_UNIQUEID" val="886"/>
</p:tagLst>
</file>

<file path=ppt/tags/tag132.xml><?xml version="1.0" encoding="utf-8"?>
<p:tagLst xmlns:p="http://schemas.openxmlformats.org/presentationml/2006/main">
  <p:tag name="AS_UNIQUEID" val="882"/>
</p:tagLst>
</file>

<file path=ppt/tags/tag133.xml><?xml version="1.0" encoding="utf-8"?>
<p:tagLst xmlns:p="http://schemas.openxmlformats.org/presentationml/2006/main">
  <p:tag name="AS_UNIQUEID" val="883"/>
</p:tagLst>
</file>

<file path=ppt/tags/tag134.xml><?xml version="1.0" encoding="utf-8"?>
<p:tagLst xmlns:p="http://schemas.openxmlformats.org/presentationml/2006/main">
  <p:tag name="AS_UNIQUEID" val="891"/>
</p:tagLst>
</file>

<file path=ppt/tags/tag135.xml><?xml version="1.0" encoding="utf-8"?>
<p:tagLst xmlns:p="http://schemas.openxmlformats.org/presentationml/2006/main">
  <p:tag name="AS_UNIQUEID" val="892"/>
</p:tagLst>
</file>

<file path=ppt/tags/tag136.xml><?xml version="1.0" encoding="utf-8"?>
<p:tagLst xmlns:p="http://schemas.openxmlformats.org/presentationml/2006/main">
  <p:tag name="AS_UNIQUEID" val="888"/>
</p:tagLst>
</file>

<file path=ppt/tags/tag137.xml><?xml version="1.0" encoding="utf-8"?>
<p:tagLst xmlns:p="http://schemas.openxmlformats.org/presentationml/2006/main">
  <p:tag name="AS_UNIQUEID" val="889"/>
</p:tagLst>
</file>

<file path=ppt/tags/tag138.xml><?xml version="1.0" encoding="utf-8"?>
<p:tagLst xmlns:p="http://schemas.openxmlformats.org/presentationml/2006/main">
  <p:tag name="AS_UNIQUEID" val="897"/>
</p:tagLst>
</file>

<file path=ppt/tags/tag139.xml><?xml version="1.0" encoding="utf-8"?>
<p:tagLst xmlns:p="http://schemas.openxmlformats.org/presentationml/2006/main">
  <p:tag name="AS_UNIQUEID" val="898"/>
</p:tagLst>
</file>

<file path=ppt/tags/tag14.xml><?xml version="1.0" encoding="utf-8"?>
<p:tagLst xmlns:p="http://schemas.openxmlformats.org/presentationml/2006/main">
  <p:tag name="AS_UNIQUEID" val="806"/>
</p:tagLst>
</file>

<file path=ppt/tags/tag140.xml><?xml version="1.0" encoding="utf-8"?>
<p:tagLst xmlns:p="http://schemas.openxmlformats.org/presentationml/2006/main">
  <p:tag name="AS_UNIQUEID" val="899"/>
  <p:tag name="KSO_WM_UNIT_TEXT_FILL_FORE_SCHEMECOLOR_INDEX" val="13"/>
  <p:tag name="KSO_WM_UNIT_TEXT_FILL_FORE_SCHEMECOLOR_INDEX_BRIGHTNESS" val="0"/>
  <p:tag name="KSO_WM_UNIT_TEXT_FILL_TYPE" val="1"/>
</p:tagLst>
</file>

<file path=ppt/tags/tag141.xml><?xml version="1.0" encoding="utf-8"?>
<p:tagLst xmlns:p="http://schemas.openxmlformats.org/presentationml/2006/main">
  <p:tag name="AS_UNIQUEID" val="894"/>
</p:tagLst>
</file>

<file path=ppt/tags/tag142.xml><?xml version="1.0" encoding="utf-8"?>
<p:tagLst xmlns:p="http://schemas.openxmlformats.org/presentationml/2006/main">
  <p:tag name="AS_UNIQUEID" val="895"/>
</p:tagLst>
</file>

<file path=ppt/tags/tag143.xml><?xml version="1.0" encoding="utf-8"?>
<p:tagLst xmlns:p="http://schemas.openxmlformats.org/presentationml/2006/main">
  <p:tag name="AS_UNIQUEID" val="904"/>
  <p:tag name="KSO_WM_UNIT_TEXT_FILL_FORE_SCHEMECOLOR_INDEX" val="13"/>
  <p:tag name="KSO_WM_UNIT_TEXT_FILL_FORE_SCHEMECOLOR_INDEX_BRIGHTNESS" val="0"/>
  <p:tag name="KSO_WM_UNIT_TEXT_FILL_TYPE" val="1"/>
</p:tagLst>
</file>

<file path=ppt/tags/tag144.xml><?xml version="1.0" encoding="utf-8"?>
<p:tagLst xmlns:p="http://schemas.openxmlformats.org/presentationml/2006/main">
  <p:tag name="AS_UNIQUEID" val="905"/>
</p:tagLst>
</file>

<file path=ppt/tags/tag145.xml><?xml version="1.0" encoding="utf-8"?>
<p:tagLst xmlns:p="http://schemas.openxmlformats.org/presentationml/2006/main">
  <p:tag name="AS_UNIQUEID" val="906"/>
</p:tagLst>
</file>

<file path=ppt/tags/tag146.xml><?xml version="1.0" encoding="utf-8"?>
<p:tagLst xmlns:p="http://schemas.openxmlformats.org/presentationml/2006/main">
  <p:tag name="AS_UNIQUEID" val="929"/>
</p:tagLst>
</file>

<file path=ppt/tags/tag147.xml><?xml version="1.0" encoding="utf-8"?>
<p:tagLst xmlns:p="http://schemas.openxmlformats.org/presentationml/2006/main">
  <p:tag name="AS_UNIQUEID" val="901"/>
</p:tagLst>
</file>

<file path=ppt/tags/tag148.xml><?xml version="1.0" encoding="utf-8"?>
<p:tagLst xmlns:p="http://schemas.openxmlformats.org/presentationml/2006/main">
  <p:tag name="AS_UNIQUEID" val="902"/>
</p:tagLst>
</file>

<file path=ppt/tags/tag149.xml><?xml version="1.0" encoding="utf-8"?>
<p:tagLst xmlns:p="http://schemas.openxmlformats.org/presentationml/2006/main">
  <p:tag name="AS_UNIQUEID" val="782"/>
</p:tagLst>
</file>

<file path=ppt/tags/tag15.xml><?xml version="1.0" encoding="utf-8"?>
<p:tagLst xmlns:p="http://schemas.openxmlformats.org/presentationml/2006/main">
  <p:tag name="AS_UNIQUEID" val="807"/>
</p:tagLst>
</file>

<file path=ppt/tags/tag150.xml><?xml version="1.0" encoding="utf-8"?>
<p:tagLst xmlns:p="http://schemas.openxmlformats.org/presentationml/2006/main">
  <p:tag name="AS_UNIQUEID" val="783"/>
</p:tagLst>
</file>

<file path=ppt/tags/tag151.xml><?xml version="1.0" encoding="utf-8"?>
<p:tagLst xmlns:p="http://schemas.openxmlformats.org/presentationml/2006/main">
  <p:tag name="AS_UNIQUEID" val="784"/>
</p:tagLst>
</file>

<file path=ppt/tags/tag152.xml><?xml version="1.0" encoding="utf-8"?>
<p:tagLst xmlns:p="http://schemas.openxmlformats.org/presentationml/2006/main">
  <p:tag name="AS_UNIQUEID" val="785"/>
</p:tagLst>
</file>

<file path=ppt/tags/tag153.xml><?xml version="1.0" encoding="utf-8"?>
<p:tagLst xmlns:p="http://schemas.openxmlformats.org/presentationml/2006/main">
  <p:tag name="AS_UNIQUEID" val="786"/>
</p:tagLst>
</file>

<file path=ppt/tags/tag154.xml><?xml version="1.0" encoding="utf-8"?>
<p:tagLst xmlns:p="http://schemas.openxmlformats.org/presentationml/2006/main">
  <p:tag name="AS_UNIQUEID" val="787"/>
</p:tagLst>
</file>

<file path=ppt/tags/tag155.xml><?xml version="1.0" encoding="utf-8"?>
<p:tagLst xmlns:p="http://schemas.openxmlformats.org/presentationml/2006/main">
  <p:tag name="AS_OS" val="Unix 3.10 unknown"/>
  <p:tag name="AS_RELEASE_DATE" val="2020.11.30"/>
  <p:tag name="AS_TITLE" val="Aspose.Slides for Java"/>
  <p:tag name="AS_VERSION" val="20.11"/>
  <p:tag name="COMMONDATA" val="eyJoZGlkIjoiNTEwZDYwYjA4ODUyYzA2MmI0M2EzZjhhMWY0NWI4YWEifQ=="/>
  <p:tag name="KSO_WPP_MARK_KEY" val="f94f1538-8f06-4f18-8bc2-542f2dfc5f21"/>
</p:tagLst>
</file>

<file path=ppt/tags/tag16.xml><?xml version="1.0" encoding="utf-8"?>
<p:tagLst xmlns:p="http://schemas.openxmlformats.org/presentationml/2006/main">
  <p:tag name="AS_UNIQUEID" val="808"/>
</p:tagLst>
</file>

<file path=ppt/tags/tag17.xml><?xml version="1.0" encoding="utf-8"?>
<p:tagLst xmlns:p="http://schemas.openxmlformats.org/presentationml/2006/main">
  <p:tag name="AS_UNIQUEID" val="794"/>
</p:tagLst>
</file>

<file path=ppt/tags/tag18.xml><?xml version="1.0" encoding="utf-8"?>
<p:tagLst xmlns:p="http://schemas.openxmlformats.org/presentationml/2006/main">
  <p:tag name="AS_UNIQUEID" val="795"/>
</p:tagLst>
</file>

<file path=ppt/tags/tag19.xml><?xml version="1.0" encoding="utf-8"?>
<p:tagLst xmlns:p="http://schemas.openxmlformats.org/presentationml/2006/main">
  <p:tag name="AS_UNIQUEID" val="620"/>
  <p:tag name="KSO_WM_UNIT_TEXT_FILL_FORE_SCHEMECOLOR_INDEX" val="2"/>
  <p:tag name="KSO_WM_UNIT_TEXT_FILL_FORE_SCHEMECOLOR_INDEX_BRIGHTNESS" val="0"/>
  <p:tag name="KSO_WM_UNIT_TEXT_FILL_TYPE" val="1"/>
</p:tagLst>
</file>

<file path=ppt/tags/tag2.xml><?xml version="1.0" encoding="utf-8"?>
<p:tagLst xmlns:p="http://schemas.openxmlformats.org/presentationml/2006/main">
  <p:tag name="AS_UNIQUEID" val="792"/>
  <p:tag name="KSO_WM_UNIT_TEXT_FILL_FORE_SCHEMECOLOR_INDEX" val="13"/>
  <p:tag name="KSO_WM_UNIT_TEXT_FILL_FORE_SCHEMECOLOR_INDEX_BRIGHTNESS" val="0"/>
  <p:tag name="KSO_WM_UNIT_TEXT_FILL_TYPE" val="1"/>
</p:tagLst>
</file>

<file path=ppt/tags/tag20.xml><?xml version="1.0" encoding="utf-8"?>
<p:tagLst xmlns:p="http://schemas.openxmlformats.org/presentationml/2006/main">
  <p:tag name="AS_UNIQUEID" val="621"/>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STATE" val="0"/>
  <p:tag name="KSO_WM_UNIT_MEDIACOVER_TRANSPARENCY" val="0.5"/>
</p:tagLst>
</file>

<file path=ppt/tags/tag21.xml><?xml version="1.0" encoding="utf-8"?>
<p:tagLst xmlns:p="http://schemas.openxmlformats.org/presentationml/2006/main">
  <p:tag name="AS_UNIQUEID" val="810"/>
</p:tagLst>
</file>

<file path=ppt/tags/tag22.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4254"/>
</p:tagLst>
</file>

<file path=ppt/tags/tag23.xml><?xml version="1.0" encoding="utf-8"?>
<p:tagLst xmlns:p="http://schemas.openxmlformats.org/presentationml/2006/main">
  <p:tag name="AS_UNIQUEID" val="629"/>
  <p:tag name="KSO_WM_UNIT_PLACING_PICTURE_USER_VIEWPORT" val="{&quot;height&quot;:4152,&quot;width&quot;:5652}"/>
</p:tagLst>
</file>

<file path=ppt/tags/tag24.xml><?xml version="1.0" encoding="utf-8"?>
<p:tagLst xmlns:p="http://schemas.openxmlformats.org/presentationml/2006/main">
  <p:tag name="AS_UNIQUEID" val="630"/>
</p:tagLst>
</file>

<file path=ppt/tags/tag25.xml><?xml version="1.0" encoding="utf-8"?>
<p:tagLst xmlns:p="http://schemas.openxmlformats.org/presentationml/2006/main">
  <p:tag name="AS_UNIQUEID" val="631"/>
</p:tagLst>
</file>

<file path=ppt/tags/tag26.xml><?xml version="1.0" encoding="utf-8"?>
<p:tagLst xmlns:p="http://schemas.openxmlformats.org/presentationml/2006/main">
  <p:tag name="AS_UNIQUEID" val="632"/>
</p:tagLst>
</file>

<file path=ppt/tags/tag27.xml><?xml version="1.0" encoding="utf-8"?>
<p:tagLst xmlns:p="http://schemas.openxmlformats.org/presentationml/2006/main">
  <p:tag name="AS_UNIQUEID" val="633"/>
</p:tagLst>
</file>

<file path=ppt/tags/tag28.xml><?xml version="1.0" encoding="utf-8"?>
<p:tagLst xmlns:p="http://schemas.openxmlformats.org/presentationml/2006/main">
  <p:tag name="AS_UNIQUEID" val="637"/>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STATE" val="0"/>
  <p:tag name="KSO_WM_UNIT_MEDIACOVER_TRANSPARENCY" val="0.5"/>
</p:tagLst>
</file>

<file path=ppt/tags/tag29.xml><?xml version="1.0" encoding="utf-8"?>
<p:tagLst xmlns:p="http://schemas.openxmlformats.org/presentationml/2006/main">
  <p:tag name="AS_UNIQUEID" val="812"/>
</p:tagLst>
</file>

<file path=ppt/tags/tag3.xml><?xml version="1.0" encoding="utf-8"?>
<p:tagLst xmlns:p="http://schemas.openxmlformats.org/presentationml/2006/main">
  <p:tag name="AS_UNIQUEID" val="789"/>
</p:tagLst>
</file>

<file path=ppt/tags/tag30.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4254"/>
</p:tagLst>
</file>

<file path=ppt/tags/tag31.xml><?xml version="1.0" encoding="utf-8"?>
<p:tagLst xmlns:p="http://schemas.openxmlformats.org/presentationml/2006/main">
  <p:tag name="AS_UNIQUEID" val="640"/>
  <p:tag name="KSO_WM_UNIT_PLACING_PICTURE_USER_VIEWPORT" val="{&quot;height&quot;:4152,&quot;width&quot;:5652}"/>
</p:tagLst>
</file>

<file path=ppt/tags/tag32.xml><?xml version="1.0" encoding="utf-8"?>
<p:tagLst xmlns:p="http://schemas.openxmlformats.org/presentationml/2006/main">
  <p:tag name="AS_UNIQUEID" val="644"/>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STATE" val="0"/>
  <p:tag name="KSO_WM_UNIT_MEDIACOVER_TRANSPARENCY" val="0.5"/>
</p:tagLst>
</file>

<file path=ppt/tags/tag33.xml><?xml version="1.0" encoding="utf-8"?>
<p:tagLst xmlns:p="http://schemas.openxmlformats.org/presentationml/2006/main">
  <p:tag name="AS_UNIQUEID" val="646"/>
  <p:tag name="KSO_WM_UNIT_FILL_FORE_SCHEMECOLOR_INDEX" val="15"/>
  <p:tag name="KSO_WM_UNIT_FILL_FORE_SCHEMECOLOR_INDEX_BRIGHTNESS" val="0"/>
  <p:tag name="KSO_WM_UNIT_FILL_TYPE"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Lst>
</file>

<file path=ppt/tags/tag34.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4254"/>
</p:tagLst>
</file>

<file path=ppt/tags/tag35.xml><?xml version="1.0" encoding="utf-8"?>
<p:tagLst xmlns:p="http://schemas.openxmlformats.org/presentationml/2006/main">
  <p:tag name="AS_UNIQUEID" val="648"/>
</p:tagLst>
</file>

<file path=ppt/tags/tag36.xml><?xml version="1.0" encoding="utf-8"?>
<p:tagLst xmlns:p="http://schemas.openxmlformats.org/presentationml/2006/main">
  <p:tag name="AS_UNIQUEID" val="652"/>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STATE" val="0"/>
  <p:tag name="KSO_WM_UNIT_MEDIACOVER_TRANSPARENCY" val="0.5"/>
</p:tagLst>
</file>

<file path=ppt/tags/tag37.xml><?xml version="1.0" encoding="utf-8"?>
<p:tagLst xmlns:p="http://schemas.openxmlformats.org/presentationml/2006/main">
  <p:tag name="AS_UNIQUEID" val="654"/>
  <p:tag name="KSO_WM_UNIT_FILL_FORE_SCHEMECOLOR_INDEX" val="15"/>
  <p:tag name="KSO_WM_UNIT_FILL_FORE_SCHEMECOLOR_INDEX_BRIGHTNESS" val="0"/>
  <p:tag name="KSO_WM_UNIT_FILL_TYPE"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Lst>
</file>

<file path=ppt/tags/tag38.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4254"/>
</p:tagLst>
</file>

<file path=ppt/tags/tag39.xml><?xml version="1.0" encoding="utf-8"?>
<p:tagLst xmlns:p="http://schemas.openxmlformats.org/presentationml/2006/main">
  <p:tag name="AS_UNIQUEID" val="656"/>
</p:tagLst>
</file>

<file path=ppt/tags/tag4.xml><?xml version="1.0" encoding="utf-8"?>
<p:tagLst xmlns:p="http://schemas.openxmlformats.org/presentationml/2006/main">
  <p:tag name="AS_UNIQUEID" val="790"/>
</p:tagLst>
</file>

<file path=ppt/tags/tag40.xml><?xml version="1.0" encoding="utf-8"?>
<p:tagLst xmlns:p="http://schemas.openxmlformats.org/presentationml/2006/main">
  <p:tag name="AS_UNIQUEID" val="660"/>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STATE" val="0"/>
  <p:tag name="KSO_WM_UNIT_MEDIACOVER_TRANSPARENCY" val="0.5"/>
</p:tagLst>
</file>

<file path=ppt/tags/tag41.xml><?xml version="1.0" encoding="utf-8"?>
<p:tagLst xmlns:p="http://schemas.openxmlformats.org/presentationml/2006/main">
  <p:tag name="AS_UNIQUEID" val="662"/>
  <p:tag name="KSO_WM_UNIT_FILL_FORE_SCHEMECOLOR_INDEX" val="15"/>
  <p:tag name="KSO_WM_UNIT_FILL_FORE_SCHEMECOLOR_INDEX_BRIGHTNESS" val="0"/>
  <p:tag name="KSO_WM_UNIT_FILL_TYPE"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Lst>
</file>

<file path=ppt/tags/tag42.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4254"/>
</p:tagLst>
</file>

<file path=ppt/tags/tag43.xml><?xml version="1.0" encoding="utf-8"?>
<p:tagLst xmlns:p="http://schemas.openxmlformats.org/presentationml/2006/main">
  <p:tag name="AS_UNIQUEID" val="664"/>
</p:tagLst>
</file>

<file path=ppt/tags/tag44.xml><?xml version="1.0" encoding="utf-8"?>
<p:tagLst xmlns:p="http://schemas.openxmlformats.org/presentationml/2006/main">
  <p:tag name="AS_UNIQUEID" val="668"/>
  <p:tag name="KSO_WM_UNIT_MEDIACOVER_BTN_POS" val="c"/>
  <p:tag name="KSO_WM_UNIT_MEDIACOVER_BTN_STATE" val="1"/>
  <p:tag name="KSO_WM_UNIT_MEDIACOVER_BTN_STYLE" val="ee0bc779c1f3d7f3e90c96344320e69a"/>
  <p:tag name="KSO_WM_UNIT_MEDIACOVER_RGB" val="000000"/>
  <p:tag name="KSO_WM_UNIT_MEDIACOVER_STYLEID" val="1"/>
  <p:tag name="KSO_WM_UNIT_MEDIACOVER_TEXTSTATE" val="0"/>
  <p:tag name="KSO_WM_UNIT_MEDIACOVER_TRANSPARENCY" val="0.5"/>
</p:tagLst>
</file>

<file path=ppt/tags/tag45.xml><?xml version="1.0" encoding="utf-8"?>
<p:tagLst xmlns:p="http://schemas.openxmlformats.org/presentationml/2006/main">
  <p:tag name="AS_UNIQUEID" val="670"/>
  <p:tag name="KSO_WM_UNIT_FILL_FORE_SCHEMECOLOR_INDEX" val="15"/>
  <p:tag name="KSO_WM_UNIT_FILL_FORE_SCHEMECOLOR_INDEX_BRIGHTNESS" val="0"/>
  <p:tag name="KSO_WM_UNIT_FILL_TYPE"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Lst>
</file>

<file path=ppt/tags/tag46.xml><?xml version="1.0" encoding="utf-8"?>
<p:tagLst xmlns:p="http://schemas.openxmlformats.org/presentationml/2006/main">
  <p:tag name="KSO_WM_BEAUTIFY_FLAG" val="#wm#"/>
  <p:tag name="KSO_WM_SLIDE_BACKGROUND_TYPE" val="general"/>
  <p:tag name="KSO_WM_SLIDE_BK_DARK_LIGHT" val="2"/>
  <p:tag name="KSO_WM_SPECIAL_SOURCE" val="bdnull"/>
  <p:tag name="KSO_WM_TEMPLATE_CATEGORY" val="custom"/>
  <p:tag name="KSO_WM_TEMPLATE_INDEX" val="20204254"/>
</p:tagLst>
</file>

<file path=ppt/tags/tag47.xml><?xml version="1.0" encoding="utf-8"?>
<p:tagLst xmlns:p="http://schemas.openxmlformats.org/presentationml/2006/main">
  <p:tag name="AS_UNIQUEID" val="821"/>
</p:tagLst>
</file>

<file path=ppt/tags/tag48.xml><?xml version="1.0" encoding="utf-8"?>
<p:tagLst xmlns:p="http://schemas.openxmlformats.org/presentationml/2006/main">
  <p:tag name="AS_UNIQUEID" val="822"/>
  <p:tag name="KSO_WM_UNIT_TEXT_FILL_FORE_SCHEMECOLOR_INDEX" val="13"/>
  <p:tag name="KSO_WM_UNIT_TEXT_FILL_FORE_SCHEMECOLOR_INDEX_BRIGHTNESS" val="0"/>
  <p:tag name="KSO_WM_UNIT_TEXT_FILL_TYPE" val="1"/>
</p:tagLst>
</file>

<file path=ppt/tags/tag49.xml><?xml version="1.0" encoding="utf-8"?>
<p:tagLst xmlns:p="http://schemas.openxmlformats.org/presentationml/2006/main">
  <p:tag name="AS_UNIQUEID" val="823"/>
  <p:tag name="KSO_WM_UNIT_TEXT_FILL_FORE_SCHEMECOLOR_INDEX" val="13"/>
  <p:tag name="KSO_WM_UNIT_TEXT_FILL_FORE_SCHEMECOLOR_INDEX_BRIGHTNESS" val="0"/>
  <p:tag name="KSO_WM_UNIT_TEXT_FILL_TYPE" val="1"/>
</p:tagLst>
</file>

<file path=ppt/tags/tag5.xml><?xml version="1.0" encoding="utf-8"?>
<p:tagLst xmlns:p="http://schemas.openxmlformats.org/presentationml/2006/main">
  <p:tag name="AS_UNIQUEID" val="797"/>
  <p:tag name="KSO_WM_UNIT_TEXT_FILL_FORE_SCHEMECOLOR_INDEX" val="13"/>
  <p:tag name="KSO_WM_UNIT_TEXT_FILL_FORE_SCHEMECOLOR_INDEX_BRIGHTNESS" val="0"/>
  <p:tag name="KSO_WM_UNIT_TEXT_FILL_TYPE" val="1"/>
</p:tagLst>
</file>

<file path=ppt/tags/tag50.xml><?xml version="1.0" encoding="utf-8"?>
<p:tagLst xmlns:p="http://schemas.openxmlformats.org/presentationml/2006/main">
  <p:tag name="AS_UNIQUEID" val="824"/>
</p:tagLst>
</file>

<file path=ppt/tags/tag51.xml><?xml version="1.0" encoding="utf-8"?>
<p:tagLst xmlns:p="http://schemas.openxmlformats.org/presentationml/2006/main">
  <p:tag name="AS_UNIQUEID" val="825"/>
</p:tagLst>
</file>

<file path=ppt/tags/tag52.xml><?xml version="1.0" encoding="utf-8"?>
<p:tagLst xmlns:p="http://schemas.openxmlformats.org/presentationml/2006/main">
  <p:tag name="AS_UNIQUEID" val="826"/>
  <p:tag name="KSO_WM_UNIT_TEXT_FILL_FORE_SCHEMECOLOR_INDEX" val="13"/>
  <p:tag name="KSO_WM_UNIT_TEXT_FILL_FORE_SCHEMECOLOR_INDEX_BRIGHTNESS" val="0"/>
  <p:tag name="KSO_WM_UNIT_TEXT_FILL_TYPE" val="1"/>
</p:tagLst>
</file>

<file path=ppt/tags/tag53.xml><?xml version="1.0" encoding="utf-8"?>
<p:tagLst xmlns:p="http://schemas.openxmlformats.org/presentationml/2006/main">
  <p:tag name="AS_UNIQUEID" val="827"/>
  <p:tag name="KSO_WM_UNIT_TEXT_FILL_FORE_SCHEMECOLOR_INDEX" val="13"/>
  <p:tag name="KSO_WM_UNIT_TEXT_FILL_FORE_SCHEMECOLOR_INDEX_BRIGHTNESS" val="0"/>
  <p:tag name="KSO_WM_UNIT_TEXT_FILL_TYPE" val="1"/>
</p:tagLst>
</file>

<file path=ppt/tags/tag54.xml><?xml version="1.0" encoding="utf-8"?>
<p:tagLst xmlns:p="http://schemas.openxmlformats.org/presentationml/2006/main">
  <p:tag name="AS_UNIQUEID" val="828"/>
</p:tagLst>
</file>

<file path=ppt/tags/tag55.xml><?xml version="1.0" encoding="utf-8"?>
<p:tagLst xmlns:p="http://schemas.openxmlformats.org/presentationml/2006/main">
  <p:tag name="AS_UNIQUEID" val="829"/>
</p:tagLst>
</file>

<file path=ppt/tags/tag56.xml><?xml version="1.0" encoding="utf-8"?>
<p:tagLst xmlns:p="http://schemas.openxmlformats.org/presentationml/2006/main">
  <p:tag name="AS_UNIQUEID" val="818"/>
</p:tagLst>
</file>

<file path=ppt/tags/tag57.xml><?xml version="1.0" encoding="utf-8"?>
<p:tagLst xmlns:p="http://schemas.openxmlformats.org/presentationml/2006/main">
  <p:tag name="AS_UNIQUEID" val="819"/>
</p:tagLst>
</file>

<file path=ppt/tags/tag58.xml><?xml version="1.0" encoding="utf-8"?>
<p:tagLst xmlns:p="http://schemas.openxmlformats.org/presentationml/2006/main">
  <p:tag name="AS_UNIQUEID" val="63"/>
</p:tagLst>
</file>

<file path=ppt/tags/tag59.xml><?xml version="1.0" encoding="utf-8"?>
<p:tagLst xmlns:p="http://schemas.openxmlformats.org/presentationml/2006/main">
  <p:tag name="AS_UNIQUEID" val="831"/>
</p:tagLst>
</file>

<file path=ppt/tags/tag6.xml><?xml version="1.0" encoding="utf-8"?>
<p:tagLst xmlns:p="http://schemas.openxmlformats.org/presentationml/2006/main">
  <p:tag name="AS_UNIQUEID" val="798"/>
  <p:tag name="KSO_WM_UNIT_TEXT_FILL_FORE_SCHEMECOLOR_INDEX" val="13"/>
  <p:tag name="KSO_WM_UNIT_TEXT_FILL_FORE_SCHEMECOLOR_INDEX_BRIGHTNESS" val="0"/>
  <p:tag name="KSO_WM_UNIT_TEXT_FILL_TYPE" val="1"/>
</p:tagLst>
</file>

<file path=ppt/tags/tag60.xml><?xml version="1.0" encoding="utf-8"?>
<p:tagLst xmlns:p="http://schemas.openxmlformats.org/presentationml/2006/main">
  <p:tag name="AS_UNIQUEID" val="65"/>
</p:tagLst>
</file>

<file path=ppt/tags/tag61.xml><?xml version="1.0" encoding="utf-8"?>
<p:tagLst xmlns:p="http://schemas.openxmlformats.org/presentationml/2006/main">
  <p:tag name="AS_UNIQUEID" val="66"/>
  <p:tag name="KSO_WM_UNIT_TEXT_FILL_FORE_SCHEMECOLOR_INDEX" val="13"/>
  <p:tag name="KSO_WM_UNIT_TEXT_FILL_FORE_SCHEMECOLOR_INDEX_BRIGHTNESS" val="0"/>
  <p:tag name="KSO_WM_UNIT_TEXT_FILL_TYPE" val="1"/>
</p:tagLst>
</file>

<file path=ppt/tags/tag62.xml><?xml version="1.0" encoding="utf-8"?>
<p:tagLst xmlns:p="http://schemas.openxmlformats.org/presentationml/2006/main">
  <p:tag name="AS_UNIQUEID" val="67"/>
</p:tagLst>
</file>

<file path=ppt/tags/tag63.xml><?xml version="1.0" encoding="utf-8"?>
<p:tagLst xmlns:p="http://schemas.openxmlformats.org/presentationml/2006/main">
  <p:tag name="AS_UNIQUEID" val="832"/>
</p:tagLst>
</file>

<file path=ppt/tags/tag64.xml><?xml version="1.0" encoding="utf-8"?>
<p:tagLst xmlns:p="http://schemas.openxmlformats.org/presentationml/2006/main">
  <p:tag name="AS_UNIQUEID" val="69"/>
  <p:tag name="KSO_WM_UNIT_TEXT_FILL_FORE_SCHEMECOLOR_INDEX" val="13"/>
  <p:tag name="KSO_WM_UNIT_TEXT_FILL_FORE_SCHEMECOLOR_INDEX_BRIGHTNESS" val="0"/>
  <p:tag name="KSO_WM_UNIT_TEXT_FILL_TYPE" val="1"/>
</p:tagLst>
</file>

<file path=ppt/tags/tag65.xml><?xml version="1.0" encoding="utf-8"?>
<p:tagLst xmlns:p="http://schemas.openxmlformats.org/presentationml/2006/main">
  <p:tag name="AS_UNIQUEID" val="70"/>
</p:tagLst>
</file>

<file path=ppt/tags/tag66.xml><?xml version="1.0" encoding="utf-8"?>
<p:tagLst xmlns:p="http://schemas.openxmlformats.org/presentationml/2006/main">
  <p:tag name="AS_UNIQUEID" val="71"/>
</p:tagLst>
</file>

<file path=ppt/tags/tag67.xml><?xml version="1.0" encoding="utf-8"?>
<p:tagLst xmlns:p="http://schemas.openxmlformats.org/presentationml/2006/main">
  <p:tag name="AS_UNIQUEID" val="72"/>
</p:tagLst>
</file>

<file path=ppt/tags/tag68.xml><?xml version="1.0" encoding="utf-8"?>
<p:tagLst xmlns:p="http://schemas.openxmlformats.org/presentationml/2006/main">
  <p:tag name="AS_UNIQUEID" val="833"/>
</p:tagLst>
</file>

<file path=ppt/tags/tag69.xml><?xml version="1.0" encoding="utf-8"?>
<p:tagLst xmlns:p="http://schemas.openxmlformats.org/presentationml/2006/main">
  <p:tag name="AS_UNIQUEID" val="74"/>
  <p:tag name="KSO_WM_UNIT_TEXT_FILL_FORE_SCHEMECOLOR_INDEX" val="13"/>
  <p:tag name="KSO_WM_UNIT_TEXT_FILL_FORE_SCHEMECOLOR_INDEX_BRIGHTNESS" val="0"/>
  <p:tag name="KSO_WM_UNIT_TEXT_FILL_TYPE" val="1"/>
</p:tagLst>
</file>

<file path=ppt/tags/tag7.xml><?xml version="1.0" encoding="utf-8"?>
<p:tagLst xmlns:p="http://schemas.openxmlformats.org/presentationml/2006/main">
  <p:tag name="AS_UNIQUEID" val="799"/>
  <p:tag name="KSO_WM_UNIT_TEXT_FILL_FORE_SCHEMECOLOR_INDEX" val="13"/>
  <p:tag name="KSO_WM_UNIT_TEXT_FILL_FORE_SCHEMECOLOR_INDEX_BRIGHTNESS" val="0"/>
  <p:tag name="KSO_WM_UNIT_TEXT_FILL_TYPE" val="1"/>
</p:tagLst>
</file>

<file path=ppt/tags/tag70.xml><?xml version="1.0" encoding="utf-8"?>
<p:tagLst xmlns:p="http://schemas.openxmlformats.org/presentationml/2006/main">
  <p:tag name="AS_UNIQUEID" val="75"/>
  <p:tag name="KSO_WM_UNIT_TEXT_FILL_FORE_SCHEMECOLOR_INDEX" val="13"/>
  <p:tag name="KSO_WM_UNIT_TEXT_FILL_FORE_SCHEMECOLOR_INDEX_BRIGHTNESS" val="0"/>
  <p:tag name="KSO_WM_UNIT_TEXT_FILL_TYPE" val="1"/>
</p:tagLst>
</file>

<file path=ppt/tags/tag71.xml><?xml version="1.0" encoding="utf-8"?>
<p:tagLst xmlns:p="http://schemas.openxmlformats.org/presentationml/2006/main">
  <p:tag name="AS_UNIQUEID" val="76"/>
</p:tagLst>
</file>

<file path=ppt/tags/tag72.xml><?xml version="1.0" encoding="utf-8"?>
<p:tagLst xmlns:p="http://schemas.openxmlformats.org/presentationml/2006/main">
  <p:tag name="AS_UNIQUEID" val="80"/>
</p:tagLst>
</file>

<file path=ppt/tags/tag73.xml><?xml version="1.0" encoding="utf-8"?>
<p:tagLst xmlns:p="http://schemas.openxmlformats.org/presentationml/2006/main">
  <p:tag name="AS_UNIQUEID" val="835"/>
</p:tagLst>
</file>

<file path=ppt/tags/tag74.xml><?xml version="1.0" encoding="utf-8"?>
<p:tagLst xmlns:p="http://schemas.openxmlformats.org/presentationml/2006/main">
  <p:tag name="AS_UNIQUEID" val="82"/>
</p:tagLst>
</file>

<file path=ppt/tags/tag75.xml><?xml version="1.0" encoding="utf-8"?>
<p:tagLst xmlns:p="http://schemas.openxmlformats.org/presentationml/2006/main">
  <p:tag name="AS_UNIQUEID" val="83"/>
  <p:tag name="KSO_WM_UNIT_TEXT_FILL_FORE_SCHEMECOLOR_INDEX" val="13"/>
  <p:tag name="KSO_WM_UNIT_TEXT_FILL_FORE_SCHEMECOLOR_INDEX_BRIGHTNESS" val="0"/>
  <p:tag name="KSO_WM_UNIT_TEXT_FILL_TYPE" val="1"/>
</p:tagLst>
</file>

<file path=ppt/tags/tag76.xml><?xml version="1.0" encoding="utf-8"?>
<p:tagLst xmlns:p="http://schemas.openxmlformats.org/presentationml/2006/main">
  <p:tag name="AS_UNIQUEID" val="87"/>
</p:tagLst>
</file>

<file path=ppt/tags/tag77.xml><?xml version="1.0" encoding="utf-8"?>
<p:tagLst xmlns:p="http://schemas.openxmlformats.org/presentationml/2006/main">
  <p:tag name="AS_UNIQUEID" val="837"/>
</p:tagLst>
</file>

<file path=ppt/tags/tag78.xml><?xml version="1.0" encoding="utf-8"?>
<p:tagLst xmlns:p="http://schemas.openxmlformats.org/presentationml/2006/main">
  <p:tag name="AS_UNIQUEID" val="89"/>
  <p:tag name="KSO_WM_UNIT_TEXT_FILL_FORE_SCHEMECOLOR_INDEX" val="13"/>
  <p:tag name="KSO_WM_UNIT_TEXT_FILL_FORE_SCHEMECOLOR_INDEX_BRIGHTNESS" val="0"/>
  <p:tag name="KSO_WM_UNIT_TEXT_FILL_TYPE" val="1"/>
</p:tagLst>
</file>

<file path=ppt/tags/tag79.xml><?xml version="1.0" encoding="utf-8"?>
<p:tagLst xmlns:p="http://schemas.openxmlformats.org/presentationml/2006/main">
  <p:tag name="AS_UNIQUEID" val="90"/>
</p:tagLst>
</file>

<file path=ppt/tags/tag8.xml><?xml version="1.0" encoding="utf-8"?>
<p:tagLst xmlns:p="http://schemas.openxmlformats.org/presentationml/2006/main">
  <p:tag name="AS_UNIQUEID" val="800"/>
  <p:tag name="KSO_WM_UNIT_TEXT_FILL_FORE_SCHEMECOLOR_INDEX" val="13"/>
  <p:tag name="KSO_WM_UNIT_TEXT_FILL_FORE_SCHEMECOLOR_INDEX_BRIGHTNESS" val="0"/>
  <p:tag name="KSO_WM_UNIT_TEXT_FILL_TYPE" val="1"/>
</p:tagLst>
</file>

<file path=ppt/tags/tag80.xml><?xml version="1.0" encoding="utf-8"?>
<p:tagLst xmlns:p="http://schemas.openxmlformats.org/presentationml/2006/main">
  <p:tag name="AS_UNIQUEID" val="91"/>
</p:tagLst>
</file>

<file path=ppt/tags/tag81.xml><?xml version="1.0" encoding="utf-8"?>
<p:tagLst xmlns:p="http://schemas.openxmlformats.org/presentationml/2006/main">
  <p:tag name="AS_UNIQUEID" val="92"/>
</p:tagLst>
</file>

<file path=ppt/tags/tag82.xml><?xml version="1.0" encoding="utf-8"?>
<p:tagLst xmlns:p="http://schemas.openxmlformats.org/presentationml/2006/main">
  <p:tag name="AS_UNIQUEID" val="93"/>
</p:tagLst>
</file>

<file path=ppt/tags/tag83.xml><?xml version="1.0" encoding="utf-8"?>
<p:tagLst xmlns:p="http://schemas.openxmlformats.org/presentationml/2006/main">
  <p:tag name="AS_UNIQUEID" val="95"/>
</p:tagLst>
</file>

<file path=ppt/tags/tag84.xml><?xml version="1.0" encoding="utf-8"?>
<p:tagLst xmlns:p="http://schemas.openxmlformats.org/presentationml/2006/main">
  <p:tag name="AS_UNIQUEID" val="98"/>
</p:tagLst>
</file>

<file path=ppt/tags/tag85.xml><?xml version="1.0" encoding="utf-8"?>
<p:tagLst xmlns:p="http://schemas.openxmlformats.org/presentationml/2006/main">
  <p:tag name="AS_UNIQUEID" val="839"/>
</p:tagLst>
</file>

<file path=ppt/tags/tag86.xml><?xml version="1.0" encoding="utf-8"?>
<p:tagLst xmlns:p="http://schemas.openxmlformats.org/presentationml/2006/main">
  <p:tag name="AS_UNIQUEID" val="100"/>
  <p:tag name="KSO_WM_UNIT_TEXT_FILL_FORE_SCHEMECOLOR_INDEX" val="13"/>
  <p:tag name="KSO_WM_UNIT_TEXT_FILL_FORE_SCHEMECOLOR_INDEX_BRIGHTNESS" val="0"/>
  <p:tag name="KSO_WM_UNIT_TEXT_FILL_TYPE" val="1"/>
</p:tagLst>
</file>

<file path=ppt/tags/tag87.xml><?xml version="1.0" encoding="utf-8"?>
<p:tagLst xmlns:p="http://schemas.openxmlformats.org/presentationml/2006/main">
  <p:tag name="AS_UNIQUEID" val="101"/>
</p:tagLst>
</file>

<file path=ppt/tags/tag88.xml><?xml version="1.0" encoding="utf-8"?>
<p:tagLst xmlns:p="http://schemas.openxmlformats.org/presentationml/2006/main">
  <p:tag name="AS_UNIQUEID" val="102"/>
</p:tagLst>
</file>

<file path=ppt/tags/tag89.xml><?xml version="1.0" encoding="utf-8"?>
<p:tagLst xmlns:p="http://schemas.openxmlformats.org/presentationml/2006/main">
  <p:tag name="AS_UNIQUEID" val="106"/>
</p:tagLst>
</file>

<file path=ppt/tags/tag9.xml><?xml version="1.0" encoding="utf-8"?>
<p:tagLst xmlns:p="http://schemas.openxmlformats.org/presentationml/2006/main">
  <p:tag name="AS_UNIQUEID" val="801"/>
</p:tagLst>
</file>

<file path=ppt/tags/tag90.xml><?xml version="1.0" encoding="utf-8"?>
<p:tagLst xmlns:p="http://schemas.openxmlformats.org/presentationml/2006/main">
  <p:tag name="AS_UNIQUEID" val="841"/>
</p:tagLst>
</file>

<file path=ppt/tags/tag91.xml><?xml version="1.0" encoding="utf-8"?>
<p:tagLst xmlns:p="http://schemas.openxmlformats.org/presentationml/2006/main">
  <p:tag name="AS_UNIQUEID" val="108"/>
  <p:tag name="KSO_WM_UNIT_TEXT_FILL_FORE_SCHEMECOLOR_INDEX" val="13"/>
  <p:tag name="KSO_WM_UNIT_TEXT_FILL_FORE_SCHEMECOLOR_INDEX_BRIGHTNESS" val="0"/>
  <p:tag name="KSO_WM_UNIT_TEXT_FILL_TYPE" val="1"/>
</p:tagLst>
</file>

<file path=ppt/tags/tag92.xml><?xml version="1.0" encoding="utf-8"?>
<p:tagLst xmlns:p="http://schemas.openxmlformats.org/presentationml/2006/main">
  <p:tag name="AS_UNIQUEID" val="109"/>
</p:tagLst>
</file>

<file path=ppt/tags/tag93.xml><?xml version="1.0" encoding="utf-8"?>
<p:tagLst xmlns:p="http://schemas.openxmlformats.org/presentationml/2006/main">
  <p:tag name="AS_UNIQUEID" val="110"/>
</p:tagLst>
</file>

<file path=ppt/tags/tag94.xml><?xml version="1.0" encoding="utf-8"?>
<p:tagLst xmlns:p="http://schemas.openxmlformats.org/presentationml/2006/main">
  <p:tag name="AS_UNIQUEID" val="111"/>
</p:tagLst>
</file>

<file path=ppt/tags/tag95.xml><?xml version="1.0" encoding="utf-8"?>
<p:tagLst xmlns:p="http://schemas.openxmlformats.org/presentationml/2006/main">
  <p:tag name="AS_UNIQUEID" val="112"/>
</p:tagLst>
</file>

<file path=ppt/tags/tag96.xml><?xml version="1.0" encoding="utf-8"?>
<p:tagLst xmlns:p="http://schemas.openxmlformats.org/presentationml/2006/main">
  <p:tag name="AS_UNIQUEID" val="113"/>
</p:tagLst>
</file>

<file path=ppt/tags/tag97.xml><?xml version="1.0" encoding="utf-8"?>
<p:tagLst xmlns:p="http://schemas.openxmlformats.org/presentationml/2006/main">
  <p:tag name="AS_UNIQUEID" val="846"/>
</p:tagLst>
</file>

<file path=ppt/tags/tag98.xml><?xml version="1.0" encoding="utf-8"?>
<p:tagLst xmlns:p="http://schemas.openxmlformats.org/presentationml/2006/main">
  <p:tag name="AS_UNIQUEID" val="847"/>
</p:tagLst>
</file>

<file path=ppt/tags/tag99.xml><?xml version="1.0" encoding="utf-8"?>
<p:tagLst xmlns:p="http://schemas.openxmlformats.org/presentationml/2006/main">
  <p:tag name="AS_UNIQUEID" val="848"/>
</p:tagLst>
</file>

<file path=ppt/theme/theme1.xml><?xml version="1.0" encoding="utf-8"?>
<a:theme xmlns:a="http://schemas.openxmlformats.org/drawingml/2006/main" name="第一PPT模板网-WWW.1PPT.COM">
  <a:themeElements>
    <a:clrScheme name="Office">
      <a:dk1>
        <a:srgbClr val="000000"/>
      </a:dk1>
      <a:lt1>
        <a:srgbClr val="FFFFFF"/>
      </a:lt1>
      <a:dk2>
        <a:srgbClr val="768395"/>
      </a:dk2>
      <a:lt2>
        <a:srgbClr val="F0F0F0"/>
      </a:lt2>
      <a:accent1>
        <a:srgbClr val="CE281E"/>
      </a:accent1>
      <a:accent2>
        <a:srgbClr val="F50D0A"/>
      </a:accent2>
      <a:accent3>
        <a:srgbClr val="F4680D"/>
      </a:accent3>
      <a:accent4>
        <a:srgbClr val="82C023"/>
      </a:accent4>
      <a:accent5>
        <a:srgbClr val="CE271E"/>
      </a:accent5>
      <a:accent6>
        <a:srgbClr val="291766"/>
      </a:accent6>
      <a:hlink>
        <a:srgbClr val="4472C4"/>
      </a:hlink>
      <a:folHlink>
        <a:srgbClr val="BFBFBF"/>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1364</Words>
  <Application>WPS 演示</Application>
  <PresentationFormat>自定义</PresentationFormat>
  <Paragraphs>156</Paragraphs>
  <Slides>21</Slides>
  <Notes>10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21</vt:i4>
      </vt:variant>
    </vt:vector>
  </HeadingPairs>
  <TitlesOfParts>
    <vt:vector size="38" baseType="lpstr">
      <vt:lpstr>Arial</vt:lpstr>
      <vt:lpstr>宋体</vt:lpstr>
      <vt:lpstr>Wingdings</vt:lpstr>
      <vt:lpstr>等线 Light</vt:lpstr>
      <vt:lpstr>Calibri</vt:lpstr>
      <vt:lpstr>Times New Roman</vt:lpstr>
      <vt:lpstr>汉仪旗黑Y2-45W</vt:lpstr>
      <vt:lpstr>黑体</vt:lpstr>
      <vt:lpstr>等线</vt:lpstr>
      <vt:lpstr>微软雅黑</vt:lpstr>
      <vt:lpstr>Comic Sans MS</vt:lpstr>
      <vt:lpstr>汉仪铸字超然体W</vt:lpstr>
      <vt:lpstr>Calibri</vt:lpstr>
      <vt:lpstr>Arial Unicode MS</vt:lpstr>
      <vt:lpstr>楷体</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3</cp:revision>
  <cp:lastPrinted>2022-05-22T18:38:00Z</cp:lastPrinted>
  <dcterms:created xsi:type="dcterms:W3CDTF">2022-05-22T18:38:00Z</dcterms:created>
  <dcterms:modified xsi:type="dcterms:W3CDTF">2023-02-23T01:33:15Z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E58DACD6E0FC464C909D407E609EF8D4</vt:lpwstr>
  </property>
  <property fmtid="{D5CDD505-2E9C-101B-9397-08002B2CF9AE}" pid="7" name="KSOProductBuildVer">
    <vt:lpwstr>2052-11.1.0.13703</vt:lpwstr>
  </property>
</Properties>
</file>