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40" r:id="rId3"/>
    <p:sldId id="428" r:id="rId5"/>
    <p:sldId id="429" r:id="rId6"/>
    <p:sldId id="430" r:id="rId7"/>
    <p:sldId id="431" r:id="rId8"/>
    <p:sldId id="432" r:id="rId9"/>
    <p:sldId id="433" r:id="rId10"/>
    <p:sldId id="434" r:id="rId11"/>
    <p:sldId id="435" r:id="rId12"/>
    <p:sldId id="436" r:id="rId13"/>
    <p:sldId id="437" r:id="rId14"/>
    <p:sldId id="438" r:id="rId15"/>
    <p:sldId id="439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等线" panose="02010600030101010101" charset="-122"/>
        <a:ea typeface="等线" panose="02010600030101010101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等线" panose="02010600030101010101" charset="-122"/>
        <a:ea typeface="等线" panose="02010600030101010101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等线" panose="02010600030101010101" charset="-122"/>
        <a:ea typeface="等线" panose="02010600030101010101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等线" panose="02010600030101010101" charset="-122"/>
        <a:ea typeface="等线" panose="02010600030101010101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等线" panose="02010600030101010101" charset="-122"/>
        <a:ea typeface="等线" panose="02010600030101010101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作者" initials="" lastIdx="0" clrIdx="3"/>
  <p:cmAuthor id="3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882" autoAdjust="0"/>
    <p:restoredTop sz="94660" autoAdjust="0"/>
  </p:normalViewPr>
  <p:slideViewPr>
    <p:cSldViewPr>
      <p:cViewPr>
        <p:scale>
          <a:sx n="100" d="100"/>
          <a:sy n="100" d="100"/>
        </p:scale>
        <p:origin x="-74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53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835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1035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8235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1536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r" fontAlgn="base"/>
            <a:fld id="{DBD870C3-137C-49FB-92C4-57BFF78D7D4D}" type="datetime1">
              <a:rPr lang="zh-CN" altLang="en-US" sz="1200"/>
            </a:fld>
            <a:endParaRPr lang="zh-CN" altLang="en-US" sz="1200"/>
          </a:p>
        </p:txBody>
      </p:sp>
      <p:sp>
        <p:nvSpPr>
          <p:cNvPr id="1536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1536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t>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536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1536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r" fontAlgn="base"/>
            <a:fld id="{1D80AE6E-FF14-4BC4-A972-A84A75A746CF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4" Type="http://schemas.openxmlformats.org/officeDocument/2006/relationships/tags" Target="../tags/tag121.xml"/><Relationship Id="rId3" Type="http://schemas.openxmlformats.org/officeDocument/2006/relationships/tags" Target="../tags/tag1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741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686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945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150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355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560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765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072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277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en-US" altLang="zh-CN" b="1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3481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4" Type="http://schemas.openxmlformats.org/officeDocument/2006/relationships/theme" Target="../theme/theme1.xml"/><Relationship Id="rId43" Type="http://schemas.openxmlformats.org/officeDocument/2006/relationships/image" Target="file:///D:\qq&#25991;&#20214;\712321467\Image\C2C\Image2\%7b75232B38-A165-1FB7-499C-2E1C792CACB5%7d.png" TargetMode="External"/><Relationship Id="rId42" Type="http://schemas.openxmlformats.org/officeDocument/2006/relationships/image" Target="../media/image2.png"/><Relationship Id="rId41" Type="http://schemas.openxmlformats.org/officeDocument/2006/relationships/tags" Target="../tags/tag1.xml"/><Relationship Id="rId4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0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 r:link="rId4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</p:sldLayoutIdLst>
  <p:transition/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anose="02010600030101010101" charset="-122"/>
          <a:ea typeface="等线 Light" panose="02010600030101010101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tags" Target="../tags/tag123.xml"/><Relationship Id="rId2" Type="http://schemas.openxmlformats.org/officeDocument/2006/relationships/image" Target="../media/image24.png"/><Relationship Id="rId1" Type="http://schemas.openxmlformats.org/officeDocument/2006/relationships/tags" Target="../tags/tag12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../media/image26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image" Target="../media/image26.pn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31.png"/><Relationship Id="rId16" Type="http://schemas.openxmlformats.org/officeDocument/2006/relationships/tags" Target="../tags/tag146.xml"/><Relationship Id="rId15" Type="http://schemas.openxmlformats.org/officeDocument/2006/relationships/image" Target="../media/image30.png"/><Relationship Id="rId14" Type="http://schemas.openxmlformats.org/officeDocument/2006/relationships/tags" Target="../tags/tag145.xml"/><Relationship Id="rId13" Type="http://schemas.openxmlformats.org/officeDocument/2006/relationships/image" Target="../media/image29.jpeg"/><Relationship Id="rId12" Type="http://schemas.openxmlformats.org/officeDocument/2006/relationships/tags" Target="../tags/tag144.xml"/><Relationship Id="rId11" Type="http://schemas.openxmlformats.org/officeDocument/2006/relationships/image" Target="../media/image28.jpeg"/><Relationship Id="rId10" Type="http://schemas.openxmlformats.org/officeDocument/2006/relationships/tags" Target="../tags/tag143.xml"/><Relationship Id="rId1" Type="http://schemas.openxmlformats.org/officeDocument/2006/relationships/tags" Target="../tags/tag136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6" Type="http://schemas.openxmlformats.org/officeDocument/2006/relationships/tags" Target="../tags/tag14.xml"/><Relationship Id="rId5" Type="http://schemas.openxmlformats.org/officeDocument/2006/relationships/image" Target="../media/image5.png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4.png"/><Relationship Id="rId1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5" Type="http://schemas.openxmlformats.org/officeDocument/2006/relationships/notesSlide" Target="../notesSlides/notesSlide4.xml"/><Relationship Id="rId24" Type="http://schemas.openxmlformats.org/officeDocument/2006/relationships/slideLayout" Target="../slideLayouts/slideLayout2.xml"/><Relationship Id="rId23" Type="http://schemas.openxmlformats.org/officeDocument/2006/relationships/image" Target="../media/image11.png"/><Relationship Id="rId22" Type="http://schemas.openxmlformats.org/officeDocument/2006/relationships/tags" Target="../tags/tag34.xml"/><Relationship Id="rId21" Type="http://schemas.openxmlformats.org/officeDocument/2006/relationships/image" Target="../media/image10.jpeg"/><Relationship Id="rId20" Type="http://schemas.openxmlformats.org/officeDocument/2006/relationships/tags" Target="../tags/tag33.xml"/><Relationship Id="rId2" Type="http://schemas.openxmlformats.org/officeDocument/2006/relationships/tags" Target="../tags/tag18.xml"/><Relationship Id="rId19" Type="http://schemas.openxmlformats.org/officeDocument/2006/relationships/image" Target="../media/image9.png"/><Relationship Id="rId18" Type="http://schemas.openxmlformats.org/officeDocument/2006/relationships/tags" Target="../tags/tag32.xml"/><Relationship Id="rId17" Type="http://schemas.openxmlformats.org/officeDocument/2006/relationships/image" Target="../media/image8.png"/><Relationship Id="rId16" Type="http://schemas.openxmlformats.org/officeDocument/2006/relationships/tags" Target="../tags/tag31.xml"/><Relationship Id="rId15" Type="http://schemas.openxmlformats.org/officeDocument/2006/relationships/image" Target="../media/image7.png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3" Type="http://schemas.openxmlformats.org/officeDocument/2006/relationships/notesSlide" Target="../notesSlides/notesSlide5.xml"/><Relationship Id="rId32" Type="http://schemas.openxmlformats.org/officeDocument/2006/relationships/slideLayout" Target="../slideLayouts/slideLayout2.xml"/><Relationship Id="rId31" Type="http://schemas.openxmlformats.org/officeDocument/2006/relationships/tags" Target="../tags/tag67.xml"/><Relationship Id="rId30" Type="http://schemas.openxmlformats.org/officeDocument/2006/relationships/tags" Target="../tags/tag66.xml"/><Relationship Id="rId3" Type="http://schemas.openxmlformats.org/officeDocument/2006/relationships/tags" Target="../tags/tag39.xml"/><Relationship Id="rId29" Type="http://schemas.openxmlformats.org/officeDocument/2006/relationships/tags" Target="../tags/tag65.xml"/><Relationship Id="rId28" Type="http://schemas.openxmlformats.org/officeDocument/2006/relationships/tags" Target="../tags/tag64.xml"/><Relationship Id="rId27" Type="http://schemas.openxmlformats.org/officeDocument/2006/relationships/tags" Target="../tags/tag63.xml"/><Relationship Id="rId26" Type="http://schemas.openxmlformats.org/officeDocument/2006/relationships/tags" Target="../tags/tag62.xml"/><Relationship Id="rId25" Type="http://schemas.openxmlformats.org/officeDocument/2006/relationships/tags" Target="../tags/tag61.xml"/><Relationship Id="rId24" Type="http://schemas.openxmlformats.org/officeDocument/2006/relationships/tags" Target="../tags/tag60.xml"/><Relationship Id="rId23" Type="http://schemas.openxmlformats.org/officeDocument/2006/relationships/tags" Target="../tags/tag59.xml"/><Relationship Id="rId22" Type="http://schemas.openxmlformats.org/officeDocument/2006/relationships/tags" Target="../tags/tag58.xml"/><Relationship Id="rId21" Type="http://schemas.openxmlformats.org/officeDocument/2006/relationships/tags" Target="../tags/tag57.xml"/><Relationship Id="rId20" Type="http://schemas.openxmlformats.org/officeDocument/2006/relationships/tags" Target="../tags/tag56.xml"/><Relationship Id="rId2" Type="http://schemas.openxmlformats.org/officeDocument/2006/relationships/tags" Target="../tags/tag38.xml"/><Relationship Id="rId19" Type="http://schemas.openxmlformats.org/officeDocument/2006/relationships/tags" Target="../tags/tag55.xml"/><Relationship Id="rId18" Type="http://schemas.openxmlformats.org/officeDocument/2006/relationships/tags" Target="../tags/tag54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tags" Target="../tags/tag3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image" Target="../media/image13.png"/><Relationship Id="rId4" Type="http://schemas.openxmlformats.org/officeDocument/2006/relationships/tags" Target="../tags/tag72.xml"/><Relationship Id="rId36" Type="http://schemas.openxmlformats.org/officeDocument/2006/relationships/notesSlide" Target="../notesSlides/notesSlide6.xml"/><Relationship Id="rId35" Type="http://schemas.openxmlformats.org/officeDocument/2006/relationships/slideLayout" Target="../slideLayouts/slideLayout2.xml"/><Relationship Id="rId34" Type="http://schemas.openxmlformats.org/officeDocument/2006/relationships/audio" Target="../media/audio1.wav"/><Relationship Id="rId33" Type="http://schemas.openxmlformats.org/officeDocument/2006/relationships/tags" Target="../tags/tag98.xml"/><Relationship Id="rId32" Type="http://schemas.openxmlformats.org/officeDocument/2006/relationships/tags" Target="../tags/tag97.xml"/><Relationship Id="rId31" Type="http://schemas.openxmlformats.org/officeDocument/2006/relationships/tags" Target="../tags/tag96.xml"/><Relationship Id="rId30" Type="http://schemas.openxmlformats.org/officeDocument/2006/relationships/tags" Target="../tags/tag95.xml"/><Relationship Id="rId3" Type="http://schemas.openxmlformats.org/officeDocument/2006/relationships/image" Target="../media/image12.png"/><Relationship Id="rId29" Type="http://schemas.openxmlformats.org/officeDocument/2006/relationships/tags" Target="../tags/tag94.xml"/><Relationship Id="rId28" Type="http://schemas.openxmlformats.org/officeDocument/2006/relationships/tags" Target="../tags/tag93.xml"/><Relationship Id="rId27" Type="http://schemas.openxmlformats.org/officeDocument/2006/relationships/tags" Target="../tags/tag92.xml"/><Relationship Id="rId26" Type="http://schemas.openxmlformats.org/officeDocument/2006/relationships/tags" Target="../tags/tag91.xml"/><Relationship Id="rId25" Type="http://schemas.openxmlformats.org/officeDocument/2006/relationships/tags" Target="../tags/tag90.xml"/><Relationship Id="rId24" Type="http://schemas.openxmlformats.org/officeDocument/2006/relationships/tags" Target="../tags/tag89.xml"/><Relationship Id="rId23" Type="http://schemas.openxmlformats.org/officeDocument/2006/relationships/tags" Target="../tags/tag88.xml"/><Relationship Id="rId22" Type="http://schemas.openxmlformats.org/officeDocument/2006/relationships/tags" Target="../tags/tag87.xml"/><Relationship Id="rId21" Type="http://schemas.openxmlformats.org/officeDocument/2006/relationships/tags" Target="../tags/tag86.xml"/><Relationship Id="rId20" Type="http://schemas.openxmlformats.org/officeDocument/2006/relationships/tags" Target="../tags/tag85.xml"/><Relationship Id="rId2" Type="http://schemas.openxmlformats.org/officeDocument/2006/relationships/tags" Target="../tags/tag71.xml"/><Relationship Id="rId19" Type="http://schemas.openxmlformats.org/officeDocument/2006/relationships/tags" Target="../tags/tag84.xml"/><Relationship Id="rId18" Type="http://schemas.openxmlformats.org/officeDocument/2006/relationships/tags" Target="../tags/tag83.xml"/><Relationship Id="rId17" Type="http://schemas.openxmlformats.org/officeDocument/2006/relationships/tags" Target="../tags/tag82.xml"/><Relationship Id="rId16" Type="http://schemas.openxmlformats.org/officeDocument/2006/relationships/tags" Target="../tags/tag81.xml"/><Relationship Id="rId15" Type="http://schemas.openxmlformats.org/officeDocument/2006/relationships/image" Target="../media/image15.png"/><Relationship Id="rId14" Type="http://schemas.openxmlformats.org/officeDocument/2006/relationships/tags" Target="../tags/tag80.xml"/><Relationship Id="rId13" Type="http://schemas.openxmlformats.org/officeDocument/2006/relationships/tags" Target="../tags/tag79.xml"/><Relationship Id="rId12" Type="http://schemas.openxmlformats.org/officeDocument/2006/relationships/tags" Target="../tags/tag78.xml"/><Relationship Id="rId11" Type="http://schemas.openxmlformats.org/officeDocument/2006/relationships/tags" Target="../tags/tag77.xml"/><Relationship Id="rId10" Type="http://schemas.openxmlformats.org/officeDocument/2006/relationships/image" Target="../media/image14.png"/><Relationship Id="rId1" Type="http://schemas.openxmlformats.org/officeDocument/2006/relationships/tags" Target="../tags/tag70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6.png"/><Relationship Id="rId1" Type="http://schemas.openxmlformats.org/officeDocument/2006/relationships/tags" Target="../tags/tag10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image" Target="../media/image20.png"/><Relationship Id="rId7" Type="http://schemas.openxmlformats.org/officeDocument/2006/relationships/tags" Target="../tags/tag114.xml"/><Relationship Id="rId6" Type="http://schemas.openxmlformats.org/officeDocument/2006/relationships/image" Target="../media/image19.png"/><Relationship Id="rId5" Type="http://schemas.openxmlformats.org/officeDocument/2006/relationships/tags" Target="../tags/tag113.xml"/><Relationship Id="rId4" Type="http://schemas.openxmlformats.org/officeDocument/2006/relationships/image" Target="../media/image18.png"/><Relationship Id="rId3" Type="http://schemas.openxmlformats.org/officeDocument/2006/relationships/tags" Target="../tags/tag112.xml"/><Relationship Id="rId2" Type="http://schemas.openxmlformats.org/officeDocument/2006/relationships/image" Target="../media/image17.png"/><Relationship Id="rId19" Type="http://schemas.openxmlformats.org/officeDocument/2006/relationships/notesSlide" Target="../notesSlides/notesSlide8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3.jpeg"/><Relationship Id="rId16" Type="http://schemas.openxmlformats.org/officeDocument/2006/relationships/tags" Target="../tags/tag119.xml"/><Relationship Id="rId15" Type="http://schemas.openxmlformats.org/officeDocument/2006/relationships/image" Target="../media/image5.png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image" Target="../media/image22.png"/><Relationship Id="rId11" Type="http://schemas.openxmlformats.org/officeDocument/2006/relationships/tags" Target="../tags/tag116.xml"/><Relationship Id="rId10" Type="http://schemas.openxmlformats.org/officeDocument/2006/relationships/image" Target="../media/image21.png"/><Relationship Id="rId1" Type="http://schemas.openxmlformats.org/officeDocument/2006/relationships/tags" Target="../tags/tag1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/>
          <p:nvPr>
            <p:custDataLst>
              <p:tags r:id="rId1"/>
            </p:custDataLst>
          </p:nvPr>
        </p:nvSpPr>
        <p:spPr>
          <a:xfrm>
            <a:off x="2135505" y="548680"/>
            <a:ext cx="8280400" cy="38779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>
              <a:lnSpc>
                <a:spcPct val="1500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ea typeface="汉仪旗黑Y2-45W" panose="00020600040101010101" charset="-122"/>
              </a:rPr>
              <a:t>Unit 3.1</a:t>
            </a:r>
            <a:endParaRPr lang="en-US" altLang="zh-CN" sz="4800" b="1" dirty="0">
              <a:solidFill>
                <a:srgbClr val="000000"/>
              </a:solidFill>
              <a:latin typeface="Times New Roman" panose="02020603050405020304" pitchFamily="18" charset="0"/>
              <a:ea typeface="汉仪旗黑Y2-45W" panose="00020600040101010101" charset="-122"/>
            </a:endParaRPr>
          </a:p>
          <a:p>
            <a:pPr lvl="0" algn="ctr" eaLnBrk="0" hangingPunct="0">
              <a:lnSpc>
                <a:spcPct val="150000"/>
              </a:lnSpc>
            </a:pPr>
            <a:r>
              <a:rPr lang="en-US" altLang="zh-CN" sz="7200" b="1" dirty="0">
                <a:solidFill>
                  <a:srgbClr val="000000"/>
                </a:solidFill>
                <a:latin typeface="Times New Roman" panose="02020603050405020304" pitchFamily="18" charset="0"/>
                <a:ea typeface="汉仪旗黑Y2-45W" panose="00020600040101010101" charset="-122"/>
                <a:sym typeface="等线" panose="02010600030101010101" charset="-122"/>
              </a:rPr>
              <a:t>At the </a:t>
            </a:r>
            <a:r>
              <a:rPr lang="en-US" altLang="zh-CN" sz="7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汉仪旗黑Y2-45W" panose="00020600040101010101" charset="-122"/>
                <a:sym typeface="等线" panose="02010600030101010101" charset="-122"/>
              </a:rPr>
              <a:t>zoo</a:t>
            </a:r>
            <a:endParaRPr lang="en-US" altLang="zh-CN" sz="7200" b="1" dirty="0" smtClean="0">
              <a:solidFill>
                <a:srgbClr val="000000"/>
              </a:solidFill>
              <a:latin typeface="Times New Roman" panose="02020603050405020304" pitchFamily="18" charset="0"/>
              <a:ea typeface="汉仪旗黑Y2-45W" panose="00020600040101010101" charset="-122"/>
              <a:sym typeface="等线" panose="02010600030101010101" charset="-122"/>
            </a:endParaRPr>
          </a:p>
          <a:p>
            <a:pPr lvl="0" algn="ctr" eaLnBrk="0" hangingPunct="0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汉仪旗黑Y2-45W" panose="00020600040101010101" charset="-122"/>
                <a:sym typeface="等线" panose="02010600030101010101" charset="-122"/>
              </a:rPr>
              <a:t>第</a:t>
            </a:r>
            <a:r>
              <a:rPr lang="en-US" altLang="zh-CN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汉仪旗黑Y2-45W" panose="00020600040101010101" charset="-122"/>
                <a:sym typeface="等线" panose="02010600030101010101" charset="-122"/>
              </a:rPr>
              <a:t>3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汉仪旗黑Y2-45W" panose="00020600040101010101" charset="-122"/>
                <a:sym typeface="等线" panose="02010600030101010101" charset="-122"/>
              </a:rPr>
              <a:t>课</a:t>
            </a:r>
            <a:r>
              <a:rPr lang="zh-CN" altLang="en-US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汉仪旗黑Y2-45W" panose="00020600040101010101" charset="-122"/>
                <a:sym typeface="等线" panose="02010600030101010101" charset="-122"/>
              </a:rPr>
              <a:t>时</a:t>
            </a:r>
            <a:endParaRPr lang="en-US" altLang="zh-CN" sz="4000" b="1" dirty="0">
              <a:solidFill>
                <a:srgbClr val="000000"/>
              </a:solidFill>
              <a:latin typeface="Times New Roman" panose="02020603050405020304" pitchFamily="18" charset="0"/>
              <a:ea typeface="汉仪旗黑Y2-45W" panose="0002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194298" y="908720"/>
            <a:ext cx="7570787" cy="4264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3794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2135560" y="908720"/>
            <a:ext cx="7689850" cy="4337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3"/>
          <p:cNvSpPr/>
          <p:nvPr>
            <p:custDataLst>
              <p:tags r:id="rId1"/>
            </p:custDataLst>
          </p:nvPr>
        </p:nvSpPr>
        <p:spPr>
          <a:xfrm>
            <a:off x="2711624" y="1497013"/>
            <a:ext cx="6529387" cy="3635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200" baseline="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Tim hid a pin.</a:t>
            </a:r>
            <a:endParaRPr lang="en-US" altLang="zh-CN" sz="3200" baseline="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baseline="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Tim hid a pin in a bin. </a:t>
            </a:r>
            <a:endParaRPr lang="en-US" altLang="zh-CN" sz="3200" baseline="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baseline="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Jim hid a tin.</a:t>
            </a:r>
            <a:endParaRPr lang="en-US" altLang="zh-CN" sz="3200" baseline="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baseline="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Jim hid a tin in a bin. </a:t>
            </a:r>
            <a:endParaRPr lang="en-US" altLang="zh-CN" sz="3200" baseline="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baseline="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It's too dim to see the pin and</a:t>
            </a:r>
            <a:endParaRPr lang="en-US" altLang="zh-CN" sz="3200" baseline="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3200" baseline="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the tin in the bins.</a:t>
            </a:r>
            <a:endParaRPr lang="en-US" altLang="zh-CN" sz="3200" baseline="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35842" name="文本框 2"/>
          <p:cNvSpPr/>
          <p:nvPr>
            <p:custDataLst>
              <p:tags r:id="rId2"/>
            </p:custDataLst>
          </p:nvPr>
        </p:nvSpPr>
        <p:spPr>
          <a:xfrm>
            <a:off x="2465561" y="673101"/>
            <a:ext cx="23463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 dirty="0">
                <a:solidFill>
                  <a:schemeClr val="accent1"/>
                </a:solidFill>
                <a:latin typeface="Comic Sans MS" panose="030F0702030302020204" charset="0"/>
                <a:ea typeface="汉仪铸字超然体W" charset="-122"/>
              </a:rPr>
              <a:t>Let's read.</a:t>
            </a:r>
            <a:endParaRPr lang="en-US" altLang="zh-CN" sz="3200" dirty="0">
              <a:solidFill>
                <a:schemeClr val="accent1"/>
              </a:solidFill>
              <a:latin typeface="Comic Sans MS" panose="030F0702030302020204" charset="0"/>
              <a:ea typeface="汉仪铸字超然体W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1" dur="8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8" dur="8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5" dur="8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2" dur="8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文本框 3"/>
          <p:cNvSpPr/>
          <p:nvPr>
            <p:custDataLst>
              <p:tags r:id="rId1"/>
            </p:custDataLst>
          </p:nvPr>
        </p:nvSpPr>
        <p:spPr>
          <a:xfrm>
            <a:off x="2859088" y="783431"/>
            <a:ext cx="2078037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000" b="1">
                <a:latin typeface="等线" panose="02010600030101010101" charset="-122"/>
                <a:ea typeface="汉仪铸字超然体W" charset="-122"/>
              </a:rPr>
              <a:t>知识精讲</a:t>
            </a:r>
            <a:endParaRPr lang="zh-CN" altLang="en-US" sz="3000" b="1">
              <a:latin typeface="等线" panose="02010600030101010101" charset="-122"/>
              <a:ea typeface="汉仪铸字超然体W" charset="-122"/>
            </a:endParaRPr>
          </a:p>
        </p:txBody>
      </p:sp>
      <p:grpSp>
        <p:nvGrpSpPr>
          <p:cNvPr id="37890" name="组合 5"/>
          <p:cNvGrpSpPr/>
          <p:nvPr>
            <p:custDataLst>
              <p:tags r:id="rId2"/>
            </p:custDataLst>
          </p:nvPr>
        </p:nvGrpSpPr>
        <p:grpSpPr>
          <a:xfrm>
            <a:off x="3149600" y="1569244"/>
            <a:ext cx="1495425" cy="808037"/>
            <a:chOff x="2167038" y="1587458"/>
            <a:chExt cx="1995375" cy="1076167"/>
          </a:xfrm>
        </p:grpSpPr>
        <p:pic>
          <p:nvPicPr>
            <p:cNvPr id="37891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H="1">
              <a:off x="2167038" y="1587458"/>
              <a:ext cx="1995375" cy="107616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7892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2632376" y="1705153"/>
              <a:ext cx="1530037" cy="4905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/>
              <a:r>
                <a:rPr lang="zh-CN" altLang="en-US" sz="1800">
                  <a:solidFill>
                    <a:srgbClr val="000000"/>
                  </a:solidFill>
                  <a:latin typeface="等线" panose="02010600030101010101" charset="-122"/>
                  <a:ea typeface="汉仪旗黑Y2-45W" panose="00020600040101010101" charset="-122"/>
                </a:rPr>
                <a:t>知识点</a:t>
              </a:r>
              <a:r>
                <a:rPr lang="en-US" altLang="zh-CN" sz="1800">
                  <a:solidFill>
                    <a:srgbClr val="000000"/>
                  </a:solidFill>
                  <a:latin typeface="等线" panose="02010600030101010101" charset="-122"/>
                  <a:ea typeface="汉仪旗黑Y2-45W" panose="00020600040101010101" charset="-122"/>
                </a:rPr>
                <a:t> </a:t>
              </a:r>
              <a:endParaRPr lang="en-US" altLang="zh-CN" sz="1800">
                <a:solidFill>
                  <a:srgbClr val="000000"/>
                </a:solidFill>
                <a:latin typeface="等线" panose="02010600030101010101" charset="-122"/>
                <a:ea typeface="汉仪旗黑Y2-45W" panose="00020600040101010101" charset="-122"/>
              </a:endParaRPr>
            </a:p>
          </p:txBody>
        </p:sp>
      </p:grpSp>
      <p:sp>
        <p:nvSpPr>
          <p:cNvPr id="37893" name="文本框 17"/>
          <p:cNvSpPr/>
          <p:nvPr>
            <p:custDataLst>
              <p:tags r:id="rId6"/>
            </p:custDataLst>
          </p:nvPr>
        </p:nvSpPr>
        <p:spPr>
          <a:xfrm>
            <a:off x="4937125" y="1607344"/>
            <a:ext cx="1325563" cy="450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自然拼读法</a:t>
            </a:r>
            <a:endParaRPr lang="zh-CN" altLang="en-US" sz="1800">
              <a:solidFill>
                <a:srgbClr val="000000"/>
              </a:solidFill>
              <a:latin typeface="Calibri" panose="020F0502020204030204"/>
              <a:ea typeface="汉仪旗黑Y2-45W" panose="00020600040101010101" charset="-122"/>
            </a:endParaRPr>
          </a:p>
        </p:txBody>
      </p:sp>
      <p:sp>
        <p:nvSpPr>
          <p:cNvPr id="37894" name="TextBox 8"/>
          <p:cNvSpPr txBox="1"/>
          <p:nvPr>
            <p:custDataLst>
              <p:tags r:id="rId7"/>
            </p:custDataLst>
          </p:nvPr>
        </p:nvSpPr>
        <p:spPr>
          <a:xfrm>
            <a:off x="1991544" y="2377281"/>
            <a:ext cx="7632848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indent="457200" eaLnBrk="0" hangingPunct="0">
              <a:lnSpc>
                <a:spcPct val="150000"/>
              </a:lnSpc>
            </a:pP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自然拼读法通过直接学习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26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个字母及字母组合在单词中的发音规则，建立字母及字母组合与发音的感知，掌握英语拼读规律，从而达到看到单词就会读，听到单词就会拼的学习目的。如：看到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big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这个单词，我们就要想到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b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发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/b/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i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发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/ɪ/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，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g 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发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/ɡ/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，然后试着拼读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/b/ /ɪ/ /ɡ/, 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正确读出单词。另一方面，我们也可以通过听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bɪɡ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这个单词的读音，把它分解成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/b//ɪ//ɡ/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，然后转换成相应的字母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b, i, g, 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从而顺利地拼写出单词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big</a:t>
            </a:r>
            <a:r>
              <a:rPr lang="zh-CN" altLang="zh-CN" sz="1800" dirty="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。</a:t>
            </a:r>
            <a:endParaRPr lang="zh-CN" altLang="zh-CN" sz="1800" dirty="0">
              <a:solidFill>
                <a:srgbClr val="000000"/>
              </a:solidFill>
              <a:latin typeface="Calibri" panose="020F0502020204030204"/>
              <a:ea typeface="汉仪旗黑Y2-45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3"/>
          <p:cNvSpPr/>
          <p:nvPr>
            <p:custDataLst>
              <p:tags r:id="rId1"/>
            </p:custDataLst>
          </p:nvPr>
        </p:nvSpPr>
        <p:spPr>
          <a:xfrm>
            <a:off x="2859088" y="1187450"/>
            <a:ext cx="2078037" cy="552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zh-CN" altLang="en-US" sz="3000" b="1">
                <a:latin typeface="等线" panose="02010600030101010101" charset="-122"/>
                <a:ea typeface="汉仪铸字超然体W" charset="-122"/>
              </a:rPr>
              <a:t>知识精讲</a:t>
            </a:r>
            <a:endParaRPr lang="zh-CN" altLang="en-US" sz="3000" b="1">
              <a:latin typeface="等线" panose="02010600030101010101" charset="-122"/>
              <a:ea typeface="汉仪铸字超然体W" charset="-122"/>
            </a:endParaRPr>
          </a:p>
        </p:txBody>
      </p:sp>
      <p:grpSp>
        <p:nvGrpSpPr>
          <p:cNvPr id="38914" name="组合 5"/>
          <p:cNvGrpSpPr/>
          <p:nvPr>
            <p:custDataLst>
              <p:tags r:id="rId2"/>
            </p:custDataLst>
          </p:nvPr>
        </p:nvGrpSpPr>
        <p:grpSpPr>
          <a:xfrm>
            <a:off x="3149600" y="1973263"/>
            <a:ext cx="1495425" cy="808037"/>
            <a:chOff x="2167038" y="1587458"/>
            <a:chExt cx="1995375" cy="1076167"/>
          </a:xfrm>
        </p:grpSpPr>
        <p:pic>
          <p:nvPicPr>
            <p:cNvPr id="38915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email"/>
            <a:stretch>
              <a:fillRect/>
            </a:stretch>
          </p:blipFill>
          <p:spPr>
            <a:xfrm flipH="1">
              <a:off x="2167038" y="1587458"/>
              <a:ext cx="1995375" cy="1076167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38916" name="文本框 4"/>
            <p:cNvSpPr txBox="1"/>
            <p:nvPr>
              <p:custDataLst>
                <p:tags r:id="rId5"/>
              </p:custDataLst>
            </p:nvPr>
          </p:nvSpPr>
          <p:spPr>
            <a:xfrm>
              <a:off x="2632376" y="1705153"/>
              <a:ext cx="1530037" cy="4905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</a:lstStyle>
            <a:p>
              <a:pPr lvl="0"/>
              <a:r>
                <a:rPr lang="zh-CN" altLang="en-US" sz="1800">
                  <a:solidFill>
                    <a:srgbClr val="000000"/>
                  </a:solidFill>
                  <a:latin typeface="等线" panose="02010600030101010101" charset="-122"/>
                  <a:ea typeface="汉仪旗黑Y2-45W" panose="00020600040101010101" charset="-122"/>
                </a:rPr>
                <a:t>知识点</a:t>
              </a:r>
              <a:r>
                <a:rPr lang="en-US" altLang="zh-CN" sz="1800">
                  <a:solidFill>
                    <a:srgbClr val="000000"/>
                  </a:solidFill>
                  <a:latin typeface="等线" panose="02010600030101010101" charset="-122"/>
                  <a:ea typeface="汉仪旗黑Y2-45W" panose="00020600040101010101" charset="-122"/>
                </a:rPr>
                <a:t> </a:t>
              </a:r>
              <a:endParaRPr lang="en-US" altLang="zh-CN" sz="1800">
                <a:solidFill>
                  <a:srgbClr val="000000"/>
                </a:solidFill>
                <a:latin typeface="等线" panose="02010600030101010101" charset="-122"/>
                <a:ea typeface="汉仪旗黑Y2-45W" panose="00020600040101010101" charset="-122"/>
              </a:endParaRPr>
            </a:p>
          </p:txBody>
        </p:sp>
      </p:grpSp>
      <p:sp>
        <p:nvSpPr>
          <p:cNvPr id="38917" name="文本框 17"/>
          <p:cNvSpPr/>
          <p:nvPr>
            <p:custDataLst>
              <p:tags r:id="rId6"/>
            </p:custDataLst>
          </p:nvPr>
        </p:nvSpPr>
        <p:spPr>
          <a:xfrm>
            <a:off x="4645025" y="1976438"/>
            <a:ext cx="2589213" cy="50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字母</a:t>
            </a:r>
            <a:r>
              <a:rPr lang="en-US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i</a:t>
            </a:r>
            <a:r>
              <a:rPr lang="zh-CN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在单词中发短音</a:t>
            </a:r>
            <a:r>
              <a:rPr lang="en-US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/ɪ/ </a:t>
            </a:r>
            <a:endParaRPr lang="en-US" altLang="zh-CN" sz="1800">
              <a:solidFill>
                <a:srgbClr val="000000"/>
              </a:solidFill>
              <a:latin typeface="Calibri" panose="020F0502020204030204"/>
              <a:ea typeface="汉仪旗黑Y2-45W" panose="00020600040101010101" charset="-122"/>
            </a:endParaRPr>
          </a:p>
        </p:txBody>
      </p:sp>
      <p:sp>
        <p:nvSpPr>
          <p:cNvPr id="38918" name="TextBox 8"/>
          <p:cNvSpPr txBox="1"/>
          <p:nvPr>
            <p:custDataLst>
              <p:tags r:id="rId7"/>
            </p:custDataLst>
          </p:nvPr>
        </p:nvSpPr>
        <p:spPr>
          <a:xfrm>
            <a:off x="3340100" y="2867025"/>
            <a:ext cx="48514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eaLnBrk="0" hangingPunct="0">
              <a:lnSpc>
                <a:spcPct val="300000"/>
              </a:lnSpc>
            </a:pPr>
            <a:r>
              <a:rPr lang="zh-CN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例词：</a:t>
            </a:r>
            <a:r>
              <a:rPr lang="en-US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big </a:t>
            </a:r>
            <a:r>
              <a:rPr lang="zh-CN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大的　　　</a:t>
            </a:r>
            <a:r>
              <a:rPr lang="en-US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                    pig </a:t>
            </a:r>
            <a:r>
              <a:rPr lang="zh-CN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猪</a:t>
            </a:r>
            <a:endParaRPr lang="en-US" altLang="zh-CN" sz="1800">
              <a:solidFill>
                <a:srgbClr val="000000"/>
              </a:solidFill>
              <a:latin typeface="Calibri" panose="020F0502020204030204"/>
              <a:ea typeface="汉仪旗黑Y2-45W" panose="00020600040101010101" charset="-122"/>
            </a:endParaRPr>
          </a:p>
          <a:p>
            <a:pPr lvl="0" eaLnBrk="0" hangingPunct="0">
              <a:lnSpc>
                <a:spcPct val="300000"/>
              </a:lnSpc>
            </a:pPr>
            <a:r>
              <a:rPr lang="en-US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              six </a:t>
            </a:r>
            <a:r>
              <a:rPr lang="zh-CN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六</a:t>
            </a:r>
            <a:r>
              <a:rPr lang="en-US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                                      milk </a:t>
            </a:r>
            <a:r>
              <a:rPr lang="zh-CN" altLang="zh-CN" sz="1800">
                <a:solidFill>
                  <a:srgbClr val="000000"/>
                </a:solidFill>
                <a:latin typeface="Calibri" panose="020F0502020204030204"/>
                <a:ea typeface="汉仪旗黑Y2-45W" panose="00020600040101010101" charset="-122"/>
              </a:rPr>
              <a:t>牛奶</a:t>
            </a:r>
            <a:endParaRPr lang="zh-CN" altLang="zh-CN" sz="1800">
              <a:solidFill>
                <a:srgbClr val="000000"/>
              </a:solidFill>
              <a:latin typeface="Calibri" panose="020F0502020204030204"/>
              <a:ea typeface="汉仪旗黑Y2-45W" panose="00020600040101010101" charset="-122"/>
            </a:endParaRPr>
          </a:p>
        </p:txBody>
      </p:sp>
      <p:pic>
        <p:nvPicPr>
          <p:cNvPr id="38919" name="图片 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4937125" y="2781300"/>
            <a:ext cx="1376363" cy="1241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0" name="图片 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4438" y="4037013"/>
            <a:ext cx="1289050" cy="993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1" name="图片 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97725" y="2673350"/>
            <a:ext cx="1790700" cy="11985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96175" y="4064000"/>
            <a:ext cx="1392238" cy="814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3" name="New picture"/>
          <p:cNvPicPr/>
          <p:nvPr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10858500" y="116459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9470"/>
          <p:cNvSpPr/>
          <p:nvPr>
            <p:custDataLst>
              <p:tags r:id="rId1"/>
            </p:custDataLst>
          </p:nvPr>
        </p:nvSpPr>
        <p:spPr>
          <a:xfrm>
            <a:off x="2774950" y="1035050"/>
            <a:ext cx="2736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 dirty="0">
                <a:latin typeface="Comic Sans MS" panose="030F0702030302020204" charset="0"/>
                <a:ea typeface="汉仪铸字超然体W" charset="-122"/>
              </a:rPr>
              <a:t>Presentation</a:t>
            </a:r>
            <a:endParaRPr lang="en-US" altLang="zh-CN" sz="3200" dirty="0">
              <a:latin typeface="Comic Sans MS" panose="030F0702030302020204" charset="0"/>
              <a:ea typeface="汉仪铸字超然体W" charset="-122"/>
            </a:endParaRPr>
          </a:p>
        </p:txBody>
      </p:sp>
      <p:sp>
        <p:nvSpPr>
          <p:cNvPr id="18434" name="文本框 3"/>
          <p:cNvSpPr/>
          <p:nvPr>
            <p:custDataLst>
              <p:tags r:id="rId2"/>
            </p:custDataLst>
          </p:nvPr>
        </p:nvSpPr>
        <p:spPr>
          <a:xfrm>
            <a:off x="2860675" y="2338388"/>
            <a:ext cx="3602038" cy="304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I’m an animal.  </a:t>
            </a:r>
            <a:endParaRPr lang="en-US" altLang="zh-CN" sz="320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I’m big.   </a:t>
            </a:r>
            <a:endParaRPr lang="en-US" altLang="zh-CN" sz="320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I’m pink.    </a:t>
            </a:r>
            <a:endParaRPr lang="en-US" altLang="zh-CN" sz="320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 like to eat. </a:t>
            </a:r>
            <a:endParaRPr lang="en-US" altLang="zh-CN" sz="320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 like to sleep. </a:t>
            </a:r>
            <a:endParaRPr lang="en-US" altLang="zh-CN" sz="320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Who am I? </a:t>
            </a:r>
            <a:endParaRPr lang="en-US" altLang="zh-CN" sz="3200" dirty="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</p:txBody>
      </p:sp>
      <p:sp>
        <p:nvSpPr>
          <p:cNvPr id="18435" name="圆角矩形 2"/>
          <p:cNvSpPr/>
          <p:nvPr>
            <p:custDataLst>
              <p:tags r:id="rId3"/>
            </p:custDataLst>
          </p:nvPr>
        </p:nvSpPr>
        <p:spPr>
          <a:xfrm>
            <a:off x="2774950" y="1766888"/>
            <a:ext cx="2593975" cy="571500"/>
          </a:xfrm>
          <a:prstGeom prst="roundRect">
            <a:avLst/>
          </a:prstGeom>
          <a:solidFill>
            <a:srgbClr val="D3ED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铸字超然体W" charset="-122"/>
                <a:cs typeface="Comic Sans MS" panose="030F0702030302020204" charset="0"/>
              </a:rPr>
              <a:t>A riddle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铸字超然体W" charset="-122"/>
              <a:cs typeface="Comic Sans MS" panose="030F0702030302020204" charset="0"/>
            </a:endParaRPr>
          </a:p>
        </p:txBody>
      </p:sp>
      <p:pic>
        <p:nvPicPr>
          <p:cNvPr id="18436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837238" y="230188"/>
            <a:ext cx="3852862" cy="6089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4" dur="8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1" dur="8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8" dur="8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5" dur="8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2" dur="8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922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024438" y="1125538"/>
            <a:ext cx="1616075" cy="2138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2" name="文本框 2"/>
          <p:cNvSpPr/>
          <p:nvPr>
            <p:custDataLst>
              <p:tags r:id="rId3"/>
            </p:custDataLst>
          </p:nvPr>
        </p:nvSpPr>
        <p:spPr>
          <a:xfrm>
            <a:off x="4371975" y="3706813"/>
            <a:ext cx="6205538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>
                <a:solidFill>
                  <a:schemeClr val="accent1"/>
                </a:solidFill>
                <a:latin typeface="Comic Sans MS" panose="030F0702030302020204" charset="0"/>
                <a:ea typeface="汉仪铸字超然体W" charset="-122"/>
                <a:sym typeface="等线" panose="02010600030101010101" charset="-122"/>
              </a:rPr>
              <a:t>I like milk. The milk is six</a:t>
            </a:r>
            <a:r>
              <a:rPr lang="en-US" altLang="zh-CN" sz="3200" i="1">
                <a:solidFill>
                  <a:schemeClr val="accent1"/>
                </a:solidFill>
                <a:latin typeface="Comic Sans MS" panose="030F0702030302020204" charset="0"/>
                <a:ea typeface="汉仪铸字超然体W" charset="-122"/>
                <a:sym typeface="等线" panose="02010600030101010101" charset="-122"/>
              </a:rPr>
              <a:t> yuan</a:t>
            </a:r>
            <a:r>
              <a:rPr lang="en-US" altLang="zh-CN" sz="3200">
                <a:solidFill>
                  <a:schemeClr val="accent1"/>
                </a:solidFill>
                <a:latin typeface="Comic Sans MS" panose="030F0702030302020204" charset="0"/>
                <a:ea typeface="汉仪铸字超然体W" charset="-122"/>
                <a:sym typeface="等线" panose="02010600030101010101" charset="-122"/>
              </a:rPr>
              <a:t>. </a:t>
            </a:r>
            <a:endParaRPr lang="en-US" altLang="zh-CN" sz="3200">
              <a:solidFill>
                <a:schemeClr val="accent1"/>
              </a:solidFill>
              <a:latin typeface="Comic Sans MS" panose="030F0702030302020204" charset="0"/>
              <a:ea typeface="汉仪铸字超然体W" charset="-122"/>
              <a:sym typeface="等线" panose="02010600030101010101" charset="-122"/>
            </a:endParaRPr>
          </a:p>
        </p:txBody>
      </p:sp>
      <p:pic>
        <p:nvPicPr>
          <p:cNvPr id="20483" name="图片 18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804150" y="1462088"/>
            <a:ext cx="1776413" cy="16017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4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162175" y="2189163"/>
            <a:ext cx="1878013" cy="28368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6163"/>
          <p:cNvSpPr txBox="1"/>
          <p:nvPr>
            <p:custDataLst>
              <p:tags r:id="rId1"/>
            </p:custDataLst>
          </p:nvPr>
        </p:nvSpPr>
        <p:spPr>
          <a:xfrm>
            <a:off x="2956560" y="3144520"/>
            <a:ext cx="48990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What does “i” sound?</a:t>
            </a:r>
            <a:endParaRPr lang="en-US" altLang="zh-CN" sz="3200" b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</p:txBody>
      </p:sp>
      <p:sp>
        <p:nvSpPr>
          <p:cNvPr id="22530" name="文本框 1"/>
          <p:cNvSpPr txBox="1"/>
          <p:nvPr>
            <p:custDataLst>
              <p:tags r:id="rId2"/>
            </p:custDataLst>
          </p:nvPr>
        </p:nvSpPr>
        <p:spPr>
          <a:xfrm>
            <a:off x="2956560" y="1685608"/>
            <a:ext cx="37147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What do you find?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2531" name="TextBox 15"/>
          <p:cNvSpPr txBox="1"/>
          <p:nvPr>
            <p:custDataLst>
              <p:tags r:id="rId3"/>
            </p:custDataLst>
          </p:nvPr>
        </p:nvSpPr>
        <p:spPr>
          <a:xfrm>
            <a:off x="7439660" y="2560320"/>
            <a:ext cx="13160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big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2532" name="TextBox 15"/>
          <p:cNvSpPr txBox="1"/>
          <p:nvPr>
            <p:custDataLst>
              <p:tags r:id="rId4"/>
            </p:custDataLst>
          </p:nvPr>
        </p:nvSpPr>
        <p:spPr>
          <a:xfrm>
            <a:off x="9606598" y="2560320"/>
            <a:ext cx="14573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pig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2533" name="TextBox 15"/>
          <p:cNvSpPr txBox="1"/>
          <p:nvPr>
            <p:custDataLst>
              <p:tags r:id="rId5"/>
            </p:custDataLst>
          </p:nvPr>
        </p:nvSpPr>
        <p:spPr>
          <a:xfrm>
            <a:off x="7428548" y="4835208"/>
            <a:ext cx="1457325" cy="5340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fontAlgn="base">
              <a:lnSpc>
                <a:spcPct val="90000"/>
              </a:lnSpc>
            </a:pPr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six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2534" name="TextBox 15"/>
          <p:cNvSpPr txBox="1"/>
          <p:nvPr>
            <p:custDataLst>
              <p:tags r:id="rId6"/>
            </p:custDataLst>
          </p:nvPr>
        </p:nvSpPr>
        <p:spPr>
          <a:xfrm>
            <a:off x="9606598" y="4709795"/>
            <a:ext cx="1458912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milk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2535" name="文本框 1"/>
          <p:cNvSpPr/>
          <p:nvPr>
            <p:custDataLst>
              <p:tags r:id="rId7"/>
            </p:custDataLst>
          </p:nvPr>
        </p:nvSpPr>
        <p:spPr>
          <a:xfrm>
            <a:off x="4019550" y="4127500"/>
            <a:ext cx="1028700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i-/ɪ/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</p:txBody>
      </p:sp>
      <p:sp>
        <p:nvSpPr>
          <p:cNvPr id="22536" name="文本框 3"/>
          <p:cNvSpPr/>
          <p:nvPr>
            <p:custDataLst>
              <p:tags r:id="rId8"/>
            </p:custDataLst>
          </p:nvPr>
        </p:nvSpPr>
        <p:spPr>
          <a:xfrm>
            <a:off x="3946525" y="2662238"/>
            <a:ext cx="1768475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Letter i.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</p:txBody>
      </p:sp>
      <p:sp>
        <p:nvSpPr>
          <p:cNvPr id="22537" name="文本框 4"/>
          <p:cNvSpPr/>
          <p:nvPr>
            <p:custDataLst>
              <p:tags r:id="rId9"/>
            </p:custDataLst>
          </p:nvPr>
        </p:nvSpPr>
        <p:spPr>
          <a:xfrm>
            <a:off x="9923463" y="4705350"/>
            <a:ext cx="296862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</p:txBody>
      </p:sp>
      <p:sp>
        <p:nvSpPr>
          <p:cNvPr id="22538" name="文本框 5"/>
          <p:cNvSpPr/>
          <p:nvPr>
            <p:custDataLst>
              <p:tags r:id="rId10"/>
            </p:custDataLst>
          </p:nvPr>
        </p:nvSpPr>
        <p:spPr>
          <a:xfrm>
            <a:off x="7629525" y="4792663"/>
            <a:ext cx="29686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</p:txBody>
      </p:sp>
      <p:sp>
        <p:nvSpPr>
          <p:cNvPr id="22539" name="文本框 7"/>
          <p:cNvSpPr/>
          <p:nvPr>
            <p:custDataLst>
              <p:tags r:id="rId11"/>
            </p:custDataLst>
          </p:nvPr>
        </p:nvSpPr>
        <p:spPr>
          <a:xfrm>
            <a:off x="7680325" y="2562225"/>
            <a:ext cx="296863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sym typeface="等线" panose="02010600030101010101" charset="-122"/>
              </a:rPr>
              <a:t>i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sym typeface="等线" panose="02010600030101010101" charset="-122"/>
            </a:endParaRPr>
          </a:p>
        </p:txBody>
      </p:sp>
      <p:sp>
        <p:nvSpPr>
          <p:cNvPr id="22540" name="文本框 8"/>
          <p:cNvSpPr/>
          <p:nvPr>
            <p:custDataLst>
              <p:tags r:id="rId12"/>
            </p:custDataLst>
          </p:nvPr>
        </p:nvSpPr>
        <p:spPr>
          <a:xfrm>
            <a:off x="9823450" y="2560638"/>
            <a:ext cx="296863" cy="5826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i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2541" name="文本框 19470"/>
          <p:cNvSpPr txBox="1"/>
          <p:nvPr>
            <p:custDataLst>
              <p:tags r:id="rId13"/>
            </p:custDataLst>
          </p:nvPr>
        </p:nvSpPr>
        <p:spPr>
          <a:xfrm>
            <a:off x="3378835" y="966470"/>
            <a:ext cx="27368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Let's think.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pic>
        <p:nvPicPr>
          <p:cNvPr id="22542" name="图片 10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7086600" y="1497013"/>
            <a:ext cx="1485900" cy="8715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2543" name="图片 11"/>
          <p:cNvPicPr>
            <a:picLocks noGrp="1" noChangeAspect="1"/>
          </p:cNvPicPr>
          <p:nvPr>
            <p:custDataLst>
              <p:tags r:id="rId16"/>
            </p:custDataLst>
          </p:nvPr>
        </p:nvPicPr>
        <p:blipFill>
          <a:blip r:embed="rId17" cstate="email"/>
          <a:stretch>
            <a:fillRect/>
          </a:stretch>
        </p:blipFill>
        <p:spPr>
          <a:xfrm>
            <a:off x="9528175" y="3719513"/>
            <a:ext cx="1089025" cy="1008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2544" name="图片 18"/>
          <p:cNvPicPr>
            <a:picLocks noGrp="1" noChangeAspect="1"/>
          </p:cNvPicPr>
          <p:nvPr>
            <p:custDataLst>
              <p:tags r:id="rId18"/>
            </p:custDataLst>
          </p:nvPr>
        </p:nvPicPr>
        <p:blipFill>
          <a:blip r:embed="rId19" cstate="email"/>
          <a:stretch>
            <a:fillRect/>
          </a:stretch>
        </p:blipFill>
        <p:spPr>
          <a:xfrm>
            <a:off x="7270750" y="3763963"/>
            <a:ext cx="1116013" cy="10064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2545" name="图片 1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51938" y="1406525"/>
            <a:ext cx="1390650" cy="1255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46" name="图片 2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email"/>
          <a:stretch>
            <a:fillRect/>
          </a:stretch>
        </p:blipFill>
        <p:spPr>
          <a:xfrm>
            <a:off x="1360488" y="1685925"/>
            <a:ext cx="2017712" cy="3163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 fill="hold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1000" fill="hold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 fill="hold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 fill="hold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 fill="hold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 fill="hold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 fill="hold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  <p:bldP spid="22530" grpId="0"/>
      <p:bldP spid="22535" grpId="0"/>
      <p:bldP spid="22536" grpId="0"/>
      <p:bldP spid="22537" grpId="0"/>
      <p:bldP spid="22538" grpId="0"/>
      <p:bldP spid="22539" grpId="0"/>
      <p:bldP spid="225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圆角矩形 1"/>
          <p:cNvSpPr/>
          <p:nvPr>
            <p:custDataLst>
              <p:tags r:id="rId1"/>
            </p:custDataLst>
          </p:nvPr>
        </p:nvSpPr>
        <p:spPr>
          <a:xfrm>
            <a:off x="5119688" y="2159000"/>
            <a:ext cx="593725" cy="560388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b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578" name="椭圆 15385"/>
          <p:cNvSpPr/>
          <p:nvPr>
            <p:custDataLst>
              <p:tags r:id="rId2"/>
            </p:custDataLst>
          </p:nvPr>
        </p:nvSpPr>
        <p:spPr>
          <a:xfrm>
            <a:off x="6038850" y="2400300"/>
            <a:ext cx="76200" cy="76200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579" name="圆角矩形 5"/>
          <p:cNvSpPr/>
          <p:nvPr>
            <p:custDataLst>
              <p:tags r:id="rId3"/>
            </p:custDataLst>
          </p:nvPr>
        </p:nvSpPr>
        <p:spPr>
          <a:xfrm>
            <a:off x="6394450" y="2174875"/>
            <a:ext cx="549275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i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cxnSp>
        <p:nvCxnSpPr>
          <p:cNvPr id="24580" name="直接连接符 15391"/>
          <p:cNvCxnSpPr/>
          <p:nvPr>
            <p:custDataLst>
              <p:tags r:id="rId4"/>
            </p:custDataLst>
          </p:nvPr>
        </p:nvCxnSpPr>
        <p:spPr>
          <a:xfrm>
            <a:off x="4576763" y="2438400"/>
            <a:ext cx="4445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/>
          </a:ln>
        </p:spPr>
      </p:cxnSp>
      <p:sp>
        <p:nvSpPr>
          <p:cNvPr id="24581" name="圆角矩形 14"/>
          <p:cNvSpPr/>
          <p:nvPr>
            <p:custDataLst>
              <p:tags r:id="rId5"/>
            </p:custDataLst>
          </p:nvPr>
        </p:nvSpPr>
        <p:spPr>
          <a:xfrm>
            <a:off x="5121275" y="4587875"/>
            <a:ext cx="592138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m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582" name="圆角矩形 15"/>
          <p:cNvSpPr/>
          <p:nvPr>
            <p:custDataLst>
              <p:tags r:id="rId6"/>
            </p:custDataLst>
          </p:nvPr>
        </p:nvSpPr>
        <p:spPr>
          <a:xfrm>
            <a:off x="5121275" y="2990850"/>
            <a:ext cx="592138" cy="560388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  <a:sym typeface="+mn-ea"/>
              </a:rPr>
              <a:t>p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4583" name="圆角矩形 16"/>
          <p:cNvSpPr/>
          <p:nvPr>
            <p:custDataLst>
              <p:tags r:id="rId7"/>
            </p:custDataLst>
          </p:nvPr>
        </p:nvSpPr>
        <p:spPr>
          <a:xfrm>
            <a:off x="5119688" y="3806825"/>
            <a:ext cx="593725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  <a:sym typeface="+mn-ea"/>
              </a:rPr>
              <a:t>s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4584" name="椭圆 15385"/>
          <p:cNvSpPr/>
          <p:nvPr>
            <p:custDataLst>
              <p:tags r:id="rId8"/>
            </p:custDataLst>
          </p:nvPr>
        </p:nvSpPr>
        <p:spPr>
          <a:xfrm>
            <a:off x="6038850" y="3175000"/>
            <a:ext cx="76200" cy="76200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585" name="椭圆 15385"/>
          <p:cNvSpPr/>
          <p:nvPr>
            <p:custDataLst>
              <p:tags r:id="rId9"/>
            </p:custDataLst>
          </p:nvPr>
        </p:nvSpPr>
        <p:spPr>
          <a:xfrm>
            <a:off x="7240588" y="4025900"/>
            <a:ext cx="76200" cy="76200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586" name="椭圆 15385"/>
          <p:cNvSpPr/>
          <p:nvPr>
            <p:custDataLst>
              <p:tags r:id="rId10"/>
            </p:custDataLst>
          </p:nvPr>
        </p:nvSpPr>
        <p:spPr>
          <a:xfrm>
            <a:off x="7240588" y="3165475"/>
            <a:ext cx="76200" cy="77788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587" name="椭圆 15385"/>
          <p:cNvSpPr/>
          <p:nvPr>
            <p:custDataLst>
              <p:tags r:id="rId11"/>
            </p:custDataLst>
          </p:nvPr>
        </p:nvSpPr>
        <p:spPr>
          <a:xfrm>
            <a:off x="6038850" y="4837113"/>
            <a:ext cx="76200" cy="77787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588" name="椭圆 15385"/>
          <p:cNvSpPr/>
          <p:nvPr>
            <p:custDataLst>
              <p:tags r:id="rId12"/>
            </p:custDataLst>
          </p:nvPr>
        </p:nvSpPr>
        <p:spPr>
          <a:xfrm>
            <a:off x="6038850" y="4025900"/>
            <a:ext cx="76200" cy="76200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589" name="椭圆 15385"/>
          <p:cNvSpPr/>
          <p:nvPr>
            <p:custDataLst>
              <p:tags r:id="rId13"/>
            </p:custDataLst>
          </p:nvPr>
        </p:nvSpPr>
        <p:spPr>
          <a:xfrm>
            <a:off x="7240588" y="4837113"/>
            <a:ext cx="76200" cy="77787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590" name="圆角矩形 28"/>
          <p:cNvSpPr/>
          <p:nvPr>
            <p:custDataLst>
              <p:tags r:id="rId14"/>
            </p:custDataLst>
          </p:nvPr>
        </p:nvSpPr>
        <p:spPr>
          <a:xfrm>
            <a:off x="6394450" y="4587875"/>
            <a:ext cx="549275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i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591" name="圆角矩形 29"/>
          <p:cNvSpPr/>
          <p:nvPr>
            <p:custDataLst>
              <p:tags r:id="rId15"/>
            </p:custDataLst>
          </p:nvPr>
        </p:nvSpPr>
        <p:spPr>
          <a:xfrm>
            <a:off x="6394450" y="3806825"/>
            <a:ext cx="549275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i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592" name="圆角矩形 30"/>
          <p:cNvSpPr/>
          <p:nvPr>
            <p:custDataLst>
              <p:tags r:id="rId16"/>
            </p:custDataLst>
          </p:nvPr>
        </p:nvSpPr>
        <p:spPr>
          <a:xfrm>
            <a:off x="6394450" y="2990850"/>
            <a:ext cx="549275" cy="560388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i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593" name="圆角矩形 31"/>
          <p:cNvSpPr/>
          <p:nvPr>
            <p:custDataLst>
              <p:tags r:id="rId17"/>
            </p:custDataLst>
          </p:nvPr>
        </p:nvSpPr>
        <p:spPr>
          <a:xfrm>
            <a:off x="7589838" y="4587875"/>
            <a:ext cx="547688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</a:rPr>
              <a:t>l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4594" name="圆角矩形 32"/>
          <p:cNvSpPr/>
          <p:nvPr>
            <p:custDataLst>
              <p:tags r:id="rId18"/>
            </p:custDataLst>
          </p:nvPr>
        </p:nvSpPr>
        <p:spPr>
          <a:xfrm>
            <a:off x="7589838" y="3806825"/>
            <a:ext cx="547688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等线" panose="02010600030101010101" charset="-122"/>
              </a:rPr>
              <a:t>x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等线" panose="02010600030101010101" charset="-122"/>
            </a:endParaRPr>
          </a:p>
        </p:txBody>
      </p:sp>
      <p:sp>
        <p:nvSpPr>
          <p:cNvPr id="24595" name="圆角矩形 33"/>
          <p:cNvSpPr/>
          <p:nvPr>
            <p:custDataLst>
              <p:tags r:id="rId19"/>
            </p:custDataLst>
          </p:nvPr>
        </p:nvSpPr>
        <p:spPr>
          <a:xfrm>
            <a:off x="7589838" y="2987675"/>
            <a:ext cx="547688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</a:lstStyle>
          <a:p>
            <a:pPr lvl="0"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等线" panose="02010600030101010101" charset="-122"/>
              </a:rPr>
              <a:t>g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等线" panose="02010600030101010101" charset="-122"/>
            </a:endParaRPr>
          </a:p>
        </p:txBody>
      </p:sp>
      <p:cxnSp>
        <p:nvCxnSpPr>
          <p:cNvPr id="24596" name="直接连接符 15391"/>
          <p:cNvCxnSpPr/>
          <p:nvPr>
            <p:custDataLst>
              <p:tags r:id="rId20"/>
            </p:custDataLst>
          </p:nvPr>
        </p:nvCxnSpPr>
        <p:spPr>
          <a:xfrm>
            <a:off x="4540250" y="3205163"/>
            <a:ext cx="4445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/>
          </a:ln>
        </p:spPr>
      </p:cxnSp>
      <p:cxnSp>
        <p:nvCxnSpPr>
          <p:cNvPr id="24597" name="直接连接符 15391"/>
          <p:cNvCxnSpPr/>
          <p:nvPr>
            <p:custDataLst>
              <p:tags r:id="rId21"/>
            </p:custDataLst>
          </p:nvPr>
        </p:nvCxnSpPr>
        <p:spPr>
          <a:xfrm>
            <a:off x="4540250" y="4056063"/>
            <a:ext cx="444500" cy="1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/>
          </a:ln>
        </p:spPr>
      </p:cxnSp>
      <p:cxnSp>
        <p:nvCxnSpPr>
          <p:cNvPr id="24598" name="直接连接符 15391"/>
          <p:cNvCxnSpPr/>
          <p:nvPr>
            <p:custDataLst>
              <p:tags r:id="rId22"/>
            </p:custDataLst>
          </p:nvPr>
        </p:nvCxnSpPr>
        <p:spPr>
          <a:xfrm>
            <a:off x="4540250" y="4914900"/>
            <a:ext cx="4445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/>
          </a:ln>
        </p:spPr>
      </p:cxnSp>
      <p:sp>
        <p:nvSpPr>
          <p:cNvPr id="24599" name="圆角矩形 40"/>
          <p:cNvSpPr/>
          <p:nvPr>
            <p:custDataLst>
              <p:tags r:id="rId23"/>
            </p:custDataLst>
          </p:nvPr>
        </p:nvSpPr>
        <p:spPr>
          <a:xfrm>
            <a:off x="8667750" y="4597400"/>
            <a:ext cx="573088" cy="558800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k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600" name="圆角矩形 6"/>
          <p:cNvSpPr/>
          <p:nvPr>
            <p:custDataLst>
              <p:tags r:id="rId24"/>
            </p:custDataLst>
          </p:nvPr>
        </p:nvSpPr>
        <p:spPr>
          <a:xfrm>
            <a:off x="2374900" y="1247775"/>
            <a:ext cx="2254250" cy="539750"/>
          </a:xfrm>
          <a:prstGeom prst="roundRect">
            <a:avLst/>
          </a:prstGeom>
          <a:noFill/>
          <a:ln w="25400" cmpd="sng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chemeClr val="dk1">
                    <a:lumMod val="85000"/>
                    <a:lumOff val="15000"/>
                  </a:schemeClr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Let's spell.</a:t>
            </a:r>
            <a:endParaRPr lang="en-US" altLang="zh-CN" sz="3200" strike="noStrike" noProof="1">
              <a:solidFill>
                <a:schemeClr val="dk1">
                  <a:lumMod val="85000"/>
                  <a:lumOff val="15000"/>
                </a:schemeClr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601" name="椭圆 15385"/>
          <p:cNvSpPr/>
          <p:nvPr>
            <p:custDataLst>
              <p:tags r:id="rId25"/>
            </p:custDataLst>
          </p:nvPr>
        </p:nvSpPr>
        <p:spPr>
          <a:xfrm>
            <a:off x="7240588" y="2400300"/>
            <a:ext cx="76200" cy="76200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  <p:sp>
        <p:nvSpPr>
          <p:cNvPr id="24602" name="圆角矩形 8"/>
          <p:cNvSpPr/>
          <p:nvPr>
            <p:custDataLst>
              <p:tags r:id="rId26"/>
            </p:custDataLst>
          </p:nvPr>
        </p:nvSpPr>
        <p:spPr>
          <a:xfrm>
            <a:off x="7589838" y="2157413"/>
            <a:ext cx="568325" cy="560388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g</a:t>
            </a:r>
            <a:endParaRPr lang="en-US" altLang="zh-CN" sz="3200" strike="noStrike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603" name="圆角矩形 3"/>
          <p:cNvSpPr/>
          <p:nvPr>
            <p:custDataLst>
              <p:tags r:id="rId27"/>
            </p:custDataLst>
          </p:nvPr>
        </p:nvSpPr>
        <p:spPr>
          <a:xfrm>
            <a:off x="3205163" y="2174875"/>
            <a:ext cx="1028700" cy="561975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</a:rPr>
              <a:t>big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</a:endParaRPr>
          </a:p>
        </p:txBody>
      </p:sp>
      <p:sp>
        <p:nvSpPr>
          <p:cNvPr id="24604" name="圆角矩形 4"/>
          <p:cNvSpPr/>
          <p:nvPr>
            <p:custDataLst>
              <p:tags r:id="rId28"/>
            </p:custDataLst>
          </p:nvPr>
        </p:nvSpPr>
        <p:spPr>
          <a:xfrm>
            <a:off x="3206750" y="2995613"/>
            <a:ext cx="1027113" cy="560388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  <a:sym typeface="+mn-ea"/>
              </a:rPr>
              <a:t>pig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4605" name="圆角矩形 7"/>
          <p:cNvSpPr/>
          <p:nvPr>
            <p:custDataLst>
              <p:tags r:id="rId29"/>
            </p:custDataLst>
          </p:nvPr>
        </p:nvSpPr>
        <p:spPr>
          <a:xfrm>
            <a:off x="3205163" y="4635500"/>
            <a:ext cx="1162050" cy="560388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  <a:sym typeface="+mn-ea"/>
              </a:rPr>
              <a:t>milk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4606" name="圆角矩形 9"/>
          <p:cNvSpPr/>
          <p:nvPr>
            <p:custDataLst>
              <p:tags r:id="rId30"/>
            </p:custDataLst>
          </p:nvPr>
        </p:nvSpPr>
        <p:spPr>
          <a:xfrm>
            <a:off x="3206750" y="3814763"/>
            <a:ext cx="1028700" cy="560388"/>
          </a:xfrm>
          <a:prstGeom prst="roundRect">
            <a:avLst/>
          </a:prstGeom>
          <a:solidFill>
            <a:srgbClr val="F7B2B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en-US" altLang="zh-CN" sz="3200" strike="noStrike" noProof="1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  <a:cs typeface="Comic Sans MS" panose="030F0702030302020204" charset="0"/>
                <a:sym typeface="+mn-ea"/>
              </a:rPr>
              <a:t>six</a:t>
            </a:r>
            <a:endParaRPr lang="en-US" altLang="zh-CN" sz="3200" strike="noStrike" noProof="1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24607" name="椭圆 15385"/>
          <p:cNvSpPr/>
          <p:nvPr>
            <p:custDataLst>
              <p:tags r:id="rId31"/>
            </p:custDataLst>
          </p:nvPr>
        </p:nvSpPr>
        <p:spPr>
          <a:xfrm>
            <a:off x="8294688" y="4830763"/>
            <a:ext cx="76200" cy="77787"/>
          </a:xfrm>
          <a:prstGeom prst="ellipse">
            <a:avLst/>
          </a:prstGeom>
          <a:solidFill>
            <a:schemeClr val="dk1"/>
          </a:solidFill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3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 animBg="1"/>
      <p:bldP spid="24579" grpId="0" animBg="1"/>
      <p:bldP spid="24581" grpId="0" animBg="1"/>
      <p:bldP spid="24582" grpId="0" animBg="1"/>
      <p:bldP spid="24583" grpId="0" animBg="1"/>
      <p:bldP spid="24590" grpId="0" animBg="1"/>
      <p:bldP spid="24591" grpId="0" animBg="1"/>
      <p:bldP spid="24592" grpId="0" animBg="1"/>
      <p:bldP spid="24593" grpId="0" animBg="1"/>
      <p:bldP spid="24594" grpId="0" animBg="1"/>
      <p:bldP spid="24595" grpId="0" animBg="1"/>
      <p:bldP spid="24599" grpId="0" animBg="1"/>
      <p:bldP spid="24602" grpId="0" animBg="1"/>
      <p:bldP spid="24603" grpId="0" animBg="1"/>
      <p:bldP spid="24604" grpId="0" animBg="1"/>
      <p:bldP spid="24605" grpId="0" animBg="1"/>
      <p:bldP spid="2460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9470"/>
          <p:cNvSpPr/>
          <p:nvPr>
            <p:custDataLst>
              <p:tags r:id="rId1"/>
            </p:custDataLst>
          </p:nvPr>
        </p:nvSpPr>
        <p:spPr>
          <a:xfrm>
            <a:off x="2333625" y="1235075"/>
            <a:ext cx="29749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/>
            <a:r>
              <a:rPr lang="en-US" altLang="zh-CN" sz="3200">
                <a:latin typeface="Comic Sans MS" panose="030F0702030302020204" charset="0"/>
                <a:ea typeface="汉仪铸字超然体W" charset="-122"/>
              </a:rPr>
              <a:t>Fast-reaction</a:t>
            </a:r>
            <a:endParaRPr lang="en-US" altLang="zh-CN" sz="3200">
              <a:latin typeface="Comic Sans MS" panose="030F0702030302020204" charset="0"/>
              <a:ea typeface="汉仪铸字超然体W" charset="-122"/>
            </a:endParaRPr>
          </a:p>
        </p:txBody>
      </p:sp>
      <p:pic>
        <p:nvPicPr>
          <p:cNvPr id="26626" name="图片 819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9500000">
            <a:off x="5043488" y="2212975"/>
            <a:ext cx="1300162" cy="16033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7" name="图片 819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122863" y="2254250"/>
            <a:ext cx="2182812" cy="2189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8" name="图片 819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476750" y="1889125"/>
            <a:ext cx="2181225" cy="218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29" name="图片 819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 cstate="email"/>
          <a:stretch>
            <a:fillRect/>
          </a:stretch>
        </p:blipFill>
        <p:spPr>
          <a:xfrm rot="19500000">
            <a:off x="4210050" y="2786063"/>
            <a:ext cx="1300163" cy="1601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0" name="图片 819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260725" y="2092325"/>
            <a:ext cx="2181225" cy="218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1" name="图片 819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 rot="19860000">
            <a:off x="3695700" y="2571750"/>
            <a:ext cx="1212850" cy="16859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2" name="图片 820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3" cstate="email"/>
          <a:stretch>
            <a:fillRect/>
          </a:stretch>
        </p:blipFill>
        <p:spPr>
          <a:xfrm rot="19500000">
            <a:off x="5892800" y="3389313"/>
            <a:ext cx="1300163" cy="1601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3" name="图片 820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9500000">
            <a:off x="5033963" y="2147888"/>
            <a:ext cx="1300162" cy="1601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4" name="图片 820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719638" y="1727200"/>
            <a:ext cx="2181225" cy="21891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5" name="图片 8203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3524250" y="2228850"/>
            <a:ext cx="1782763" cy="1830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6" name="图片 8204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3" cstate="email"/>
          <a:stretch>
            <a:fillRect/>
          </a:stretch>
        </p:blipFill>
        <p:spPr>
          <a:xfrm rot="19500000">
            <a:off x="5083175" y="2295525"/>
            <a:ext cx="1300163" cy="1601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7" name="图片 820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5205413" y="2982913"/>
            <a:ext cx="2181225" cy="2189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6638" name="图片 8206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3524250" y="2659063"/>
            <a:ext cx="2181225" cy="21875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39" name="文本框 8207"/>
          <p:cNvSpPr/>
          <p:nvPr>
            <p:custDataLst>
              <p:tags r:id="rId19"/>
            </p:custDataLst>
          </p:nvPr>
        </p:nvSpPr>
        <p:spPr>
          <a:xfrm>
            <a:off x="4597400" y="3122613"/>
            <a:ext cx="1701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>
                <a:solidFill>
                  <a:srgbClr val="FFFFFF"/>
                </a:solidFill>
                <a:latin typeface="Comic Sans MS" panose="030F0702030302020204" charset="0"/>
                <a:ea typeface="汉仪旗黑Y2-45W" panose="00020600040101010101" charset="-122"/>
              </a:rPr>
              <a:t>lid</a:t>
            </a:r>
            <a:endParaRPr lang="en-US" altLang="zh-CN" sz="3200">
              <a:solidFill>
                <a:srgbClr val="FFFFFF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6640" name="文本框 8208"/>
          <p:cNvSpPr/>
          <p:nvPr>
            <p:custDataLst>
              <p:tags r:id="rId20"/>
            </p:custDataLst>
          </p:nvPr>
        </p:nvSpPr>
        <p:spPr>
          <a:xfrm>
            <a:off x="3367088" y="4279900"/>
            <a:ext cx="12303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dish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6641" name="文本框 8209"/>
          <p:cNvSpPr/>
          <p:nvPr>
            <p:custDataLst>
              <p:tags r:id="rId21"/>
            </p:custDataLst>
          </p:nvPr>
        </p:nvSpPr>
        <p:spPr>
          <a:xfrm>
            <a:off x="3038475" y="2692400"/>
            <a:ext cx="12811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铸字超然体W" charset="-122"/>
              </a:rPr>
              <a:t>kid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铸字超然体W" charset="-122"/>
            </a:endParaRPr>
          </a:p>
        </p:txBody>
      </p:sp>
      <p:pic>
        <p:nvPicPr>
          <p:cNvPr id="26642" name="图片 8210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3" cstate="email"/>
          <a:stretch>
            <a:fillRect/>
          </a:stretch>
        </p:blipFill>
        <p:spPr>
          <a:xfrm rot="19500000">
            <a:off x="6056313" y="1687513"/>
            <a:ext cx="1300162" cy="16017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43" name="任意多边形 8211"/>
          <p:cNvSpPr/>
          <p:nvPr>
            <p:custDataLst>
              <p:tags r:id="rId23"/>
            </p:custDataLst>
          </p:nvPr>
        </p:nvSpPr>
        <p:spPr>
          <a:xfrm rot="-1832059">
            <a:off x="-252412" y="5191125"/>
            <a:ext cx="1984375" cy="41275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l" t="t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18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6644" name="文本框 8212"/>
          <p:cNvSpPr/>
          <p:nvPr>
            <p:custDataLst>
              <p:tags r:id="rId24"/>
            </p:custDataLst>
          </p:nvPr>
        </p:nvSpPr>
        <p:spPr>
          <a:xfrm>
            <a:off x="6321425" y="2724150"/>
            <a:ext cx="18764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铸字超然体W" charset="-122"/>
              </a:rPr>
              <a:t>win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铸字超然体W" charset="-122"/>
            </a:endParaRPr>
          </a:p>
        </p:txBody>
      </p:sp>
      <p:sp>
        <p:nvSpPr>
          <p:cNvPr id="26645" name="文本框 8213"/>
          <p:cNvSpPr/>
          <p:nvPr>
            <p:custDataLst>
              <p:tags r:id="rId25"/>
            </p:custDataLst>
          </p:nvPr>
        </p:nvSpPr>
        <p:spPr>
          <a:xfrm>
            <a:off x="5203825" y="4375150"/>
            <a:ext cx="11176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wish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6646" name="任意多边形 8214"/>
          <p:cNvSpPr/>
          <p:nvPr>
            <p:custDataLst>
              <p:tags r:id="rId26"/>
            </p:custDataLst>
          </p:nvPr>
        </p:nvSpPr>
        <p:spPr>
          <a:xfrm rot="-1832059">
            <a:off x="-66675" y="5251450"/>
            <a:ext cx="1984375" cy="39688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l" t="t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18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6647" name="任意多边形 8215"/>
          <p:cNvSpPr/>
          <p:nvPr>
            <p:custDataLst>
              <p:tags r:id="rId27"/>
            </p:custDataLst>
          </p:nvPr>
        </p:nvSpPr>
        <p:spPr>
          <a:xfrm rot="-1832059">
            <a:off x="-66675" y="5459413"/>
            <a:ext cx="1984375" cy="41275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l" t="t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18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6648" name="文本框 8216"/>
          <p:cNvSpPr/>
          <p:nvPr>
            <p:custDataLst>
              <p:tags r:id="rId28"/>
            </p:custDataLst>
          </p:nvPr>
        </p:nvSpPr>
        <p:spPr>
          <a:xfrm>
            <a:off x="6724650" y="3697288"/>
            <a:ext cx="9525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>
                <a:solidFill>
                  <a:srgbClr val="000000"/>
                </a:solidFill>
                <a:latin typeface="Comic Sans MS" panose="030F0702030302020204" charset="0"/>
                <a:ea typeface="汉仪旗黑Y2-45W" panose="00020600040101010101" charset="-122"/>
              </a:rPr>
              <a:t>tin</a:t>
            </a:r>
            <a:endParaRPr lang="en-US" altLang="zh-CN" sz="3200">
              <a:solidFill>
                <a:srgbClr val="000000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6649" name="任意多边形 8217"/>
          <p:cNvSpPr/>
          <p:nvPr>
            <p:custDataLst>
              <p:tags r:id="rId29"/>
            </p:custDataLst>
          </p:nvPr>
        </p:nvSpPr>
        <p:spPr>
          <a:xfrm rot="-1832059">
            <a:off x="-20637" y="5624513"/>
            <a:ext cx="1984375" cy="39687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l" t="t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18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6650" name="任意多边形 8218"/>
          <p:cNvSpPr/>
          <p:nvPr>
            <p:custDataLst>
              <p:tags r:id="rId30"/>
            </p:custDataLst>
          </p:nvPr>
        </p:nvSpPr>
        <p:spPr>
          <a:xfrm rot="-1378428">
            <a:off x="-20637" y="5818188"/>
            <a:ext cx="2228850" cy="41275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l" t="t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18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6651" name="任意多边形 8219"/>
          <p:cNvSpPr/>
          <p:nvPr>
            <p:custDataLst>
              <p:tags r:id="rId31"/>
            </p:custDataLst>
          </p:nvPr>
        </p:nvSpPr>
        <p:spPr>
          <a:xfrm rot="-1378428">
            <a:off x="101600" y="5940425"/>
            <a:ext cx="2227263" cy="41275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l" t="t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18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6652" name="文本框 8220"/>
          <p:cNvSpPr/>
          <p:nvPr>
            <p:custDataLst>
              <p:tags r:id="rId32"/>
            </p:custDataLst>
          </p:nvPr>
        </p:nvSpPr>
        <p:spPr>
          <a:xfrm>
            <a:off x="4718050" y="2559050"/>
            <a:ext cx="15811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en-US" altLang="zh-CN" sz="3200">
                <a:solidFill>
                  <a:srgbClr val="FFFFFF"/>
                </a:solidFill>
                <a:latin typeface="Comic Sans MS" panose="030F0702030302020204" charset="0"/>
                <a:ea typeface="汉仪铸字超然体W" charset="-122"/>
              </a:rPr>
              <a:t>gift</a:t>
            </a:r>
            <a:endParaRPr lang="en-US" altLang="zh-CN" sz="3200">
              <a:solidFill>
                <a:srgbClr val="FFFFFF"/>
              </a:solidFill>
              <a:latin typeface="Comic Sans MS" panose="030F0702030302020204" charset="0"/>
              <a:ea typeface="汉仪铸字超然体W" charset="-122"/>
            </a:endParaRPr>
          </a:p>
        </p:txBody>
      </p:sp>
      <p:sp>
        <p:nvSpPr>
          <p:cNvPr id="26653" name="任意多边形 8221"/>
          <p:cNvSpPr/>
          <p:nvPr>
            <p:custDataLst>
              <p:tags r:id="rId33"/>
            </p:custDataLst>
          </p:nvPr>
        </p:nvSpPr>
        <p:spPr>
          <a:xfrm rot="-2201288">
            <a:off x="-112712" y="4995863"/>
            <a:ext cx="1863725" cy="39687"/>
          </a:xfrm>
          <a:custGeom>
            <a:avLst/>
            <a:gdLst/>
            <a:ahLst/>
            <a:cxnLst>
              <a:cxn ang="0">
                <a:pos x="18900" y="10800"/>
              </a:cxn>
              <a:cxn ang="90">
                <a:pos x="10800" y="21600"/>
              </a:cxn>
              <a:cxn ang="180">
                <a:pos x="2700" y="10800"/>
              </a:cxn>
              <a:cxn ang="270">
                <a:pos x="10800" y="0"/>
              </a:cxn>
            </a:cxnLst>
            <a:rect l="l" t="t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dk1"/>
          </a:solidFill>
          <a:ln w="9525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endParaRPr lang="zh-CN" altLang="en-US" sz="1800">
              <a:solidFill>
                <a:srgbClr val="000000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27 -0.13102 L 1.05139 -0.62453" ptsTypes="">
                                      <p:cBhvr>
                                        <p:cTn id="9" dur="500" fill="hold"/>
                                        <p:tgtEl>
                                          <p:spTgt spid="266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27 -0.13101 L 1.17743 -0.72962" ptsTypes="">
                                      <p:cBhvr>
                                        <p:cTn id="31" dur="500" fill="hold"/>
                                        <p:tgtEl>
                                          <p:spTgt spid="26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xit" presetSubtype="0" fill="hold" grpId="1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45 -0.12049 L 0.96476 -0.68686" ptsTypes="">
                                      <p:cBhvr>
                                        <p:cTn id="54" dur="500" fill="hold"/>
                                        <p:tgtEl>
                                          <p:spTgt spid="26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45 -0.12049 L 0.96476 -0.68686" ptsTypes="">
                                      <p:cBhvr>
                                        <p:cTn id="77" dur="500" fill="hold"/>
                                        <p:tgtEl>
                                          <p:spTgt spid="266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87779 -0.12034 L 1.369029 -0.50447" ptsTypes="">
                                      <p:cBhvr>
                                        <p:cTn id="100" dur="500" fill="hold"/>
                                        <p:tgtEl>
                                          <p:spTgt spid="26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947 -0.06875 L 0.74809 -0.56181" ptsTypes="">
                                      <p:cBhvr>
                                        <p:cTn id="122" dur="500" fill="hold"/>
                                        <p:tgtEl>
                                          <p:spTgt spid="266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87 -0.14167 L 0.7007 -0.40417" ptsTypes="">
                                      <p:cBhvr>
                                        <p:cTn id="144" dur="500" fill="hold"/>
                                        <p:tgtEl>
                                          <p:spTgt spid="26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9" grpId="0"/>
      <p:bldP spid="26639" grpId="1"/>
      <p:bldP spid="26640" grpId="0"/>
      <p:bldP spid="26640" grpId="1"/>
      <p:bldP spid="26641" grpId="0" build="allAtOnce"/>
      <p:bldP spid="26644" grpId="0"/>
      <p:bldP spid="26644" grpId="1"/>
      <p:bldP spid="26645" grpId="0"/>
      <p:bldP spid="26645" grpId="1"/>
      <p:bldP spid="26648" grpId="0"/>
      <p:bldP spid="26648" grpId="1"/>
      <p:bldP spid="26652" grpId="0"/>
      <p:bldP spid="2665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 flipH="1">
            <a:off x="9715500" y="4476750"/>
            <a:ext cx="873125" cy="1447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4" name="文本框 5"/>
          <p:cNvSpPr txBox="1"/>
          <p:nvPr>
            <p:custDataLst>
              <p:tags r:id="rId3"/>
            </p:custDataLst>
          </p:nvPr>
        </p:nvSpPr>
        <p:spPr>
          <a:xfrm>
            <a:off x="2730550" y="1052736"/>
            <a:ext cx="5099685" cy="3830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/>
            <a:r>
              <a:rPr lang="zh-CN" altLang="en-US" sz="4050" b="1" i="1" strike="noStrike" noProof="1">
                <a:ln w="28575">
                  <a:solidFill>
                    <a:srgbClr val="000000"/>
                  </a:solidFill>
                </a:ln>
                <a:solidFill>
                  <a:srgbClr val="FFF4EA"/>
                </a:solidFill>
                <a:latin typeface="Calibri" panose="020F0502020204030204"/>
                <a:ea typeface="汉仪旗黑Y2-45W" panose="00020600040101010101" charset="-122"/>
                <a:cs typeface="Calibri" panose="020F0502020204030204" charset="0"/>
              </a:rPr>
              <a:t>I see your pig. </a:t>
            </a:r>
            <a:endParaRPr lang="zh-CN" altLang="en-US" sz="4050" b="1" i="1" strike="noStrike" noProof="1">
              <a:ln w="28575">
                <a:solidFill>
                  <a:srgbClr val="000000"/>
                </a:solidFill>
              </a:ln>
              <a:solidFill>
                <a:srgbClr val="FFF4EA"/>
              </a:solidFill>
              <a:latin typeface="Calibri" panose="020F0502020204030204"/>
              <a:ea typeface="汉仪旗黑Y2-45W" panose="00020600040101010101" charset="-122"/>
              <a:cs typeface="Calibri" panose="020F0502020204030204" charset="0"/>
            </a:endParaRPr>
          </a:p>
          <a:p>
            <a:pPr algn="ctr" fontAlgn="auto"/>
            <a:r>
              <a:rPr lang="zh-CN" altLang="en-US" sz="4050" b="1" i="1" strike="noStrike" noProof="1">
                <a:ln w="28575">
                  <a:solidFill>
                    <a:srgbClr val="000000"/>
                  </a:solidFill>
                </a:ln>
                <a:solidFill>
                  <a:srgbClr val="FFF4EA"/>
                </a:solidFill>
                <a:latin typeface="Calibri" panose="020F0502020204030204"/>
                <a:ea typeface="汉仪旗黑Y2-45W" panose="00020600040101010101" charset="-122"/>
                <a:cs typeface="Calibri" panose="020F0502020204030204" charset="0"/>
              </a:rPr>
              <a:t>The pig is big. </a:t>
            </a:r>
            <a:endParaRPr lang="zh-CN" altLang="en-US" sz="4050" b="1" i="1" strike="noStrike" noProof="1">
              <a:ln w="28575">
                <a:solidFill>
                  <a:srgbClr val="000000"/>
                </a:solidFill>
              </a:ln>
              <a:solidFill>
                <a:srgbClr val="FFF4EA"/>
              </a:solidFill>
              <a:latin typeface="Calibri" panose="020F0502020204030204"/>
              <a:ea typeface="汉仪旗黑Y2-45W" panose="00020600040101010101" charset="-122"/>
              <a:cs typeface="Calibri" panose="020F0502020204030204" charset="0"/>
            </a:endParaRPr>
          </a:p>
          <a:p>
            <a:pPr algn="ctr" fontAlgn="auto"/>
            <a:r>
              <a:rPr lang="zh-CN" altLang="en-US" sz="4050" b="1" i="1" strike="noStrike" noProof="1">
                <a:ln w="28575">
                  <a:solidFill>
                    <a:srgbClr val="000000"/>
                  </a:solidFill>
                </a:ln>
                <a:solidFill>
                  <a:srgbClr val="FFF4EA"/>
                </a:solidFill>
                <a:latin typeface="Calibri" panose="020F0502020204030204"/>
                <a:ea typeface="汉仪旗黑Y2-45W" panose="00020600040101010101" charset="-122"/>
                <a:cs typeface="Calibri" panose="020F0502020204030204" charset="0"/>
              </a:rPr>
              <a:t>The pig is pink. </a:t>
            </a:r>
            <a:endParaRPr lang="zh-CN" altLang="en-US" sz="4050" b="1" i="1" strike="noStrike" noProof="1">
              <a:ln w="28575">
                <a:solidFill>
                  <a:srgbClr val="000000"/>
                </a:solidFill>
              </a:ln>
              <a:solidFill>
                <a:srgbClr val="FFF4EA"/>
              </a:solidFill>
              <a:latin typeface="Calibri" panose="020F0502020204030204"/>
              <a:ea typeface="汉仪旗黑Y2-45W" panose="00020600040101010101" charset="-122"/>
              <a:cs typeface="Calibri" panose="020F0502020204030204" charset="0"/>
            </a:endParaRPr>
          </a:p>
          <a:p>
            <a:pPr algn="ctr" fontAlgn="auto"/>
            <a:r>
              <a:rPr lang="zh-CN" altLang="en-US" sz="4050" b="1" i="1" strike="noStrike" noProof="1">
                <a:ln w="28575">
                  <a:solidFill>
                    <a:srgbClr val="000000"/>
                  </a:solidFill>
                </a:ln>
                <a:solidFill>
                  <a:srgbClr val="FFF4EA"/>
                </a:solidFill>
                <a:latin typeface="Calibri" panose="020F0502020204030204"/>
                <a:ea typeface="汉仪旗黑Y2-45W" panose="00020600040101010101" charset="-122"/>
                <a:cs typeface="Calibri" panose="020F0502020204030204" charset="0"/>
              </a:rPr>
              <a:t>A big pink pig.</a:t>
            </a:r>
            <a:endParaRPr lang="zh-CN" altLang="en-US" sz="4050" b="1" i="1" strike="noStrike" noProof="1">
              <a:ln w="28575">
                <a:solidFill>
                  <a:srgbClr val="000000"/>
                </a:solidFill>
              </a:ln>
              <a:solidFill>
                <a:srgbClr val="FFF4EA"/>
              </a:solidFill>
              <a:latin typeface="Calibri" panose="020F0502020204030204"/>
              <a:ea typeface="汉仪旗黑Y2-45W" panose="00020600040101010101" charset="-122"/>
              <a:cs typeface="Calibri" panose="020F0502020204030204" charset="0"/>
            </a:endParaRPr>
          </a:p>
          <a:p>
            <a:pPr algn="ctr" fontAlgn="auto"/>
            <a:r>
              <a:rPr lang="zh-CN" altLang="en-US" sz="4050" b="1" i="1" strike="noStrike" noProof="1">
                <a:ln w="28575">
                  <a:solidFill>
                    <a:srgbClr val="000000"/>
                  </a:solidFill>
                </a:ln>
                <a:solidFill>
                  <a:srgbClr val="FFF4EA"/>
                </a:solidFill>
                <a:latin typeface="Calibri" panose="020F0502020204030204"/>
                <a:ea typeface="汉仪旗黑Y2-45W" panose="00020600040101010101" charset="-122"/>
                <a:cs typeface="Calibri" panose="020F0502020204030204" charset="0"/>
              </a:rPr>
              <a:t>I see your pig. </a:t>
            </a:r>
            <a:endParaRPr lang="zh-CN" altLang="en-US" sz="4050" b="1" i="1" strike="noStrike" noProof="1">
              <a:ln w="28575">
                <a:solidFill>
                  <a:srgbClr val="000000"/>
                </a:solidFill>
              </a:ln>
              <a:solidFill>
                <a:srgbClr val="FFF4EA"/>
              </a:solidFill>
              <a:latin typeface="Calibri" panose="020F0502020204030204"/>
              <a:ea typeface="汉仪旗黑Y2-45W" panose="00020600040101010101" charset="-122"/>
              <a:cs typeface="Calibri" panose="020F0502020204030204" charset="0"/>
            </a:endParaRPr>
          </a:p>
          <a:p>
            <a:pPr algn="ctr" fontAlgn="auto"/>
            <a:r>
              <a:rPr lang="zh-CN" altLang="en-US" sz="4050" b="1" i="1" strike="noStrike" noProof="1">
                <a:ln w="28575">
                  <a:solidFill>
                    <a:srgbClr val="000000"/>
                  </a:solidFill>
                </a:ln>
                <a:solidFill>
                  <a:srgbClr val="FFF4EA"/>
                </a:solidFill>
                <a:latin typeface="Calibri" panose="020F0502020204030204"/>
                <a:ea typeface="汉仪旗黑Y2-45W" panose="00020600040101010101" charset="-122"/>
                <a:cs typeface="Calibri" panose="020F0502020204030204" charset="0"/>
              </a:rPr>
              <a:t>A big pink pig.</a:t>
            </a:r>
            <a:endParaRPr lang="zh-CN" altLang="en-US" sz="4050" b="1" i="1" strike="noStrike" noProof="1">
              <a:ln w="28575">
                <a:solidFill>
                  <a:srgbClr val="000000"/>
                </a:solidFill>
              </a:ln>
              <a:solidFill>
                <a:srgbClr val="FFF4EA"/>
              </a:solidFill>
              <a:latin typeface="Calibri" panose="020F0502020204030204"/>
              <a:ea typeface="汉仪旗黑Y2-45W" panose="00020600040101010101" charset="-122"/>
              <a:cs typeface="Calibri" panose="020F0502020204030204" charset="0"/>
            </a:endParaRPr>
          </a:p>
        </p:txBody>
      </p:sp>
    </p:spTree>
    <p:custDataLst>
      <p:tags r:id="rId4"/>
    </p:custData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3"/>
          <p:cNvSpPr/>
          <p:nvPr>
            <p:custDataLst>
              <p:tags r:id="rId1"/>
            </p:custDataLst>
          </p:nvPr>
        </p:nvSpPr>
        <p:spPr>
          <a:xfrm>
            <a:off x="2335213" y="1162050"/>
            <a:ext cx="384016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600" baseline="0">
                <a:latin typeface="Comic Sans MS" panose="030F0702030302020204" charset="0"/>
                <a:ea typeface="汉仪铸字超然体W" charset="-122"/>
              </a:rPr>
              <a:t>Read and listen.</a:t>
            </a:r>
            <a:endParaRPr lang="en-US" altLang="zh-CN" sz="3600" baseline="0">
              <a:latin typeface="Comic Sans MS" panose="030F0702030302020204" charset="0"/>
              <a:ea typeface="汉仪铸字超然体W" charset="-122"/>
            </a:endParaRPr>
          </a:p>
        </p:txBody>
      </p:sp>
      <p:sp>
        <p:nvSpPr>
          <p:cNvPr id="29698" name="文本框 1"/>
          <p:cNvSpPr txBox="1"/>
          <p:nvPr>
            <p:custDataLst>
              <p:tags r:id="rId2"/>
            </p:custDataLst>
          </p:nvPr>
        </p:nvSpPr>
        <p:spPr>
          <a:xfrm>
            <a:off x="2460625" y="2816225"/>
            <a:ext cx="26368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/>
            <a:r>
              <a:rPr lang="en-US" altLang="zh-CN" sz="3600" strike="noStrike" baseline="0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1. six     pig</a:t>
            </a:r>
            <a:endParaRPr lang="en-US" altLang="zh-CN" sz="3600" strike="noStrike" baseline="0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9699" name="文本框 2"/>
          <p:cNvSpPr txBox="1"/>
          <p:nvPr>
            <p:custDataLst>
              <p:tags r:id="rId3"/>
            </p:custDataLst>
          </p:nvPr>
        </p:nvSpPr>
        <p:spPr>
          <a:xfrm>
            <a:off x="6115050" y="2816225"/>
            <a:ext cx="3749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/>
            <a:r>
              <a:rPr lang="en-US" altLang="zh-CN" sz="3600" strike="noStrike" baseline="0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2. gift   milk</a:t>
            </a:r>
            <a:endParaRPr lang="en-US" altLang="zh-CN" sz="3600" strike="noStrike" baseline="0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9700" name="文本框 4"/>
          <p:cNvSpPr txBox="1"/>
          <p:nvPr>
            <p:custDataLst>
              <p:tags r:id="rId4"/>
            </p:custDataLst>
          </p:nvPr>
        </p:nvSpPr>
        <p:spPr>
          <a:xfrm>
            <a:off x="6175375" y="4046538"/>
            <a:ext cx="31099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/>
            <a:r>
              <a:rPr lang="en-US" altLang="zh-CN" sz="3600" strike="noStrike" baseline="0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4. it       six</a:t>
            </a:r>
            <a:endParaRPr lang="en-US" altLang="zh-CN" sz="3600" strike="noStrike" baseline="0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  <p:sp>
        <p:nvSpPr>
          <p:cNvPr id="29701" name="文本框 6"/>
          <p:cNvSpPr txBox="1"/>
          <p:nvPr>
            <p:custDataLst>
              <p:tags r:id="rId5"/>
            </p:custDataLst>
          </p:nvPr>
        </p:nvSpPr>
        <p:spPr>
          <a:xfrm>
            <a:off x="2460625" y="4046538"/>
            <a:ext cx="37480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base"/>
            <a:r>
              <a:rPr lang="en-US" altLang="zh-CN" sz="3600" strike="noStrike" baseline="0" noProof="1">
                <a:solidFill>
                  <a:schemeClr val="dk1"/>
                </a:solidFill>
                <a:latin typeface="Comic Sans MS" panose="030F0702030302020204" charset="0"/>
                <a:ea typeface="汉仪旗黑Y2-45W" panose="00020600040101010101" charset="-122"/>
                <a:cs typeface="+mn-cs"/>
              </a:rPr>
              <a:t>3. big    pig</a:t>
            </a:r>
            <a:endParaRPr lang="en-US" altLang="zh-CN" sz="3600" strike="noStrike" baseline="0" noProof="1">
              <a:solidFill>
                <a:schemeClr val="dk1"/>
              </a:solidFill>
              <a:latin typeface="Comic Sans MS" panose="030F0702030302020204" charset="0"/>
              <a:ea typeface="汉仪旗黑Y2-45W" panose="0002060004010101010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Grp="1"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84575" y="1971675"/>
            <a:ext cx="2378075" cy="13938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1746" name="图片 2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69275" y="1765300"/>
            <a:ext cx="1733550" cy="16002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1747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175" y="2290763"/>
            <a:ext cx="1444625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8" name="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841500" y="4392613"/>
            <a:ext cx="1511300" cy="962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49" name="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6386513" y="4268788"/>
            <a:ext cx="1576387" cy="10064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1750" name="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6175" y="2257425"/>
            <a:ext cx="1644650" cy="10239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1751" name="文本框 15"/>
          <p:cNvSpPr/>
          <p:nvPr>
            <p:custDataLst>
              <p:tags r:id="rId13"/>
            </p:custDataLst>
          </p:nvPr>
        </p:nvSpPr>
        <p:spPr>
          <a:xfrm>
            <a:off x="2265363" y="1181100"/>
            <a:ext cx="38401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</a:lstStyle>
          <a:p>
            <a:pPr lvl="0"/>
            <a:r>
              <a:rPr lang="en-US" altLang="zh-CN" sz="3200" baseline="0">
                <a:solidFill>
                  <a:schemeClr val="accent1"/>
                </a:solidFill>
                <a:latin typeface="Comic Sans MS" panose="030F0702030302020204" charset="0"/>
                <a:ea typeface="汉仪铸字超然体W" charset="-122"/>
              </a:rPr>
              <a:t>Read and write.</a:t>
            </a:r>
            <a:endParaRPr lang="en-US" altLang="zh-CN" sz="3200" baseline="0">
              <a:solidFill>
                <a:schemeClr val="accent1"/>
              </a:solidFill>
              <a:latin typeface="Comic Sans MS" panose="030F0702030302020204" charset="0"/>
              <a:ea typeface="汉仪铸字超然体W" charset="-122"/>
            </a:endParaRPr>
          </a:p>
        </p:txBody>
      </p:sp>
      <p:pic>
        <p:nvPicPr>
          <p:cNvPr id="31752" name="图片 18"/>
          <p:cNvPicPr>
            <a:picLocks noGrp="1" noChangeAspect="1"/>
          </p:cNvPicPr>
          <p:nvPr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147050" y="3800475"/>
            <a:ext cx="1776413" cy="160178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1753" name="图片 3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7450" y="3527425"/>
            <a:ext cx="2378075" cy="21478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10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 fill="hold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907"/>
</p:tagLst>
</file>

<file path=ppt/tags/tag10.xml><?xml version="1.0" encoding="utf-8"?>
<p:tagLst xmlns:p="http://schemas.openxmlformats.org/presentationml/2006/main">
  <p:tag name="AS_UNIQUEID" val="193"/>
</p:tagLst>
</file>

<file path=ppt/tags/tag100.xml><?xml version="1.0" encoding="utf-8"?>
<p:tagLst xmlns:p="http://schemas.openxmlformats.org/presentationml/2006/main">
  <p:tag name="AS_UNIQUEID" val="266"/>
</p:tagLst>
</file>

<file path=ppt/tags/tag101.xml><?xml version="1.0" encoding="utf-8"?>
<p:tagLst xmlns:p="http://schemas.openxmlformats.org/presentationml/2006/main">
  <p:tag name="AS_UNIQUEID" val="7"/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TYPE" val="i"/>
  <p:tag name="WM_BEAUTIFY_SHAPE_IDENTITY" val="{3231ae34-78d2-43ce-88af-3803c5c5bbee}"/>
</p:tagLst>
</file>

<file path=ppt/tags/tag102.xml><?xml version="1.0" encoding="utf-8"?>
<p:tagLst xmlns:p="http://schemas.openxmlformats.org/presentationml/2006/main">
  <p:tag name="AS_UNIQUEID" val="8"/>
</p:tagLst>
</file>

<file path=ppt/tags/tag1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104.xml><?xml version="1.0" encoding="utf-8"?>
<p:tagLst xmlns:p="http://schemas.openxmlformats.org/presentationml/2006/main">
  <p:tag name="AS_UNIQUEID" val="302"/>
</p:tagLst>
</file>

<file path=ppt/tags/tag105.xml><?xml version="1.0" encoding="utf-8"?>
<p:tagLst xmlns:p="http://schemas.openxmlformats.org/presentationml/2006/main">
  <p:tag name="AS_UNIQUEID" val="303"/>
  <p:tag name="KSO_WM_UNIT_TEXT_FILL_FORE_SCHEMECOLOR_INDEX" val="13"/>
  <p:tag name="KSO_WM_UNIT_TEXT_FILL_FORE_SCHEMECOLOR_INDEX_BRIGHTNESS" val="0"/>
  <p:tag name="KSO_WM_UNIT_TEXT_FILL_TYPE" val="1"/>
</p:tagLst>
</file>

<file path=ppt/tags/tag106.xml><?xml version="1.0" encoding="utf-8"?>
<p:tagLst xmlns:p="http://schemas.openxmlformats.org/presentationml/2006/main">
  <p:tag name="AS_UNIQUEID" val="304"/>
  <p:tag name="KSO_WM_UNIT_TEXT_FILL_FORE_SCHEMECOLOR_INDEX" val="13"/>
  <p:tag name="KSO_WM_UNIT_TEXT_FILL_FORE_SCHEMECOLOR_INDEX_BRIGHTNESS" val="0"/>
  <p:tag name="KSO_WM_UNIT_TEXT_FILL_TYPE" val="1"/>
</p:tagLst>
</file>

<file path=ppt/tags/tag107.xml><?xml version="1.0" encoding="utf-8"?>
<p:tagLst xmlns:p="http://schemas.openxmlformats.org/presentationml/2006/main">
  <p:tag name="AS_UNIQUEID" val="305"/>
  <p:tag name="KSO_WM_UNIT_TEXT_FILL_FORE_SCHEMECOLOR_INDEX" val="13"/>
  <p:tag name="KSO_WM_UNIT_TEXT_FILL_FORE_SCHEMECOLOR_INDEX_BRIGHTNESS" val="0"/>
  <p:tag name="KSO_WM_UNIT_TEXT_FILL_TYPE" val="1"/>
</p:tagLst>
</file>

<file path=ppt/tags/tag108.xml><?xml version="1.0" encoding="utf-8"?>
<p:tagLst xmlns:p="http://schemas.openxmlformats.org/presentationml/2006/main">
  <p:tag name="AS_UNIQUEID" val="306"/>
  <p:tag name="KSO_WM_UNIT_TEXT_FILL_FORE_SCHEMECOLOR_INDEX" val="13"/>
  <p:tag name="KSO_WM_UNIT_TEXT_FILL_FORE_SCHEMECOLOR_INDEX_BRIGHTNESS" val="0"/>
  <p:tag name="KSO_WM_UNIT_TEXT_FILL_TYPE" val="1"/>
</p:tagLst>
</file>

<file path=ppt/tags/tag109.xml><?xml version="1.0" encoding="utf-8"?>
<p:tagLst xmlns:p="http://schemas.openxmlformats.org/presentationml/2006/main">
  <p:tag name="AS_UNIQUEID" val="299"/>
</p:tagLst>
</file>

<file path=ppt/tags/tag11.xml><?xml version="1.0" encoding="utf-8"?>
<p:tagLst xmlns:p="http://schemas.openxmlformats.org/presentationml/2006/main">
  <p:tag name="AS_UNIQUEID" val="203"/>
</p:tagLst>
</file>

<file path=ppt/tags/tag110.xml><?xml version="1.0" encoding="utf-8"?>
<p:tagLst xmlns:p="http://schemas.openxmlformats.org/presentationml/2006/main">
  <p:tag name="AS_UNIQUEID" val="300"/>
</p:tagLst>
</file>

<file path=ppt/tags/tag111.xml><?xml version="1.0" encoding="utf-8"?>
<p:tagLst xmlns:p="http://schemas.openxmlformats.org/presentationml/2006/main">
  <p:tag name="AS_UNIQUEID" val="311"/>
</p:tagLst>
</file>

<file path=ppt/tags/tag112.xml><?xml version="1.0" encoding="utf-8"?>
<p:tagLst xmlns:p="http://schemas.openxmlformats.org/presentationml/2006/main">
  <p:tag name="AS_UNIQUEID" val="312"/>
</p:tagLst>
</file>

<file path=ppt/tags/tag113.xml><?xml version="1.0" encoding="utf-8"?>
<p:tagLst xmlns:p="http://schemas.openxmlformats.org/presentationml/2006/main">
  <p:tag name="AS_UNIQUEID" val="313"/>
</p:tagLst>
</file>

<file path=ppt/tags/tag114.xml><?xml version="1.0" encoding="utf-8"?>
<p:tagLst xmlns:p="http://schemas.openxmlformats.org/presentationml/2006/main">
  <p:tag name="AS_UNIQUEID" val="314"/>
</p:tagLst>
</file>

<file path=ppt/tags/tag115.xml><?xml version="1.0" encoding="utf-8"?>
<p:tagLst xmlns:p="http://schemas.openxmlformats.org/presentationml/2006/main">
  <p:tag name="AS_UNIQUEID" val="315"/>
</p:tagLst>
</file>

<file path=ppt/tags/tag116.xml><?xml version="1.0" encoding="utf-8"?>
<p:tagLst xmlns:p="http://schemas.openxmlformats.org/presentationml/2006/main">
  <p:tag name="AS_UNIQUEID" val="316"/>
</p:tagLst>
</file>

<file path=ppt/tags/tag117.xml><?xml version="1.0" encoding="utf-8"?>
<p:tagLst xmlns:p="http://schemas.openxmlformats.org/presentationml/2006/main">
  <p:tag name="AS_UNIQUEID" val="317"/>
</p:tagLst>
</file>

<file path=ppt/tags/tag118.xml><?xml version="1.0" encoding="utf-8"?>
<p:tagLst xmlns:p="http://schemas.openxmlformats.org/presentationml/2006/main">
  <p:tag name="AS_UNIQUEID" val="318"/>
</p:tagLst>
</file>

<file path=ppt/tags/tag119.xml><?xml version="1.0" encoding="utf-8"?>
<p:tagLst xmlns:p="http://schemas.openxmlformats.org/presentationml/2006/main">
  <p:tag name="AS_UNIQUEID" val="319"/>
</p:tagLst>
</file>

<file path=ppt/tags/tag12.xml><?xml version="1.0" encoding="utf-8"?>
<p:tagLst xmlns:p="http://schemas.openxmlformats.org/presentationml/2006/main">
  <p:tag name="AS_UNIQUEID" val="204"/>
</p:tagLst>
</file>

<file path=ppt/tags/tag120.xml><?xml version="1.0" encoding="utf-8"?>
<p:tagLst xmlns:p="http://schemas.openxmlformats.org/presentationml/2006/main">
  <p:tag name="AS_UNIQUEID" val="308"/>
</p:tagLst>
</file>

<file path=ppt/tags/tag121.xml><?xml version="1.0" encoding="utf-8"?>
<p:tagLst xmlns:p="http://schemas.openxmlformats.org/presentationml/2006/main">
  <p:tag name="AS_UNIQUEID" val="309"/>
</p:tagLst>
</file>

<file path=ppt/tags/tag122.xml><?xml version="1.0" encoding="utf-8"?>
<p:tagLst xmlns:p="http://schemas.openxmlformats.org/presentationml/2006/main">
  <p:tag name="AS_UNIQUEID" val="324"/>
</p:tagLst>
</file>

<file path=ppt/tags/tag123.xml><?xml version="1.0" encoding="utf-8"?>
<p:tagLst xmlns:p="http://schemas.openxmlformats.org/presentationml/2006/main">
  <p:tag name="AS_UNIQUEID" val="325"/>
</p:tagLst>
</file>

<file path=ppt/tags/tag124.xml><?xml version="1.0" encoding="utf-8"?>
<p:tagLst xmlns:p="http://schemas.openxmlformats.org/presentationml/2006/main">
  <p:tag name="AS_UNIQUEID" val="321"/>
</p:tagLst>
</file>

<file path=ppt/tags/tag125.xml><?xml version="1.0" encoding="utf-8"?>
<p:tagLst xmlns:p="http://schemas.openxmlformats.org/presentationml/2006/main">
  <p:tag name="AS_UNIQUEID" val="322"/>
</p:tagLst>
</file>

<file path=ppt/tags/tag126.xml><?xml version="1.0" encoding="utf-8"?>
<p:tagLst xmlns:p="http://schemas.openxmlformats.org/presentationml/2006/main">
  <p:tag name="AS_UNIQUEID" val="330"/>
</p:tagLst>
</file>

<file path=ppt/tags/tag127.xml><?xml version="1.0" encoding="utf-8"?>
<p:tagLst xmlns:p="http://schemas.openxmlformats.org/presentationml/2006/main">
  <p:tag name="AS_UNIQUEID" val="331"/>
</p:tagLst>
</file>

<file path=ppt/tags/tag128.xml><?xml version="1.0" encoding="utf-8"?>
<p:tagLst xmlns:p="http://schemas.openxmlformats.org/presentationml/2006/main">
  <p:tag name="AS_UNIQUEID" val="327"/>
</p:tagLst>
</file>

<file path=ppt/tags/tag129.xml><?xml version="1.0" encoding="utf-8"?>
<p:tagLst xmlns:p="http://schemas.openxmlformats.org/presentationml/2006/main">
  <p:tag name="AS_UNIQUEID" val="328"/>
</p:tagLst>
</file>

<file path=ppt/tags/tag13.xml><?xml version="1.0" encoding="utf-8"?>
<p:tagLst xmlns:p="http://schemas.openxmlformats.org/presentationml/2006/main">
  <p:tag name="AS_UNIQUEID" val="205"/>
</p:tagLst>
</file>

<file path=ppt/tags/tag130.xml><?xml version="1.0" encoding="utf-8"?>
<p:tagLst xmlns:p="http://schemas.openxmlformats.org/presentationml/2006/main">
  <p:tag name="AS_UNIQUEID" val="105"/>
</p:tagLst>
</file>

<file path=ppt/tags/tag131.xml><?xml version="1.0" encoding="utf-8"?>
<p:tagLst xmlns:p="http://schemas.openxmlformats.org/presentationml/2006/main">
  <p:tag name="AS_UNIQUEID" val="333"/>
</p:tagLst>
</file>

<file path=ppt/tags/tag132.xml><?xml version="1.0" encoding="utf-8"?>
<p:tagLst xmlns:p="http://schemas.openxmlformats.org/presentationml/2006/main">
  <p:tag name="AS_UNIQUEID" val="107"/>
</p:tagLst>
</file>

<file path=ppt/tags/tag133.xml><?xml version="1.0" encoding="utf-8"?>
<p:tagLst xmlns:p="http://schemas.openxmlformats.org/presentationml/2006/main">
  <p:tag name="AS_UNIQUEID" val="108"/>
  <p:tag name="KSO_WM_UNIT_TEXT_FILL_FORE_SCHEMECOLOR_INDEX" val="13"/>
  <p:tag name="KSO_WM_UNIT_TEXT_FILL_FORE_SCHEMECOLOR_INDEX_BRIGHTNESS" val="0"/>
  <p:tag name="KSO_WM_UNIT_TEXT_FILL_TYPE" val="1"/>
</p:tagLst>
</file>

<file path=ppt/tags/tag134.xml><?xml version="1.0" encoding="utf-8"?>
<p:tagLst xmlns:p="http://schemas.openxmlformats.org/presentationml/2006/main">
  <p:tag name="AS_UNIQUEID" val="109"/>
</p:tagLst>
</file>

<file path=ppt/tags/tag135.xml><?xml version="1.0" encoding="utf-8"?>
<p:tagLst xmlns:p="http://schemas.openxmlformats.org/presentationml/2006/main">
  <p:tag name="AS_UNIQUEID" val="110"/>
  <p:tag name="KSO_WM_UNIT_TEXT_FILL_FORE_SCHEMECOLOR_INDEX" val="13"/>
  <p:tag name="KSO_WM_UNIT_TEXT_FILL_FORE_SCHEMECOLOR_INDEX_BRIGHTNESS" val="0"/>
  <p:tag name="KSO_WM_UNIT_TEXT_FILL_TYPE" val="1"/>
</p:tagLst>
</file>

<file path=ppt/tags/tag136.xml><?xml version="1.0" encoding="utf-8"?>
<p:tagLst xmlns:p="http://schemas.openxmlformats.org/presentationml/2006/main">
  <p:tag name="AS_UNIQUEID" val="113"/>
</p:tagLst>
</file>

<file path=ppt/tags/tag137.xml><?xml version="1.0" encoding="utf-8"?>
<p:tagLst xmlns:p="http://schemas.openxmlformats.org/presentationml/2006/main">
  <p:tag name="AS_UNIQUEID" val="335"/>
</p:tagLst>
</file>

<file path=ppt/tags/tag138.xml><?xml version="1.0" encoding="utf-8"?>
<p:tagLst xmlns:p="http://schemas.openxmlformats.org/presentationml/2006/main">
  <p:tag name="AS_UNIQUEID" val="115"/>
</p:tagLst>
</file>

<file path=ppt/tags/tag139.xml><?xml version="1.0" encoding="utf-8"?>
<p:tagLst xmlns:p="http://schemas.openxmlformats.org/presentationml/2006/main">
  <p:tag name="AS_UNIQUEID" val="116"/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AS_UNIQUEID" val="206"/>
</p:tagLst>
</file>

<file path=ppt/tags/tag140.xml><?xml version="1.0" encoding="utf-8"?>
<p:tagLst xmlns:p="http://schemas.openxmlformats.org/presentationml/2006/main">
  <p:tag name="AS_UNIQUEID" val="117"/>
</p:tagLst>
</file>

<file path=ppt/tags/tag141.xml><?xml version="1.0" encoding="utf-8"?>
<p:tagLst xmlns:p="http://schemas.openxmlformats.org/presentationml/2006/main">
  <p:tag name="AS_UNIQUEID" val="118"/>
  <p:tag name="KSO_WM_UNIT_TEXT_FILL_FORE_SCHEMECOLOR_INDEX" val="13"/>
  <p:tag name="KSO_WM_UNIT_TEXT_FILL_FORE_SCHEMECOLOR_INDEX_BRIGHTNESS" val="0"/>
  <p:tag name="KSO_WM_UNIT_TEXT_FILL_TYPE" val="1"/>
</p:tagLst>
</file>

<file path=ppt/tags/tag142.xml><?xml version="1.0" encoding="utf-8"?>
<p:tagLst xmlns:p="http://schemas.openxmlformats.org/presentationml/2006/main">
  <p:tag name="AS_UNIQUEID" val="119"/>
</p:tagLst>
</file>

<file path=ppt/tags/tag143.xml><?xml version="1.0" encoding="utf-8"?>
<p:tagLst xmlns:p="http://schemas.openxmlformats.org/presentationml/2006/main">
  <p:tag name="AS_UNIQUEID" val="120"/>
</p:tagLst>
</file>

<file path=ppt/tags/tag144.xml><?xml version="1.0" encoding="utf-8"?>
<p:tagLst xmlns:p="http://schemas.openxmlformats.org/presentationml/2006/main">
  <p:tag name="AS_UNIQUEID" val="121"/>
</p:tagLst>
</file>

<file path=ppt/tags/tag145.xml><?xml version="1.0" encoding="utf-8"?>
<p:tagLst xmlns:p="http://schemas.openxmlformats.org/presentationml/2006/main">
  <p:tag name="AS_UNIQUEID" val="122"/>
</p:tagLst>
</file>

<file path=ppt/tags/tag146.xml><?xml version="1.0" encoding="utf-8"?>
<p:tagLst xmlns:p="http://schemas.openxmlformats.org/presentationml/2006/main">
  <p:tag name="AS_UNIQUEID" val="350"/>
</p:tagLst>
</file>

<file path=ppt/tags/tag147.xml><?xml version="1.0" encoding="utf-8"?>
<p:tagLst xmlns:p="http://schemas.openxmlformats.org/presentationml/2006/main">
  <p:tag name="AS_UNIQUEID" val="180"/>
</p:tagLst>
</file>

<file path=ppt/tags/tag148.xml><?xml version="1.0" encoding="utf-8"?>
<p:tagLst xmlns:p="http://schemas.openxmlformats.org/presentationml/2006/main">
  <p:tag name="AS_UNIQUEID" val="181"/>
</p:tagLst>
</file>

<file path=ppt/tags/tag149.xml><?xml version="1.0" encoding="utf-8"?>
<p:tagLst xmlns:p="http://schemas.openxmlformats.org/presentationml/2006/main">
  <p:tag name="AS_UNIQUEID" val="182"/>
</p:tagLst>
</file>

<file path=ppt/tags/tag15.xml><?xml version="1.0" encoding="utf-8"?>
<p:tagLst xmlns:p="http://schemas.openxmlformats.org/presentationml/2006/main">
  <p:tag name="AS_UNIQUEID" val="200"/>
</p:tagLst>
</file>

<file path=ppt/tags/tag150.xml><?xml version="1.0" encoding="utf-8"?>
<p:tagLst xmlns:p="http://schemas.openxmlformats.org/presentationml/2006/main">
  <p:tag name="AS_UNIQUEID" val="183"/>
</p:tagLst>
</file>

<file path=ppt/tags/tag151.xml><?xml version="1.0" encoding="utf-8"?>
<p:tagLst xmlns:p="http://schemas.openxmlformats.org/presentationml/2006/main">
  <p:tag name="AS_UNIQUEID" val="184"/>
</p:tagLst>
</file>

<file path=ppt/tags/tag152.xml><?xml version="1.0" encoding="utf-8"?>
<p:tagLst xmlns:p="http://schemas.openxmlformats.org/presentationml/2006/main">
  <p:tag name="AS_UNIQUEID" val="185"/>
</p:tagLst>
</file>

<file path=ppt/tags/tag15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ada77c0e-7537-4f29-909d-595120af57be"/>
</p:tagLst>
</file>

<file path=ppt/tags/tag16.xml><?xml version="1.0" encoding="utf-8"?>
<p:tagLst xmlns:p="http://schemas.openxmlformats.org/presentationml/2006/main">
  <p:tag name="AS_UNIQUEID" val="201"/>
</p:tagLst>
</file>

<file path=ppt/tags/tag17.xml><?xml version="1.0" encoding="utf-8"?>
<p:tagLst xmlns:p="http://schemas.openxmlformats.org/presentationml/2006/main">
  <p:tag name="AS_UNIQUEID" val="211"/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AS_UNIQUEID" val="212"/>
  <p:tag name="KSO_WM_UNIT_TEXT_FILL_FORE_SCHEMECOLOR_INDEX" val="13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AS_UNIQUEID" val="213"/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p="http://schemas.openxmlformats.org/presentationml/2006/main">
  <p:tag name="AS_UNIQUEID" val="792"/>
  <p:tag name="KSO_WM_UNIT_TEXT_FILL_FORE_SCHEMECOLOR_INDEX" val="13"/>
  <p:tag name="KSO_WM_UNIT_TEXT_FILL_FORE_SCHEMECOLOR_INDEX_BRIGHTNESS" val="0"/>
  <p:tag name="KSO_WM_UNIT_TEXT_FILL_TYPE" val="1"/>
</p:tagLst>
</file>

<file path=ppt/tags/tag20.xml><?xml version="1.0" encoding="utf-8"?>
<p:tagLst xmlns:p="http://schemas.openxmlformats.org/presentationml/2006/main">
  <p:tag name="AS_UNIQUEID" val="214"/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AS_UNIQUEID" val="215"/>
  <p:tag name="KSO_WM_UNIT_TEXT_FILL_FORE_SCHEMECOLOR_INDEX" val="13"/>
  <p:tag name="KSO_WM_UNIT_TEXT_FILL_FORE_SCHEMECOLOR_INDEX_BRIGHTNESS" val="0"/>
  <p:tag name="KSO_WM_UNIT_TEXT_FILL_TYPE" val="1"/>
</p:tagLst>
</file>

<file path=ppt/tags/tag22.xml><?xml version="1.0" encoding="utf-8"?>
<p:tagLst xmlns:p="http://schemas.openxmlformats.org/presentationml/2006/main">
  <p:tag name="AS_UNIQUEID" val="216"/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AS_UNIQUEID" val="217"/>
</p:tagLst>
</file>

<file path=ppt/tags/tag24.xml><?xml version="1.0" encoding="utf-8"?>
<p:tagLst xmlns:p="http://schemas.openxmlformats.org/presentationml/2006/main">
  <p:tag name="AS_UNIQUEID" val="218"/>
</p:tagLst>
</file>

<file path=ppt/tags/tag25.xml><?xml version="1.0" encoding="utf-8"?>
<p:tagLst xmlns:p="http://schemas.openxmlformats.org/presentationml/2006/main">
  <p:tag name="AS_UNIQUEID" val="219"/>
</p:tagLst>
</file>

<file path=ppt/tags/tag26.xml><?xml version="1.0" encoding="utf-8"?>
<p:tagLst xmlns:p="http://schemas.openxmlformats.org/presentationml/2006/main">
  <p:tag name="AS_UNIQUEID" val="220"/>
</p:tagLst>
</file>

<file path=ppt/tags/tag27.xml><?xml version="1.0" encoding="utf-8"?>
<p:tagLst xmlns:p="http://schemas.openxmlformats.org/presentationml/2006/main">
  <p:tag name="AS_UNIQUEID" val="221"/>
</p:tagLst>
</file>

<file path=ppt/tags/tag28.xml><?xml version="1.0" encoding="utf-8"?>
<p:tagLst xmlns:p="http://schemas.openxmlformats.org/presentationml/2006/main">
  <p:tag name="AS_UNIQUEID" val="222"/>
</p:tagLst>
</file>

<file path=ppt/tags/tag29.xml><?xml version="1.0" encoding="utf-8"?>
<p:tagLst xmlns:p="http://schemas.openxmlformats.org/presentationml/2006/main">
  <p:tag name="AS_UNIQUEID" val="223"/>
  <p:tag name="KSO_WM_UNIT_TEXT_FILL_FORE_SCHEMECOLOR_INDEX" val="13"/>
  <p:tag name="KSO_WM_UNIT_TEXT_FILL_FORE_SCHEMECOLOR_INDEX_BRIGHTNESS" val="0"/>
  <p:tag name="KSO_WM_UNIT_TEXT_FILL_TYPE" val="1"/>
</p:tagLst>
</file>

<file path=ppt/tags/tag3.xml><?xml version="1.0" encoding="utf-8"?>
<p:tagLst xmlns:p="http://schemas.openxmlformats.org/presentationml/2006/main">
  <p:tag name="AS_UNIQUEID" val="187"/>
</p:tagLst>
</file>

<file path=ppt/tags/tag30.xml><?xml version="1.0" encoding="utf-8"?>
<p:tagLst xmlns:p="http://schemas.openxmlformats.org/presentationml/2006/main">
  <p:tag name="AS_UNIQUEID" val="224"/>
</p:tagLst>
</file>

<file path=ppt/tags/tag31.xml><?xml version="1.0" encoding="utf-8"?>
<p:tagLst xmlns:p="http://schemas.openxmlformats.org/presentationml/2006/main">
  <p:tag name="AS_UNIQUEID" val="225"/>
</p:tagLst>
</file>

<file path=ppt/tags/tag32.xml><?xml version="1.0" encoding="utf-8"?>
<p:tagLst xmlns:p="http://schemas.openxmlformats.org/presentationml/2006/main">
  <p:tag name="AS_UNIQUEID" val="226"/>
</p:tagLst>
</file>

<file path=ppt/tags/tag33.xml><?xml version="1.0" encoding="utf-8"?>
<p:tagLst xmlns:p="http://schemas.openxmlformats.org/presentationml/2006/main">
  <p:tag name="AS_UNIQUEID" val="227"/>
</p:tagLst>
</file>

<file path=ppt/tags/tag34.xml><?xml version="1.0" encoding="utf-8"?>
<p:tagLst xmlns:p="http://schemas.openxmlformats.org/presentationml/2006/main">
  <p:tag name="AS_UNIQUEID" val="228"/>
</p:tagLst>
</file>

<file path=ppt/tags/tag35.xml><?xml version="1.0" encoding="utf-8"?>
<p:tagLst xmlns:p="http://schemas.openxmlformats.org/presentationml/2006/main">
  <p:tag name="AS_UNIQUEID" val="208"/>
</p:tagLst>
</file>

<file path=ppt/tags/tag36.xml><?xml version="1.0" encoding="utf-8"?>
<p:tagLst xmlns:p="http://schemas.openxmlformats.org/presentationml/2006/main">
  <p:tag name="AS_UNIQUEID" val="209"/>
</p:tagLst>
</file>

<file path=ppt/tags/tag37.xml><?xml version="1.0" encoding="utf-8"?>
<p:tagLst xmlns:p="http://schemas.openxmlformats.org/presentationml/2006/main">
  <p:tag name="AS_UNIQUEID" val="233"/>
  <p:tag name="KSO_WM_UNIT_TEXT_FILL_FORE_SCHEMECOLOR_INDEX" val="13"/>
  <p:tag name="KSO_WM_UNIT_TEXT_FILL_FORE_SCHEMECOLOR_INDEX_BRIGHTNESS" val="0"/>
  <p:tag name="KSO_WM_UNIT_TEXT_FILL_TYPE" val="1"/>
</p:tagLst>
</file>

<file path=ppt/tags/tag38.xml><?xml version="1.0" encoding="utf-8"?>
<p:tagLst xmlns:p="http://schemas.openxmlformats.org/presentationml/2006/main">
  <p:tag name="AS_UNIQUEID" val="234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39.xml><?xml version="1.0" encoding="utf-8"?>
<p:tagLst xmlns:p="http://schemas.openxmlformats.org/presentationml/2006/main">
  <p:tag name="AS_UNIQUEID" val="235"/>
</p:tagLst>
</file>

<file path=ppt/tags/tag4.xml><?xml version="1.0" encoding="utf-8"?>
<p:tagLst xmlns:p="http://schemas.openxmlformats.org/presentationml/2006/main">
  <p:tag name="AS_UNIQUEID" val="188"/>
</p:tagLst>
</file>

<file path=ppt/tags/tag40.xml><?xml version="1.0" encoding="utf-8"?>
<p:tagLst xmlns:p="http://schemas.openxmlformats.org/presentationml/2006/main">
  <p:tag name="AS_UNIQUEID" val="236"/>
  <p:tag name="KSO_WM_UNIT_LINE_FILL_TYPE" val="2"/>
  <p:tag name="KSO_WM_UNIT_LINE_FORE_SCHEMECOLOR_INDEX" val="13"/>
  <p:tag name="KSO_WM_UNIT_LINE_FORE_SCHEMECOLOR_INDEX_BRIGHTNESS" val="0"/>
</p:tagLst>
</file>

<file path=ppt/tags/tag41.xml><?xml version="1.0" encoding="utf-8"?>
<p:tagLst xmlns:p="http://schemas.openxmlformats.org/presentationml/2006/main">
  <p:tag name="AS_UNIQUEID" val="237"/>
  <p:tag name="KSO_WM_UNIT_TEXT_FILL_FORE_SCHEMECOLOR_INDEX" val="13"/>
  <p:tag name="KSO_WM_UNIT_TEXT_FILL_FORE_SCHEMECOLOR_INDEX_BRIGHTNESS" val="0"/>
  <p:tag name="KSO_WM_UNIT_TEXT_FILL_TYPE" val="1"/>
</p:tagLst>
</file>

<file path=ppt/tags/tag42.xml><?xml version="1.0" encoding="utf-8"?>
<p:tagLst xmlns:p="http://schemas.openxmlformats.org/presentationml/2006/main">
  <p:tag name="AS_UNIQUEID" val="238"/>
  <p:tag name="KSO_WM_UNIT_TEXT_FILL_FORE_SCHEMECOLOR_INDEX" val="13"/>
  <p:tag name="KSO_WM_UNIT_TEXT_FILL_FORE_SCHEMECOLOR_INDEX_BRIGHTNESS" val="0"/>
  <p:tag name="KSO_WM_UNIT_TEXT_FILL_TYPE" val="1"/>
</p:tagLst>
</file>

<file path=ppt/tags/tag43.xml><?xml version="1.0" encoding="utf-8"?>
<p:tagLst xmlns:p="http://schemas.openxmlformats.org/presentationml/2006/main">
  <p:tag name="AS_UNIQUEID" val="239"/>
  <p:tag name="KSO_WM_UNIT_TEXT_FILL_FORE_SCHEMECOLOR_INDEX" val="13"/>
  <p:tag name="KSO_WM_UNIT_TEXT_FILL_FORE_SCHEMECOLOR_INDEX_BRIGHTNESS" val="0"/>
  <p:tag name="KSO_WM_UNIT_TEXT_FILL_TYPE" val="1"/>
</p:tagLst>
</file>

<file path=ppt/tags/tag44.xml><?xml version="1.0" encoding="utf-8"?>
<p:tagLst xmlns:p="http://schemas.openxmlformats.org/presentationml/2006/main">
  <p:tag name="AS_UNIQUEID" val="240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45.xml><?xml version="1.0" encoding="utf-8"?>
<p:tagLst xmlns:p="http://schemas.openxmlformats.org/presentationml/2006/main">
  <p:tag name="AS_UNIQUEID" val="241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46.xml><?xml version="1.0" encoding="utf-8"?>
<p:tagLst xmlns:p="http://schemas.openxmlformats.org/presentationml/2006/main">
  <p:tag name="AS_UNIQUEID" val="242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47.xml><?xml version="1.0" encoding="utf-8"?>
<p:tagLst xmlns:p="http://schemas.openxmlformats.org/presentationml/2006/main">
  <p:tag name="AS_UNIQUEID" val="243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48.xml><?xml version="1.0" encoding="utf-8"?>
<p:tagLst xmlns:p="http://schemas.openxmlformats.org/presentationml/2006/main">
  <p:tag name="AS_UNIQUEID" val="244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49.xml><?xml version="1.0" encoding="utf-8"?>
<p:tagLst xmlns:p="http://schemas.openxmlformats.org/presentationml/2006/main">
  <p:tag name="AS_UNIQUEID" val="245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5.xml><?xml version="1.0" encoding="utf-8"?>
<p:tagLst xmlns:p="http://schemas.openxmlformats.org/presentationml/2006/main">
  <p:tag name="AS_UNIQUEID" val="195"/>
</p:tagLst>
</file>

<file path=ppt/tags/tag50.xml><?xml version="1.0" encoding="utf-8"?>
<p:tagLst xmlns:p="http://schemas.openxmlformats.org/presentationml/2006/main">
  <p:tag name="AS_UNIQUEID" val="246"/>
</p:tagLst>
</file>

<file path=ppt/tags/tag51.xml><?xml version="1.0" encoding="utf-8"?>
<p:tagLst xmlns:p="http://schemas.openxmlformats.org/presentationml/2006/main">
  <p:tag name="AS_UNIQUEID" val="247"/>
</p:tagLst>
</file>

<file path=ppt/tags/tag52.xml><?xml version="1.0" encoding="utf-8"?>
<p:tagLst xmlns:p="http://schemas.openxmlformats.org/presentationml/2006/main">
  <p:tag name="AS_UNIQUEID" val="248"/>
</p:tagLst>
</file>

<file path=ppt/tags/tag53.xml><?xml version="1.0" encoding="utf-8"?>
<p:tagLst xmlns:p="http://schemas.openxmlformats.org/presentationml/2006/main">
  <p:tag name="AS_UNIQUEID" val="249"/>
  <p:tag name="KSO_WM_UNIT_TEXT_FILL_FORE_SCHEMECOLOR_INDEX" val="13"/>
  <p:tag name="KSO_WM_UNIT_TEXT_FILL_FORE_SCHEMECOLOR_INDEX_BRIGHTNESS" val="0"/>
  <p:tag name="KSO_WM_UNIT_TEXT_FILL_TYPE" val="1"/>
</p:tagLst>
</file>

<file path=ppt/tags/tag54.xml><?xml version="1.0" encoding="utf-8"?>
<p:tagLst xmlns:p="http://schemas.openxmlformats.org/presentationml/2006/main">
  <p:tag name="AS_UNIQUEID" val="250"/>
  <p:tag name="KSO_WM_UNIT_TEXT_FILL_FORE_SCHEMECOLOR_INDEX" val="13"/>
  <p:tag name="KSO_WM_UNIT_TEXT_FILL_FORE_SCHEMECOLOR_INDEX_BRIGHTNESS" val="0"/>
  <p:tag name="KSO_WM_UNIT_TEXT_FILL_TYPE" val="1"/>
</p:tagLst>
</file>

<file path=ppt/tags/tag55.xml><?xml version="1.0" encoding="utf-8"?>
<p:tagLst xmlns:p="http://schemas.openxmlformats.org/presentationml/2006/main">
  <p:tag name="AS_UNIQUEID" val="251"/>
  <p:tag name="KSO_WM_UNIT_TEXT_FILL_FORE_SCHEMECOLOR_INDEX" val="13"/>
  <p:tag name="KSO_WM_UNIT_TEXT_FILL_FORE_SCHEMECOLOR_INDEX_BRIGHTNESS" val="0"/>
  <p:tag name="KSO_WM_UNIT_TEXT_FILL_TYPE" val="1"/>
</p:tagLst>
</file>

<file path=ppt/tags/tag56.xml><?xml version="1.0" encoding="utf-8"?>
<p:tagLst xmlns:p="http://schemas.openxmlformats.org/presentationml/2006/main">
  <p:tag name="AS_UNIQUEID" val="252"/>
  <p:tag name="KSO_WM_UNIT_LINE_FILL_TYPE" val="2"/>
  <p:tag name="KSO_WM_UNIT_LINE_FORE_SCHEMECOLOR_INDEX" val="13"/>
  <p:tag name="KSO_WM_UNIT_LINE_FORE_SCHEMECOLOR_INDEX_BRIGHTNESS" val="0"/>
</p:tagLst>
</file>

<file path=ppt/tags/tag57.xml><?xml version="1.0" encoding="utf-8"?>
<p:tagLst xmlns:p="http://schemas.openxmlformats.org/presentationml/2006/main">
  <p:tag name="AS_UNIQUEID" val="253"/>
  <p:tag name="KSO_WM_UNIT_LINE_FILL_TYPE" val="2"/>
  <p:tag name="KSO_WM_UNIT_LINE_FORE_SCHEMECOLOR_INDEX" val="13"/>
  <p:tag name="KSO_WM_UNIT_LINE_FORE_SCHEMECOLOR_INDEX_BRIGHTNESS" val="0"/>
</p:tagLst>
</file>

<file path=ppt/tags/tag58.xml><?xml version="1.0" encoding="utf-8"?>
<p:tagLst xmlns:p="http://schemas.openxmlformats.org/presentationml/2006/main">
  <p:tag name="AS_UNIQUEID" val="254"/>
  <p:tag name="KSO_WM_UNIT_LINE_FILL_TYPE" val="2"/>
  <p:tag name="KSO_WM_UNIT_LINE_FORE_SCHEMECOLOR_INDEX" val="13"/>
  <p:tag name="KSO_WM_UNIT_LINE_FORE_SCHEMECOLOR_INDEX_BRIGHTNESS" val="0"/>
</p:tagLst>
</file>

<file path=ppt/tags/tag59.xml><?xml version="1.0" encoding="utf-8"?>
<p:tagLst xmlns:p="http://schemas.openxmlformats.org/presentationml/2006/main">
  <p:tag name="AS_UNIQUEID" val="255"/>
  <p:tag name="KSO_WM_UNIT_TEXT_FILL_FORE_SCHEMECOLOR_INDEX" val="13"/>
  <p:tag name="KSO_WM_UNIT_TEXT_FILL_FORE_SCHEMECOLOR_INDEX_BRIGHTNESS" val="0"/>
  <p:tag name="KSO_WM_UNIT_TEXT_FILL_TYPE" val="1"/>
</p:tagLst>
</file>

<file path=ppt/tags/tag6.xml><?xml version="1.0" encoding="utf-8"?>
<p:tagLst xmlns:p="http://schemas.openxmlformats.org/presentationml/2006/main">
  <p:tag name="AS_UNIQUEID" val="196"/>
</p:tagLst>
</file>

<file path=ppt/tags/tag60.xml><?xml version="1.0" encoding="utf-8"?>
<p:tagLst xmlns:p="http://schemas.openxmlformats.org/presentationml/2006/main">
  <p:tag name="AS_UNIQUEID" val="256"/>
  <p:tag name="KSO_WM_UNIT_TEXT_FILL_FORE_SCHEMECOLOR_INDEX" val="13"/>
  <p:tag name="KSO_WM_UNIT_TEXT_FILL_FORE_SCHEMECOLOR_INDEX_BRIGHTNESS" val="0.15"/>
  <p:tag name="KSO_WM_UNIT_TEXT_FILL_TYPE" val="1"/>
</p:tagLst>
</file>

<file path=ppt/tags/tag61.xml><?xml version="1.0" encoding="utf-8"?>
<p:tagLst xmlns:p="http://schemas.openxmlformats.org/presentationml/2006/main">
  <p:tag name="AS_UNIQUEID" val="257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62.xml><?xml version="1.0" encoding="utf-8"?>
<p:tagLst xmlns:p="http://schemas.openxmlformats.org/presentationml/2006/main">
  <p:tag name="AS_UNIQUEID" val="258"/>
  <p:tag name="KSO_WM_UNIT_TEXT_FILL_FORE_SCHEMECOLOR_INDEX" val="13"/>
  <p:tag name="KSO_WM_UNIT_TEXT_FILL_FORE_SCHEMECOLOR_INDEX_BRIGHTNESS" val="0"/>
  <p:tag name="KSO_WM_UNIT_TEXT_FILL_TYPE" val="1"/>
</p:tagLst>
</file>

<file path=ppt/tags/tag63.xml><?xml version="1.0" encoding="utf-8"?>
<p:tagLst xmlns:p="http://schemas.openxmlformats.org/presentationml/2006/main">
  <p:tag name="AS_UNIQUEID" val="259"/>
</p:tagLst>
</file>

<file path=ppt/tags/tag64.xml><?xml version="1.0" encoding="utf-8"?>
<p:tagLst xmlns:p="http://schemas.openxmlformats.org/presentationml/2006/main">
  <p:tag name="AS_UNIQUEID" val="260"/>
</p:tagLst>
</file>

<file path=ppt/tags/tag65.xml><?xml version="1.0" encoding="utf-8"?>
<p:tagLst xmlns:p="http://schemas.openxmlformats.org/presentationml/2006/main">
  <p:tag name="AS_UNIQUEID" val="261"/>
</p:tagLst>
</file>

<file path=ppt/tags/tag66.xml><?xml version="1.0" encoding="utf-8"?>
<p:tagLst xmlns:p="http://schemas.openxmlformats.org/presentationml/2006/main">
  <p:tag name="AS_UNIQUEID" val="262"/>
</p:tagLst>
</file>

<file path=ppt/tags/tag67.xml><?xml version="1.0" encoding="utf-8"?>
<p:tagLst xmlns:p="http://schemas.openxmlformats.org/presentationml/2006/main">
  <p:tag name="AS_UNIQUEID" val="263"/>
  <p:tag name="KSO_WM_UNIT_FILL_FORE_SCHEMECOLOR_INDEX" val="13"/>
  <p:tag name="KSO_WM_UNIT_FILL_FORE_SCHEMECOLOR_INDEX_BRIGHTNESS" val="0"/>
  <p:tag name="KSO_WM_UNIT_FILL_TYPE" val="1"/>
  <p:tag name="KSO_WM_UNIT_TEXT_FILL_FORE_SCHEMECOLOR_INDEX" val="13"/>
  <p:tag name="KSO_WM_UNIT_TEXT_FILL_FORE_SCHEMECOLOR_INDEX_BRIGHTNESS" val="0"/>
  <p:tag name="KSO_WM_UNIT_TEXT_FILL_TYPE" val="1"/>
</p:tagLst>
</file>

<file path=ppt/tags/tag68.xml><?xml version="1.0" encoding="utf-8"?>
<p:tagLst xmlns:p="http://schemas.openxmlformats.org/presentationml/2006/main">
  <p:tag name="AS_UNIQUEID" val="230"/>
</p:tagLst>
</file>

<file path=ppt/tags/tag69.xml><?xml version="1.0" encoding="utf-8"?>
<p:tagLst xmlns:p="http://schemas.openxmlformats.org/presentationml/2006/main">
  <p:tag name="AS_UNIQUEID" val="231"/>
</p:tagLst>
</file>

<file path=ppt/tags/tag7.xml><?xml version="1.0" encoding="utf-8"?>
<p:tagLst xmlns:p="http://schemas.openxmlformats.org/presentationml/2006/main">
  <p:tag name="AS_UNIQUEID" val="197"/>
  <p:tag name="KSO_WM_UNIT_TEXT_FILL_FORE_SCHEMECOLOR_INDEX" val="13"/>
  <p:tag name="KSO_WM_UNIT_TEXT_FILL_FORE_SCHEMECOLOR_INDEX_BRIGHTNESS" val="0"/>
  <p:tag name="KSO_WM_UNIT_TEXT_FILL_TYPE" val="1"/>
</p:tagLst>
</file>

<file path=ppt/tags/tag70.xml><?xml version="1.0" encoding="utf-8"?>
<p:tagLst xmlns:p="http://schemas.openxmlformats.org/presentationml/2006/main">
  <p:tag name="AS_UNIQUEID" val="268"/>
</p:tagLst>
</file>

<file path=ppt/tags/tag71.xml><?xml version="1.0" encoding="utf-8"?>
<p:tagLst xmlns:p="http://schemas.openxmlformats.org/presentationml/2006/main">
  <p:tag name="AS_UNIQUEID" val="269"/>
</p:tagLst>
</file>

<file path=ppt/tags/tag72.xml><?xml version="1.0" encoding="utf-8"?>
<p:tagLst xmlns:p="http://schemas.openxmlformats.org/presentationml/2006/main">
  <p:tag name="AS_UNIQUEID" val="270"/>
</p:tagLst>
</file>

<file path=ppt/tags/tag73.xml><?xml version="1.0" encoding="utf-8"?>
<p:tagLst xmlns:p="http://schemas.openxmlformats.org/presentationml/2006/main">
  <p:tag name="AS_UNIQUEID" val="271"/>
</p:tagLst>
</file>

<file path=ppt/tags/tag74.xml><?xml version="1.0" encoding="utf-8"?>
<p:tagLst xmlns:p="http://schemas.openxmlformats.org/presentationml/2006/main">
  <p:tag name="AS_UNIQUEID" val="272"/>
</p:tagLst>
</file>

<file path=ppt/tags/tag75.xml><?xml version="1.0" encoding="utf-8"?>
<p:tagLst xmlns:p="http://schemas.openxmlformats.org/presentationml/2006/main">
  <p:tag name="AS_UNIQUEID" val="273"/>
</p:tagLst>
</file>

<file path=ppt/tags/tag76.xml><?xml version="1.0" encoding="utf-8"?>
<p:tagLst xmlns:p="http://schemas.openxmlformats.org/presentationml/2006/main">
  <p:tag name="AS_UNIQUEID" val="274"/>
</p:tagLst>
</file>

<file path=ppt/tags/tag77.xml><?xml version="1.0" encoding="utf-8"?>
<p:tagLst xmlns:p="http://schemas.openxmlformats.org/presentationml/2006/main">
  <p:tag name="AS_UNIQUEID" val="275"/>
</p:tagLst>
</file>

<file path=ppt/tags/tag78.xml><?xml version="1.0" encoding="utf-8"?>
<p:tagLst xmlns:p="http://schemas.openxmlformats.org/presentationml/2006/main">
  <p:tag name="AS_UNIQUEID" val="276"/>
</p:tagLst>
</file>

<file path=ppt/tags/tag79.xml><?xml version="1.0" encoding="utf-8"?>
<p:tagLst xmlns:p="http://schemas.openxmlformats.org/presentationml/2006/main">
  <p:tag name="AS_UNIQUEID" val="277"/>
</p:tagLst>
</file>

<file path=ppt/tags/tag8.xml><?xml version="1.0" encoding="utf-8"?>
<p:tagLst xmlns:p="http://schemas.openxmlformats.org/presentationml/2006/main">
  <p:tag name="AS_UNIQUEID" val="198"/>
</p:tagLst>
</file>

<file path=ppt/tags/tag80.xml><?xml version="1.0" encoding="utf-8"?>
<p:tagLst xmlns:p="http://schemas.openxmlformats.org/presentationml/2006/main">
  <p:tag name="AS_UNIQUEID" val="278"/>
</p:tagLst>
</file>

<file path=ppt/tags/tag81.xml><?xml version="1.0" encoding="utf-8"?>
<p:tagLst xmlns:p="http://schemas.openxmlformats.org/presentationml/2006/main">
  <p:tag name="AS_UNIQUEID" val="279"/>
</p:tagLst>
</file>

<file path=ppt/tags/tag82.xml><?xml version="1.0" encoding="utf-8"?>
<p:tagLst xmlns:p="http://schemas.openxmlformats.org/presentationml/2006/main">
  <p:tag name="AS_UNIQUEID" val="280"/>
</p:tagLst>
</file>

<file path=ppt/tags/tag83.xml><?xml version="1.0" encoding="utf-8"?>
<p:tagLst xmlns:p="http://schemas.openxmlformats.org/presentationml/2006/main">
  <p:tag name="AS_UNIQUEID" val="281"/>
</p:tagLst>
</file>

<file path=ppt/tags/tag84.xml><?xml version="1.0" encoding="utf-8"?>
<p:tagLst xmlns:p="http://schemas.openxmlformats.org/presentationml/2006/main">
  <p:tag name="AS_UNIQUEID" val="282"/>
</p:tagLst>
</file>

<file path=ppt/tags/tag85.xml><?xml version="1.0" encoding="utf-8"?>
<p:tagLst xmlns:p="http://schemas.openxmlformats.org/presentationml/2006/main">
  <p:tag name="AS_UNIQUEID" val="283"/>
</p:tagLst>
</file>

<file path=ppt/tags/tag86.xml><?xml version="1.0" encoding="utf-8"?>
<p:tagLst xmlns:p="http://schemas.openxmlformats.org/presentationml/2006/main">
  <p:tag name="AS_UNIQUEID" val="284"/>
</p:tagLst>
</file>

<file path=ppt/tags/tag87.xml><?xml version="1.0" encoding="utf-8"?>
<p:tagLst xmlns:p="http://schemas.openxmlformats.org/presentationml/2006/main">
  <p:tag name="AS_UNIQUEID" val="285"/>
</p:tagLst>
</file>

<file path=ppt/tags/tag88.xml><?xml version="1.0" encoding="utf-8"?>
<p:tagLst xmlns:p="http://schemas.openxmlformats.org/presentationml/2006/main">
  <p:tag name="AS_UNIQUEID" val="286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89.xml><?xml version="1.0" encoding="utf-8"?>
<p:tagLst xmlns:p="http://schemas.openxmlformats.org/presentationml/2006/main">
  <p:tag name="AS_UNIQUEID" val="287"/>
</p:tagLst>
</file>

<file path=ppt/tags/tag9.xml><?xml version="1.0" encoding="utf-8"?>
<p:tagLst xmlns:p="http://schemas.openxmlformats.org/presentationml/2006/main">
  <p:tag name="AS_UNIQUEID" val="192"/>
</p:tagLst>
</file>

<file path=ppt/tags/tag90.xml><?xml version="1.0" encoding="utf-8"?>
<p:tagLst xmlns:p="http://schemas.openxmlformats.org/presentationml/2006/main">
  <p:tag name="AS_UNIQUEID" val="288"/>
</p:tagLst>
</file>

<file path=ppt/tags/tag91.xml><?xml version="1.0" encoding="utf-8"?>
<p:tagLst xmlns:p="http://schemas.openxmlformats.org/presentationml/2006/main">
  <p:tag name="AS_UNIQUEID" val="289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2.xml><?xml version="1.0" encoding="utf-8"?>
<p:tagLst xmlns:p="http://schemas.openxmlformats.org/presentationml/2006/main">
  <p:tag name="AS_UNIQUEID" val="290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3.xml><?xml version="1.0" encoding="utf-8"?>
<p:tagLst xmlns:p="http://schemas.openxmlformats.org/presentationml/2006/main">
  <p:tag name="AS_UNIQUEID" val="291"/>
</p:tagLst>
</file>

<file path=ppt/tags/tag94.xml><?xml version="1.0" encoding="utf-8"?>
<p:tagLst xmlns:p="http://schemas.openxmlformats.org/presentationml/2006/main">
  <p:tag name="AS_UNIQUEID" val="292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5.xml><?xml version="1.0" encoding="utf-8"?>
<p:tagLst xmlns:p="http://schemas.openxmlformats.org/presentationml/2006/main">
  <p:tag name="AS_UNIQUEID" val="293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6.xml><?xml version="1.0" encoding="utf-8"?>
<p:tagLst xmlns:p="http://schemas.openxmlformats.org/presentationml/2006/main">
  <p:tag name="AS_UNIQUEID" val="294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7.xml><?xml version="1.0" encoding="utf-8"?>
<p:tagLst xmlns:p="http://schemas.openxmlformats.org/presentationml/2006/main">
  <p:tag name="AS_UNIQUEID" val="295"/>
</p:tagLst>
</file>

<file path=ppt/tags/tag98.xml><?xml version="1.0" encoding="utf-8"?>
<p:tagLst xmlns:p="http://schemas.openxmlformats.org/presentationml/2006/main">
  <p:tag name="AS_UNIQUEID" val="296"/>
  <p:tag name="KSO_WM_UNIT_FILL_FORE_SCHEMECOLOR_INDEX" val="13"/>
  <p:tag name="KSO_WM_UNIT_FILL_FORE_SCHEMECOLOR_INDEX_BRIGHTNESS" val="0"/>
  <p:tag name="KSO_WM_UNIT_FILL_TYPE" val="1"/>
  <p:tag name="KSO_WM_UNIT_LINE_FILL_TYPE" val="2"/>
  <p:tag name="KSO_WM_UNIT_LINE_FORE_SCHEMECOLOR_INDEX" val="14"/>
  <p:tag name="KSO_WM_UNIT_LINE_FORE_SCHEMECOLOR_INDEX_BRIGHTNESS" val="0"/>
  <p:tag name="KSO_WM_UNIT_TEXT_FILL_FORE_SCHEMECOLOR_INDEX" val="13"/>
  <p:tag name="KSO_WM_UNIT_TEXT_FILL_FORE_SCHEMECOLOR_INDEX_BRIGHTNESS" val="0"/>
  <p:tag name="KSO_WM_UNIT_TEXT_FILL_TYPE" val="1"/>
</p:tagLst>
</file>

<file path=ppt/tags/tag99.xml><?xml version="1.0" encoding="utf-8"?>
<p:tagLst xmlns:p="http://schemas.openxmlformats.org/presentationml/2006/main">
  <p:tag name="AS_UNIQUEID" val="26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CE281E"/>
      </a:accent1>
      <a:accent2>
        <a:srgbClr val="F50D0A"/>
      </a:accent2>
      <a:accent3>
        <a:srgbClr val="F4680D"/>
      </a:accent3>
      <a:accent4>
        <a:srgbClr val="82C023"/>
      </a:accent4>
      <a:accent5>
        <a:srgbClr val="CE271E"/>
      </a:accent5>
      <a:accent6>
        <a:srgbClr val="291766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988</Words>
  <Application>WPS 演示</Application>
  <PresentationFormat>自定义</PresentationFormat>
  <Paragraphs>140</Paragraphs>
  <Slides>13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等线</vt:lpstr>
      <vt:lpstr>等线 Light</vt:lpstr>
      <vt:lpstr>Calibri</vt:lpstr>
      <vt:lpstr>Times New Roman</vt:lpstr>
      <vt:lpstr>汉仪旗黑Y2-45W</vt:lpstr>
      <vt:lpstr>黑体</vt:lpstr>
      <vt:lpstr>微软雅黑</vt:lpstr>
      <vt:lpstr>Comic Sans MS</vt:lpstr>
      <vt:lpstr>汉仪铸字超然体W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2022-05-22T18:39:00Z</cp:lastPrinted>
  <dcterms:created xsi:type="dcterms:W3CDTF">2022-05-22T18:39:00Z</dcterms:created>
  <dcterms:modified xsi:type="dcterms:W3CDTF">2023-02-23T01:34:56Z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D8D3A19433704B2C911416A6892AD87A</vt:lpwstr>
  </property>
  <property fmtid="{D5CDD505-2E9C-101B-9397-08002B2CF9AE}" pid="7" name="KSOProductBuildVer">
    <vt:lpwstr>2052-11.1.0.13703</vt:lpwstr>
  </property>
</Properties>
</file>