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7" r:id="rId3"/>
    <p:sldId id="289" r:id="rId4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290" r:id="rId17"/>
    <p:sldId id="291" r:id="rId18"/>
    <p:sldId id="303" r:id="rId19"/>
    <p:sldId id="293" r:id="rId20"/>
    <p:sldId id="296" r:id="rId21"/>
    <p:sldId id="297" r:id="rId22"/>
    <p:sldId id="329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89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AFBD5615-7B8E-4DD2-A249-265CFBD1F98D}" type="datetime1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5021DD7B-68EE-48F1-9920-779A93398BF8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3CEB9734-0964-4C38-A04B-DA69BA85353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27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2C9BE088-2553-4F8A-8B2F-C67B5B6F949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0CB15760-CB8F-44F4-8037-C91429E2DAB7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E2C48CF0-EFA5-4ACF-94B4-BBD751396C3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E0DF4AD0-DB14-46EC-B4D7-E27DCC423B15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564E81D2-EE04-47A2-9E07-3E2A98DDCAF9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73FDA315-C9CA-4BD9-B0E6-69A5687D7D3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19.jpeg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image" Target="../media/image13.jpe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6.png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jpeg"/><Relationship Id="rId7" Type="http://schemas.openxmlformats.org/officeDocument/2006/relationships/tags" Target="../tags/tag93.xml"/><Relationship Id="rId6" Type="http://schemas.openxmlformats.org/officeDocument/2006/relationships/image" Target="../media/image11.jpeg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20.jpeg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../media/image13.jpeg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1.xml"/><Relationship Id="rId10" Type="http://schemas.openxmlformats.org/officeDocument/2006/relationships/image" Target="../media/image21.GIF"/><Relationship Id="rId1" Type="http://schemas.openxmlformats.org/officeDocument/2006/relationships/tags" Target="../tags/tag9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image" Target="../media/image20.jpeg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image" Target="../media/image13.jpeg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9" Type="http://schemas.openxmlformats.org/officeDocument/2006/relationships/image" Target="../media/image22.png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image" Target="../media/image16.png"/><Relationship Id="rId11" Type="http://schemas.openxmlformats.org/officeDocument/2006/relationships/tags" Target="../tags/tag109.xml"/><Relationship Id="rId10" Type="http://schemas.openxmlformats.org/officeDocument/2006/relationships/image" Target="../media/image21.GIF"/><Relationship Id="rId1" Type="http://schemas.openxmlformats.org/officeDocument/2006/relationships/tags" Target="../tags/tag10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image" Target="../media/image23.png"/><Relationship Id="rId2" Type="http://schemas.openxmlformats.org/officeDocument/2006/relationships/tags" Target="../tags/tag117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5.png"/><Relationship Id="rId11" Type="http://schemas.openxmlformats.org/officeDocument/2006/relationships/tags" Target="../tags/tag124.xml"/><Relationship Id="rId10" Type="http://schemas.openxmlformats.org/officeDocument/2006/relationships/image" Target="../media/image24.png"/><Relationship Id="rId1" Type="http://schemas.openxmlformats.org/officeDocument/2006/relationships/tags" Target="../tags/tag11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26.pn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image" Target="../media/image28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jpeg"/><Relationship Id="rId6" Type="http://schemas.openxmlformats.org/officeDocument/2006/relationships/tags" Target="../tags/tag148.xml"/><Relationship Id="rId5" Type="http://schemas.openxmlformats.org/officeDocument/2006/relationships/image" Target="../media/image29.GIF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image" Target="../media/image23.png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1.png"/><Relationship Id="rId12" Type="http://schemas.openxmlformats.org/officeDocument/2006/relationships/tags" Target="../tags/tag161.xml"/><Relationship Id="rId11" Type="http://schemas.openxmlformats.org/officeDocument/2006/relationships/image" Target="../media/image24.png"/><Relationship Id="rId10" Type="http://schemas.openxmlformats.org/officeDocument/2006/relationships/tags" Target="../tags/tag160.xml"/><Relationship Id="rId1" Type="http://schemas.openxmlformats.org/officeDocument/2006/relationships/tags" Target="../tags/tag15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tags" Target="../tags/tag174.xml"/><Relationship Id="rId7" Type="http://schemas.openxmlformats.org/officeDocument/2006/relationships/image" Target="../media/image34.png"/><Relationship Id="rId6" Type="http://schemas.openxmlformats.org/officeDocument/2006/relationships/tags" Target="../tags/tag173.xml"/><Relationship Id="rId5" Type="http://schemas.openxmlformats.org/officeDocument/2006/relationships/image" Target="../media/image33.png"/><Relationship Id="rId4" Type="http://schemas.openxmlformats.org/officeDocument/2006/relationships/tags" Target="../tags/tag172.xml"/><Relationship Id="rId3" Type="http://schemas.openxmlformats.org/officeDocument/2006/relationships/image" Target="../media/image32.png"/><Relationship Id="rId20" Type="http://schemas.openxmlformats.org/officeDocument/2006/relationships/notesSlide" Target="../notesSlides/notesSlide10.xml"/><Relationship Id="rId2" Type="http://schemas.openxmlformats.org/officeDocument/2006/relationships/tags" Target="../tags/tag17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image" Target="../media/image38.png"/><Relationship Id="rId14" Type="http://schemas.openxmlformats.org/officeDocument/2006/relationships/tags" Target="../tags/tag177.xml"/><Relationship Id="rId13" Type="http://schemas.openxmlformats.org/officeDocument/2006/relationships/image" Target="../media/image37.png"/><Relationship Id="rId12" Type="http://schemas.openxmlformats.org/officeDocument/2006/relationships/tags" Target="../tags/tag176.xml"/><Relationship Id="rId11" Type="http://schemas.openxmlformats.org/officeDocument/2006/relationships/image" Target="../media/image36.png"/><Relationship Id="rId10" Type="http://schemas.openxmlformats.org/officeDocument/2006/relationships/tags" Target="../tags/tag175.xml"/><Relationship Id="rId1" Type="http://schemas.openxmlformats.org/officeDocument/2006/relationships/tags" Target="../tags/tag17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6.png"/><Relationship Id="rId3" Type="http://schemas.openxmlformats.org/officeDocument/2006/relationships/tags" Target="../tags/tag11.xml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7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0.png"/><Relationship Id="rId15" Type="http://schemas.openxmlformats.org/officeDocument/2006/relationships/tags" Target="../tags/tag35.xml"/><Relationship Id="rId14" Type="http://schemas.openxmlformats.org/officeDocument/2006/relationships/image" Target="../media/image9.jpeg"/><Relationship Id="rId13" Type="http://schemas.openxmlformats.org/officeDocument/2006/relationships/tags" Target="../tags/tag34.xml"/><Relationship Id="rId12" Type="http://schemas.openxmlformats.org/officeDocument/2006/relationships/image" Target="../media/image8.png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../media/image7.jpeg"/><Relationship Id="rId7" Type="http://schemas.openxmlformats.org/officeDocument/2006/relationships/tags" Target="../tags/tag41.xml"/><Relationship Id="rId6" Type="http://schemas.openxmlformats.org/officeDocument/2006/relationships/image" Target="../media/image11.jpeg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image" Target="../media/image13.jpeg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12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4.jpeg"/><Relationship Id="rId1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6.png"/><Relationship Id="rId13" Type="http://schemas.openxmlformats.org/officeDocument/2006/relationships/tags" Target="../tags/tag62.xml"/><Relationship Id="rId12" Type="http://schemas.openxmlformats.org/officeDocument/2006/relationships/image" Target="../media/image13.jpeg"/><Relationship Id="rId11" Type="http://schemas.openxmlformats.org/officeDocument/2006/relationships/tags" Target="../tags/tag61.xml"/><Relationship Id="rId10" Type="http://schemas.openxmlformats.org/officeDocument/2006/relationships/image" Target="../media/image15.jpeg"/><Relationship Id="rId1" Type="http://schemas.openxmlformats.org/officeDocument/2006/relationships/tags" Target="../tags/tag5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jpeg"/><Relationship Id="rId7" Type="http://schemas.openxmlformats.org/officeDocument/2006/relationships/tags" Target="../tags/tag68.xml"/><Relationship Id="rId6" Type="http://schemas.openxmlformats.org/officeDocument/2006/relationships/image" Target="../media/image11.jpe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image" Target="../media/image13.jpeg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18.jpeg"/><Relationship Id="rId3" Type="http://schemas.openxmlformats.org/officeDocument/2006/relationships/tags" Target="../tags/tag70.xml"/><Relationship Id="rId2" Type="http://schemas.openxmlformats.org/officeDocument/2006/relationships/image" Target="../media/image17.jpe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5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2"/>
          <p:cNvSpPr/>
          <p:nvPr>
            <p:custDataLst>
              <p:tags r:id="rId1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</a:rPr>
              <a:t>4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</a:endParaRPr>
          </a:p>
          <a:p>
            <a:pPr algn="ctr" fontAlgn="auto"/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</a:endParaRPr>
          </a:p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  <a:sym typeface="+mn-ea"/>
              </a:rPr>
              <a:t>Where Is My Car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  <a:sym typeface="+mn-ea"/>
              </a:rPr>
              <a:t>?</a:t>
            </a:r>
            <a:endParaRPr lang="en-US" altLang="zh-CN" sz="44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  <a:sym typeface="+mn-ea"/>
              </a:rPr>
              <a:t>1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  <a:sym typeface="+mn-ea"/>
              </a:rPr>
              <a:t>课时</a:t>
            </a:r>
            <a:endParaRPr lang="en-US" altLang="zh-CN" sz="44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</a:endParaRPr>
          </a:p>
          <a:p>
            <a:pPr algn="ctr" fontAlgn="auto"/>
            <a:endParaRPr lang="en-US" altLang="zh-CN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  <a:sym typeface="+mn-ea"/>
            </a:endParaRPr>
          </a:p>
          <a:p>
            <a:pPr algn="ctr" fontAlgn="auto"/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3074" name="文本框 1"/>
          <p:cNvSpPr txBox="1"/>
          <p:nvPr>
            <p:custDataLst>
              <p:tags r:id="rId2"/>
            </p:custDataLst>
          </p:nvPr>
        </p:nvSpPr>
        <p:spPr>
          <a:xfrm>
            <a:off x="2544666" y="406309"/>
            <a:ext cx="1810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楷体简" panose="02010600000101010101" charset="-122"/>
                <a:cs typeface="+mn-cs"/>
                <a:sym typeface="+mn-ea"/>
              </a:rPr>
              <a:t>Part A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楷体简" panose="0201060000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62" name="椭圆形标注 87063"/>
          <p:cNvSpPr/>
          <p:nvPr>
            <p:custDataLst>
              <p:tags r:id="rId2"/>
            </p:custDataLst>
          </p:nvPr>
        </p:nvSpPr>
        <p:spPr>
          <a:xfrm flipV="1">
            <a:off x="3744913" y="511175"/>
            <a:ext cx="6437312" cy="1027113"/>
          </a:xfrm>
          <a:prstGeom prst="wedgeEllipseCallout">
            <a:avLst>
              <a:gd name="adj1" fmla="val -52370"/>
              <a:gd name="adj2" fmla="val 5550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rot="1080000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endParaRPr lang="zh-CN" altLang="zh-CN"/>
          </a:p>
        </p:txBody>
      </p:sp>
      <p:sp>
        <p:nvSpPr>
          <p:cNvPr id="15363" name="文本框 87064"/>
          <p:cNvSpPr/>
          <p:nvPr>
            <p:custDataLst>
              <p:tags r:id="rId3"/>
            </p:custDataLst>
          </p:nvPr>
        </p:nvSpPr>
        <p:spPr>
          <a:xfrm>
            <a:off x="4205288" y="511175"/>
            <a:ext cx="5418137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Look!  It’s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on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 your 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chair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.</a:t>
            </a:r>
            <a:endParaRPr lang="en-US" altLang="zh-CN" sz="2000" b="1">
              <a:latin typeface="Comic Sans MS" panose="030F0702030302020204" charset="0"/>
              <a:ea typeface="汉仪魏碑简" panose="02010600000101010101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141413" y="-95250"/>
            <a:ext cx="2014537" cy="208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5" name="流程图: 联系 6"/>
          <p:cNvSpPr/>
          <p:nvPr>
            <p:custDataLst>
              <p:tags r:id="rId6"/>
            </p:custDataLst>
          </p:nvPr>
        </p:nvSpPr>
        <p:spPr>
          <a:xfrm>
            <a:off x="7175500" y="5373688"/>
            <a:ext cx="1385888" cy="1020762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5366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 b="-1327"/>
          <a:stretch>
            <a:fillRect/>
          </a:stretch>
        </p:blipFill>
        <p:spPr>
          <a:xfrm>
            <a:off x="7515225" y="5899150"/>
            <a:ext cx="587375" cy="160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5367" name="组合 87071"/>
          <p:cNvGrpSpPr/>
          <p:nvPr>
            <p:custDataLst>
              <p:tags r:id="rId9"/>
            </p:custDataLst>
          </p:nvPr>
        </p:nvGrpSpPr>
        <p:grpSpPr>
          <a:xfrm>
            <a:off x="1511300" y="2252663"/>
            <a:ext cx="6846888" cy="2414587"/>
            <a:chOff x="699" y="1813"/>
            <a:chExt cx="4313" cy="1521"/>
          </a:xfrm>
        </p:grpSpPr>
        <p:sp>
          <p:nvSpPr>
            <p:cNvPr id="15368" name="椭圆形标注 87069"/>
            <p:cNvSpPr/>
            <p:nvPr>
              <p:custDataLst>
                <p:tags r:id="rId10"/>
              </p:custDataLst>
            </p:nvPr>
          </p:nvSpPr>
          <p:spPr>
            <a:xfrm>
              <a:off x="844" y="1813"/>
              <a:ext cx="3575" cy="1483"/>
            </a:xfrm>
            <a:prstGeom prst="wedgeEllipseCallout">
              <a:avLst>
                <a:gd name="adj1" fmla="val 54694"/>
                <a:gd name="adj2" fmla="val 83579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grpSp>
          <p:nvGrpSpPr>
            <p:cNvPr id="15369" name="组合 87070"/>
            <p:cNvGrpSpPr/>
            <p:nvPr>
              <p:custDataLst>
                <p:tags r:id="rId11"/>
              </p:custDataLst>
            </p:nvPr>
          </p:nvGrpSpPr>
          <p:grpSpPr>
            <a:xfrm>
              <a:off x="699" y="1813"/>
              <a:ext cx="4313" cy="1521"/>
              <a:chOff x="699" y="1813"/>
              <a:chExt cx="4313" cy="1521"/>
            </a:xfrm>
          </p:grpSpPr>
          <p:sp>
            <p:nvSpPr>
              <p:cNvPr id="15370" name="文本框 87066"/>
              <p:cNvSpPr/>
              <p:nvPr>
                <p:custDataLst>
                  <p:tags r:id="rId12"/>
                </p:custDataLst>
              </p:nvPr>
            </p:nvSpPr>
            <p:spPr>
              <a:xfrm>
                <a:off x="1479" y="2523"/>
                <a:ext cx="3533" cy="23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5371" name="文本框 87068"/>
              <p:cNvSpPr/>
              <p:nvPr>
                <p:custDataLst>
                  <p:tags r:id="rId13"/>
                </p:custDataLst>
              </p:nvPr>
            </p:nvSpPr>
            <p:spPr>
              <a:xfrm>
                <a:off x="699" y="1813"/>
                <a:ext cx="4119" cy="152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Oh,yes ! </a:t>
                </a:r>
                <a:endParaRPr lang="en-US" altLang="zh-CN" sz="20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  <a:p>
                <a:pPr lvl="0" algn="ctr">
                  <a:spcBef>
                    <a:spcPct val="50000"/>
                  </a:spcBef>
                </a:pPr>
                <a:r>
                  <a:rPr lang="en-US" altLang="zh-CN" sz="54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Silly me</a:t>
                </a:r>
                <a:r>
                  <a:rPr lang="en-US" altLang="zh-CN" sz="2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 </a:t>
                </a:r>
                <a:r>
                  <a:rPr lang="en-US" altLang="zh-CN" sz="54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!</a:t>
                </a:r>
                <a:r>
                  <a:rPr lang="zh-CN" altLang="en-US" sz="2000" b="1" i="1">
                    <a:latin typeface="Georgia" panose="02040502050405020303" pitchFamily="2" charset="0"/>
                    <a:ea typeface="汉仪楷体简" panose="02010600000101010101" charset="-122"/>
                    <a:sym typeface="微软雅黑" panose="020B0503020204020204" pitchFamily="34" charset="-122"/>
                  </a:rPr>
                  <a:t>（我真傻！）</a:t>
                </a:r>
                <a:endParaRPr lang="en-US" altLang="zh-CN" sz="20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  <a:p>
                <a:pPr lvl="0"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 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Thanks !</a:t>
                </a:r>
                <a:endPara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</p:txBody>
          </p:sp>
        </p:grpSp>
      </p:grpSp>
      <p:pic>
        <p:nvPicPr>
          <p:cNvPr id="15372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5238750" y="5032375"/>
            <a:ext cx="1876425" cy="1362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grpSp>
        <p:nvGrpSpPr>
          <p:cNvPr id="16386" name="组合 87065"/>
          <p:cNvGrpSpPr/>
          <p:nvPr>
            <p:custDataLst>
              <p:tags r:id="rId2"/>
            </p:custDataLst>
          </p:nvPr>
        </p:nvGrpSpPr>
        <p:grpSpPr>
          <a:xfrm>
            <a:off x="1824038" y="4059238"/>
            <a:ext cx="6053137" cy="2092325"/>
            <a:chOff x="1474" y="341"/>
            <a:chExt cx="3955" cy="1631"/>
          </a:xfrm>
        </p:grpSpPr>
        <p:sp>
          <p:nvSpPr>
            <p:cNvPr id="16387" name="椭圆形标注 87063"/>
            <p:cNvSpPr/>
            <p:nvPr>
              <p:custDataLst>
                <p:tags r:id="rId3"/>
              </p:custDataLst>
            </p:nvPr>
          </p:nvSpPr>
          <p:spPr>
            <a:xfrm flipV="1">
              <a:off x="1474" y="341"/>
              <a:ext cx="3674" cy="1139"/>
            </a:xfrm>
            <a:prstGeom prst="wedgeEllipseCallout">
              <a:avLst>
                <a:gd name="adj1" fmla="val -52370"/>
                <a:gd name="adj2" fmla="val 55505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rot="10800000"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sp>
          <p:nvSpPr>
            <p:cNvPr id="16388" name="文本框 87064"/>
            <p:cNvSpPr txBox="1"/>
            <p:nvPr>
              <p:custDataLst>
                <p:tags r:id="rId4"/>
              </p:custDataLst>
            </p:nvPr>
          </p:nvSpPr>
          <p:spPr>
            <a:xfrm>
              <a:off x="1474" y="341"/>
              <a:ext cx="3955" cy="1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fontAlgn="base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       </a:t>
              </a:r>
              <a:r>
                <a:rPr lang="en-US" altLang="zh-CN" sz="28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Uh-oh!</a:t>
              </a:r>
              <a:endPara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endParaRPr>
            </a:p>
            <a:p>
              <a:pPr lvl="0" fontAlgn="base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Where</a:t>
              </a:r>
              <a:r>
                <a:rPr lang="zh-CN" altLang="en-US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（</a:t>
              </a:r>
              <a:r>
                <a:rPr lang="zh-CN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在哪里）</a:t>
              </a:r>
              <a:r>
                <a:rPr lang="en-US" altLang="zh-CN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is my </a:t>
              </a:r>
              <a:r>
                <a:rPr lang="en-US" altLang="zh-CN" sz="2800" b="1">
                  <a:solidFill>
                    <a:srgbClr val="70AD47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pencil?</a:t>
              </a:r>
              <a:endParaRPr lang="en-US" altLang="zh-CN" sz="2000" b="1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zh-CN" sz="2000" b="1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zh-CN" sz="2000" b="1">
                <a:latin typeface="Georgia" panose="02040502050405020303" pitchFamily="2" charset="0"/>
                <a:ea typeface="汉仪楷体简" panose="02010600000101010101" charset="-122"/>
              </a:endParaRPr>
            </a:p>
          </p:txBody>
        </p:sp>
      </p:grpSp>
      <p:pic>
        <p:nvPicPr>
          <p:cNvPr id="16389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38863" y="1716088"/>
            <a:ext cx="2089150" cy="1865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0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1413" y="1768475"/>
            <a:ext cx="2089150" cy="2132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0" name="椭圆形标注 87063"/>
          <p:cNvSpPr/>
          <p:nvPr>
            <p:custDataLst>
              <p:tags r:id="rId2"/>
            </p:custDataLst>
          </p:nvPr>
        </p:nvSpPr>
        <p:spPr>
          <a:xfrm flipV="1">
            <a:off x="3867150" y="2014538"/>
            <a:ext cx="6435725" cy="1027112"/>
          </a:xfrm>
          <a:prstGeom prst="wedgeEllipseCallout">
            <a:avLst>
              <a:gd name="adj1" fmla="val -52370"/>
              <a:gd name="adj2" fmla="val 5550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rot="1080000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endParaRPr lang="zh-CN" altLang="zh-CN"/>
          </a:p>
        </p:txBody>
      </p:sp>
      <p:sp>
        <p:nvSpPr>
          <p:cNvPr id="17411" name="文本框 87064"/>
          <p:cNvSpPr/>
          <p:nvPr>
            <p:custDataLst>
              <p:tags r:id="rId3"/>
            </p:custDataLst>
          </p:nvPr>
        </p:nvSpPr>
        <p:spPr>
          <a:xfrm>
            <a:off x="4325938" y="2014538"/>
            <a:ext cx="6700837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Look!  It’s 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under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 your  </a:t>
            </a:r>
            <a:r>
              <a:rPr lang="en-US" altLang="zh-CN" sz="3600" b="1">
                <a:solidFill>
                  <a:srgbClr val="00206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book</a:t>
            </a:r>
            <a:r>
              <a:rPr lang="en-US" altLang="zh-CN" b="1">
                <a:solidFill>
                  <a:srgbClr val="00206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.</a:t>
            </a:r>
            <a:endParaRPr lang="en-US" altLang="zh-CN" b="1">
              <a:solidFill>
                <a:srgbClr val="002060"/>
              </a:solidFill>
              <a:latin typeface="Georgia" panose="02040502050405020303" pitchFamily="2" charset="0"/>
              <a:ea typeface="汉仪魏碑简" panose="02010600000101010101" charset="-122"/>
              <a:sym typeface="微软雅黑" panose="020B0503020204020204" pitchFamily="34" charset="-122"/>
            </a:endParaRPr>
          </a:p>
        </p:txBody>
      </p:sp>
      <p:pic>
        <p:nvPicPr>
          <p:cNvPr id="1741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263650" y="1408113"/>
            <a:ext cx="2014538" cy="2087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3" name="流程图: 联系 6"/>
          <p:cNvSpPr/>
          <p:nvPr>
            <p:custDataLst>
              <p:tags r:id="rId6"/>
            </p:custDataLst>
          </p:nvPr>
        </p:nvSpPr>
        <p:spPr>
          <a:xfrm>
            <a:off x="6742113" y="4530725"/>
            <a:ext cx="1997075" cy="1500188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741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7818438" y="4941888"/>
            <a:ext cx="644525" cy="466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5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02463" y="4703763"/>
            <a:ext cx="1106487" cy="754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7416" name="直接连接符 7176"/>
          <p:cNvCxnSpPr/>
          <p:nvPr>
            <p:custDataLst>
              <p:tags r:id="rId11"/>
            </p:custDataLst>
          </p:nvPr>
        </p:nvCxnSpPr>
        <p:spPr>
          <a:xfrm rot="17400000" flipH="1">
            <a:off x="6867525" y="3468688"/>
            <a:ext cx="192088" cy="20621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4" name="椭圆形标注 87063"/>
          <p:cNvSpPr/>
          <p:nvPr>
            <p:custDataLst>
              <p:tags r:id="rId2"/>
            </p:custDataLst>
          </p:nvPr>
        </p:nvSpPr>
        <p:spPr>
          <a:xfrm flipV="1">
            <a:off x="3744913" y="511175"/>
            <a:ext cx="6437312" cy="1027113"/>
          </a:xfrm>
          <a:prstGeom prst="wedgeEllipseCallout">
            <a:avLst>
              <a:gd name="adj1" fmla="val -52370"/>
              <a:gd name="adj2" fmla="val 5550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rot="1080000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endParaRPr lang="zh-CN" altLang="zh-CN"/>
          </a:p>
        </p:txBody>
      </p:sp>
      <p:sp>
        <p:nvSpPr>
          <p:cNvPr id="18435" name="文本框 87064"/>
          <p:cNvSpPr/>
          <p:nvPr>
            <p:custDataLst>
              <p:tags r:id="rId3"/>
            </p:custDataLst>
          </p:nvPr>
        </p:nvSpPr>
        <p:spPr>
          <a:xfrm>
            <a:off x="4205288" y="511175"/>
            <a:ext cx="6700837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Look!  It’s 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under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 your  </a:t>
            </a:r>
            <a:r>
              <a:rPr lang="en-US" altLang="zh-CN" sz="3600" b="1">
                <a:solidFill>
                  <a:srgbClr val="00206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book</a:t>
            </a:r>
            <a:r>
              <a:rPr lang="en-US" altLang="zh-CN" b="1">
                <a:solidFill>
                  <a:srgbClr val="00206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.</a:t>
            </a:r>
            <a:endParaRPr lang="en-US" altLang="zh-CN" b="1">
              <a:solidFill>
                <a:srgbClr val="002060"/>
              </a:solidFill>
              <a:latin typeface="Georgia" panose="02040502050405020303" pitchFamily="2" charset="0"/>
              <a:ea typeface="汉仪魏碑简" panose="02010600000101010101" charset="-122"/>
              <a:sym typeface="微软雅黑" panose="020B0503020204020204" pitchFamily="34" charset="-122"/>
            </a:endParaRPr>
          </a:p>
        </p:txBody>
      </p:sp>
      <p:pic>
        <p:nvPicPr>
          <p:cNvPr id="18436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141413" y="-95250"/>
            <a:ext cx="2014537" cy="208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7" name="流程图: 联系 6"/>
          <p:cNvSpPr/>
          <p:nvPr>
            <p:custDataLst>
              <p:tags r:id="rId6"/>
            </p:custDataLst>
          </p:nvPr>
        </p:nvSpPr>
        <p:spPr>
          <a:xfrm>
            <a:off x="6742113" y="4530725"/>
            <a:ext cx="1997075" cy="1500188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8438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7818438" y="4941888"/>
            <a:ext cx="644525" cy="466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9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02463" y="4703763"/>
            <a:ext cx="1106487" cy="754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40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6742113" y="3432175"/>
            <a:ext cx="1878012" cy="1360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8441" name="组合 87071"/>
          <p:cNvGrpSpPr/>
          <p:nvPr>
            <p:custDataLst>
              <p:tags r:id="rId13"/>
            </p:custDataLst>
          </p:nvPr>
        </p:nvGrpSpPr>
        <p:grpSpPr>
          <a:xfrm>
            <a:off x="844550" y="2052638"/>
            <a:ext cx="9178925" cy="4294187"/>
            <a:chOff x="-770" y="50"/>
            <a:chExt cx="5782" cy="2705"/>
          </a:xfrm>
        </p:grpSpPr>
        <p:sp>
          <p:nvSpPr>
            <p:cNvPr id="18442" name="椭圆形标注 87069"/>
            <p:cNvSpPr/>
            <p:nvPr>
              <p:custDataLst>
                <p:tags r:id="rId14"/>
              </p:custDataLst>
            </p:nvPr>
          </p:nvSpPr>
          <p:spPr>
            <a:xfrm>
              <a:off x="-532" y="50"/>
              <a:ext cx="3642" cy="1598"/>
            </a:xfrm>
            <a:prstGeom prst="wedgeEllipseCallout">
              <a:avLst>
                <a:gd name="adj1" fmla="val 54694"/>
                <a:gd name="adj2" fmla="val 83579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grpSp>
          <p:nvGrpSpPr>
            <p:cNvPr id="18443" name="组合 87070"/>
            <p:cNvGrpSpPr/>
            <p:nvPr>
              <p:custDataLst>
                <p:tags r:id="rId15"/>
              </p:custDataLst>
            </p:nvPr>
          </p:nvGrpSpPr>
          <p:grpSpPr>
            <a:xfrm>
              <a:off x="-770" y="50"/>
              <a:ext cx="5782" cy="2705"/>
              <a:chOff x="-770" y="50"/>
              <a:chExt cx="5782" cy="2705"/>
            </a:xfrm>
          </p:grpSpPr>
          <p:sp>
            <p:nvSpPr>
              <p:cNvPr id="18444" name="文本框 87066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79" y="2523"/>
                <a:ext cx="3533" cy="23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8445" name="文本框 87068"/>
              <p:cNvSpPr/>
              <p:nvPr>
                <p:custDataLst>
                  <p:tags r:id="rId17"/>
                </p:custDataLst>
              </p:nvPr>
            </p:nvSpPr>
            <p:spPr>
              <a:xfrm>
                <a:off x="-770" y="50"/>
                <a:ext cx="4119" cy="152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Oh,yes ! </a:t>
                </a:r>
                <a:endParaRPr lang="en-US" altLang="zh-CN" sz="20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  <a:p>
                <a:pPr lvl="0" algn="ctr">
                  <a:spcBef>
                    <a:spcPct val="50000"/>
                  </a:spcBef>
                </a:pPr>
                <a:r>
                  <a:rPr lang="en-US" altLang="zh-CN" sz="54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Silly me</a:t>
                </a:r>
                <a:r>
                  <a:rPr lang="en-US" altLang="zh-CN" sz="2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 </a:t>
                </a:r>
                <a:r>
                  <a:rPr lang="en-US" altLang="zh-CN" sz="54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!</a:t>
                </a:r>
                <a:r>
                  <a:rPr lang="zh-CN" altLang="en-US" sz="2000" b="1" i="1">
                    <a:latin typeface="Georgia" panose="02040502050405020303" pitchFamily="2" charset="0"/>
                    <a:ea typeface="汉仪楷体简" panose="02010600000101010101" charset="-122"/>
                    <a:sym typeface="微软雅黑" panose="020B0503020204020204" pitchFamily="34" charset="-122"/>
                  </a:rPr>
                  <a:t>（我真傻！）</a:t>
                </a:r>
                <a:endParaRPr lang="en-US" altLang="zh-CN" sz="20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  <a:p>
                <a:pPr lvl="0"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 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Thanks !</a:t>
                </a:r>
                <a:endPara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</p:txBody>
          </p:sp>
        </p:grpSp>
      </p:grpSp>
      <p:pic>
        <p:nvPicPr>
          <p:cNvPr id="18446" name="New picture"/>
          <p:cNvPicPr/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553700" y="108331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7"/>
          <p:cNvGrpSpPr/>
          <p:nvPr>
            <p:custDataLst>
              <p:tags r:id="rId1"/>
            </p:custDataLst>
          </p:nvPr>
        </p:nvGrpSpPr>
        <p:grpSpPr>
          <a:xfrm>
            <a:off x="2317750" y="1895475"/>
            <a:ext cx="2136775" cy="722313"/>
            <a:chOff x="5149850" y="1449909"/>
            <a:chExt cx="1889125" cy="705977"/>
          </a:xfrm>
        </p:grpSpPr>
        <p:pic>
          <p:nvPicPr>
            <p:cNvPr id="19458" name="图片 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5252100" y="1449909"/>
              <a:ext cx="1761351" cy="70597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9459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5149850" y="1595736"/>
              <a:ext cx="1889125" cy="500569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2400" strike="noStrike" noProof="1" smtClean="0">
                  <a:latin typeface="Georgia" panose="02040502050405020303" pitchFamily="2" charset="0"/>
                  <a:ea typeface="汉仪楷体简" panose="02010600000101010101" charset="-122"/>
                  <a:cs typeface="+mn-cs"/>
                </a:rPr>
                <a:t> 知识点</a:t>
              </a:r>
              <a:r>
                <a:rPr lang="en-US" altLang="zh-CN" sz="2400" strike="noStrike" noProof="1" smtClean="0">
                  <a:latin typeface="Georgia" panose="02040502050405020303" pitchFamily="2" charset="0"/>
                  <a:ea typeface="汉仪楷体简" panose="02010600000101010101" charset="-122"/>
                  <a:cs typeface="+mn-cs"/>
                </a:rPr>
                <a:t>1</a:t>
              </a:r>
              <a:endParaRPr lang="zh-CN" altLang="en-US" sz="2400" strike="noStrike" noProof="1">
                <a:latin typeface="Georgia" panose="02040502050405020303" pitchFamily="2" charset="0"/>
                <a:ea typeface="汉仪楷体简" panose="02010600000101010101" charset="-122"/>
              </a:endParaRPr>
            </a:p>
          </p:txBody>
        </p:sp>
      </p:grpSp>
      <p:sp>
        <p:nvSpPr>
          <p:cNvPr id="19460" name="TextBox 11"/>
          <p:cNvSpPr/>
          <p:nvPr>
            <p:custDataLst>
              <p:tags r:id="rId5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 dirty="0">
                <a:solidFill>
                  <a:srgbClr val="0070C0"/>
                </a:solidFill>
                <a:latin typeface="Georgia" panose="02040502050405020303" pitchFamily="2" charset="0"/>
                <a:ea typeface="汉仪魏碑简" panose="02010600000101010101" charset="-122"/>
              </a:rPr>
              <a:t>知识精讲</a:t>
            </a:r>
            <a:endParaRPr lang="zh-CN" altLang="en-US" sz="4000" b="1" dirty="0">
              <a:solidFill>
                <a:srgbClr val="0070C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sp>
        <p:nvSpPr>
          <p:cNvPr id="19461" name="文本框 17"/>
          <p:cNvSpPr/>
          <p:nvPr>
            <p:custDataLst>
              <p:tags r:id="rId6"/>
            </p:custDataLst>
          </p:nvPr>
        </p:nvSpPr>
        <p:spPr>
          <a:xfrm>
            <a:off x="4575175" y="1876425"/>
            <a:ext cx="40481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Let’s go home! 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我们回家吧！</a:t>
            </a:r>
            <a:endParaRPr lang="en-US" altLang="zh-CN" sz="2400" dirty="0">
              <a:solidFill>
                <a:srgbClr val="FF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19462" name="TextBox 8"/>
          <p:cNvSpPr/>
          <p:nvPr>
            <p:custDataLst>
              <p:tags r:id="rId7"/>
            </p:custDataLst>
          </p:nvPr>
        </p:nvSpPr>
        <p:spPr>
          <a:xfrm>
            <a:off x="2876550" y="2928938"/>
            <a:ext cx="8043863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提建议的句型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Let’s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＋动词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/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动词短语！”用于向对方提出自己的建议。“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let’s”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是“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let us”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的缩写形式，  意为“让我 们”。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19463" name="文本框 23"/>
          <p:cNvSpPr/>
          <p:nvPr>
            <p:custDataLst>
              <p:tags r:id="rId8"/>
            </p:custDataLst>
          </p:nvPr>
        </p:nvSpPr>
        <p:spPr>
          <a:xfrm>
            <a:off x="3027363" y="2571750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考向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1</a:t>
            </a:r>
            <a:endParaRPr lang="zh-CN" altLang="en-US" sz="2400">
              <a:solidFill>
                <a:srgbClr val="FF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pic>
        <p:nvPicPr>
          <p:cNvPr id="19464" name="图片 2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2817813" y="2617788"/>
            <a:ext cx="322262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5" name="New picture"/>
          <p:cNvPicPr>
            <a:picLocks noGrp="1"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2420600" y="10782300"/>
            <a:ext cx="342900" cy="254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pitchFamily="2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solidFill>
                <a:srgbClr val="0070C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pic>
        <p:nvPicPr>
          <p:cNvPr id="21506" name="Picture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525" y="3725863"/>
            <a:ext cx="4171950" cy="2057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TextBox 1"/>
          <p:cNvSpPr/>
          <p:nvPr>
            <p:custDataLst>
              <p:tags r:id="rId4"/>
            </p:custDataLst>
          </p:nvPr>
        </p:nvSpPr>
        <p:spPr>
          <a:xfrm>
            <a:off x="2743200" y="1439863"/>
            <a:ext cx="7046913" cy="3414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答语</a:t>
            </a:r>
            <a:endParaRPr lang="zh-CN" altLang="en-US" sz="2400" dirty="0"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对于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Let’s...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提出的建议，如果你同意建议的内容，可以回答“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OK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！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好的！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) Great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！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太棒了！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)”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；如果你不同意对方的建议，可以先说</a:t>
            </a:r>
            <a:r>
              <a:rPr lang="en-US" altLang="zh-CN" sz="2400" dirty="0">
                <a:latin typeface="Georgia" panose="02040502050405020303" pitchFamily="2" charset="0"/>
                <a:ea typeface="汉仪楷体简" panose="02010600000101010101" charset="-122"/>
              </a:rPr>
              <a:t>Sorry, </a:t>
            </a: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再说明原因。</a:t>
            </a:r>
            <a:endParaRPr lang="en-US" altLang="zh-CN" sz="2400" dirty="0"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latin typeface="Georgia" panose="02040502050405020303" pitchFamily="2" charset="0"/>
                <a:ea typeface="汉仪楷体简" panose="02010600000101010101" charset="-122"/>
              </a:rPr>
              <a:t>例句：</a:t>
            </a:r>
            <a:endParaRPr lang="zh-CN" altLang="en-US" sz="2400" dirty="0"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21508" name="TextBox 2"/>
          <p:cNvSpPr/>
          <p:nvPr>
            <p:custDataLst>
              <p:tags r:id="rId5"/>
            </p:custDataLst>
          </p:nvPr>
        </p:nvSpPr>
        <p:spPr>
          <a:xfrm>
            <a:off x="1490663" y="1543050"/>
            <a:ext cx="9620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</a:rPr>
              <a:t>考向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</a:rPr>
              <a:t>2</a:t>
            </a:r>
            <a:endParaRPr lang="en-US" altLang="zh-CN" sz="2400">
              <a:solidFill>
                <a:srgbClr val="FF000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pic>
        <p:nvPicPr>
          <p:cNvPr id="21509" name="Picture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292225" y="1587500"/>
            <a:ext cx="323850" cy="37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pitchFamily="2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solidFill>
                <a:srgbClr val="0070C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grpSp>
        <p:nvGrpSpPr>
          <p:cNvPr id="23554" name="组合 4"/>
          <p:cNvGrpSpPr/>
          <p:nvPr>
            <p:custDataLst>
              <p:tags r:id="rId2"/>
            </p:custDataLst>
          </p:nvPr>
        </p:nvGrpSpPr>
        <p:grpSpPr>
          <a:xfrm>
            <a:off x="2373313" y="1922463"/>
            <a:ext cx="1806575" cy="1516062"/>
            <a:chOff x="1850911" y="1519238"/>
            <a:chExt cx="1806575" cy="1516062"/>
          </a:xfrm>
        </p:grpSpPr>
        <p:pic>
          <p:nvPicPr>
            <p:cNvPr id="23555" name="图片 3" descr="泡泡1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850911" y="1519238"/>
              <a:ext cx="1806575" cy="1516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3556" name="文本框 2"/>
            <p:cNvSpPr/>
            <p:nvPr>
              <p:custDataLst>
                <p:tags r:id="rId5"/>
              </p:custDataLst>
            </p:nvPr>
          </p:nvSpPr>
          <p:spPr>
            <a:xfrm>
              <a:off x="2173561" y="1794079"/>
              <a:ext cx="1097280" cy="8299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r>
                <a:rPr lang="zh-CN" altLang="en-US" sz="240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Calibri" panose="020F0502020204030204" pitchFamily="34" charset="0"/>
                </a:rPr>
                <a:t>易错点</a:t>
              </a:r>
              <a:endParaRPr lang="en-US" altLang="zh-CN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  <a:sym typeface="Calibri" panose="020F0502020204030204" pitchFamily="34" charset="0"/>
              </a:endParaRPr>
            </a:p>
            <a:p>
              <a:pPr lvl="0" algn="ctr"/>
              <a:r>
                <a:rPr lang="zh-CN" altLang="en-US" sz="240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Calibri" panose="020F0502020204030204" pitchFamily="34" charset="0"/>
                </a:rPr>
                <a:t>提示</a:t>
              </a:r>
              <a:endParaRPr lang="en-US" altLang="zh-CN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3557" name="TextBox 1"/>
          <p:cNvSpPr/>
          <p:nvPr>
            <p:custDataLst>
              <p:tags r:id="rId6"/>
            </p:custDataLst>
          </p:nvPr>
        </p:nvSpPr>
        <p:spPr>
          <a:xfrm>
            <a:off x="3879850" y="3068638"/>
            <a:ext cx="4441825" cy="73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/>
            <a:r>
              <a:rPr lang="en-US" altLang="zh-CN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let’s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中的缩略符号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“ ’ ”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不能丢。</a:t>
            </a:r>
            <a:endParaRPr lang="zh-CN" altLang="en-US" sz="2400">
              <a:solidFill>
                <a:srgbClr val="FF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pitchFamily="2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solidFill>
                <a:srgbClr val="0070C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sp>
        <p:nvSpPr>
          <p:cNvPr id="25602" name="TextBox 3"/>
          <p:cNvSpPr/>
          <p:nvPr>
            <p:custDataLst>
              <p:tags r:id="rId2"/>
            </p:custDataLst>
          </p:nvPr>
        </p:nvSpPr>
        <p:spPr>
          <a:xfrm>
            <a:off x="3649663" y="2838450"/>
            <a:ext cx="489585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Let’s ________ a box.</a:t>
            </a:r>
            <a:endParaRPr lang="en-US" altLang="zh-CN" sz="240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A. make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B. to make      C. making</a:t>
            </a:r>
            <a:endParaRPr lang="en-US" altLang="zh-CN" sz="240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25603" name="TextBox 4"/>
          <p:cNvSpPr/>
          <p:nvPr>
            <p:custDataLst>
              <p:tags r:id="rId3"/>
            </p:custDataLst>
          </p:nvPr>
        </p:nvSpPr>
        <p:spPr>
          <a:xfrm>
            <a:off x="4799013" y="2868613"/>
            <a:ext cx="4556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pic>
        <p:nvPicPr>
          <p:cNvPr id="2560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30200" y="1738313"/>
            <a:ext cx="3381375" cy="3382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5538" y="3382963"/>
            <a:ext cx="2368550" cy="2428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pitchFamily="2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solidFill>
                <a:srgbClr val="0070C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grpSp>
        <p:nvGrpSpPr>
          <p:cNvPr id="27650" name="组合 9"/>
          <p:cNvGrpSpPr/>
          <p:nvPr>
            <p:custDataLst>
              <p:tags r:id="rId2"/>
            </p:custDataLst>
          </p:nvPr>
        </p:nvGrpSpPr>
        <p:grpSpPr>
          <a:xfrm>
            <a:off x="2160588" y="1320800"/>
            <a:ext cx="2136775" cy="720725"/>
            <a:chOff x="5149850" y="1449909"/>
            <a:chExt cx="1889125" cy="705977"/>
          </a:xfrm>
        </p:grpSpPr>
        <p:pic>
          <p:nvPicPr>
            <p:cNvPr id="27651" name="图片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5252100" y="1449909"/>
              <a:ext cx="1761351" cy="70597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2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5149850" y="1606912"/>
              <a:ext cx="1889125" cy="48939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2400" strike="noStrike" noProof="1" smtClean="0">
                  <a:latin typeface="Georgia" panose="02040502050405020303" pitchFamily="2" charset="0"/>
                  <a:ea typeface="汉仪魏碑简" panose="02010600000101010101" charset="-122"/>
                  <a:cs typeface="+mn-cs"/>
                </a:rPr>
                <a:t> 知识点</a:t>
              </a:r>
              <a:r>
                <a:rPr lang="en-US" altLang="zh-CN" sz="2400" strike="noStrike" noProof="1" smtClean="0">
                  <a:latin typeface="Georgia" panose="02040502050405020303" pitchFamily="2" charset="0"/>
                  <a:ea typeface="汉仪魏碑简" panose="02010600000101010101" charset="-122"/>
                  <a:cs typeface="+mn-cs"/>
                </a:rPr>
                <a:t>3</a:t>
              </a:r>
              <a:endParaRPr lang="zh-CN" altLang="en-US" sz="2400" strike="noStrike" noProof="1">
                <a:latin typeface="Georgia" panose="02040502050405020303" pitchFamily="2" charset="0"/>
                <a:ea typeface="汉仪魏碑简" panose="02010600000101010101" charset="-122"/>
              </a:endParaRPr>
            </a:p>
          </p:txBody>
        </p:sp>
      </p:grpSp>
      <p:sp>
        <p:nvSpPr>
          <p:cNvPr id="27653" name="文本框 17"/>
          <p:cNvSpPr/>
          <p:nvPr>
            <p:custDataLst>
              <p:tags r:id="rId6"/>
            </p:custDataLst>
          </p:nvPr>
        </p:nvSpPr>
        <p:spPr>
          <a:xfrm>
            <a:off x="4578350" y="1365250"/>
            <a:ext cx="26511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Silly me! 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我真傻！</a:t>
            </a:r>
            <a:endParaRPr lang="en-US" altLang="zh-CN" sz="2400" dirty="0">
              <a:solidFill>
                <a:srgbClr val="FF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27654" name="TextBox 8"/>
          <p:cNvSpPr/>
          <p:nvPr>
            <p:custDataLst>
              <p:tags r:id="rId7"/>
            </p:custDataLst>
          </p:nvPr>
        </p:nvSpPr>
        <p:spPr>
          <a:xfrm>
            <a:off x="2422525" y="1919288"/>
            <a:ext cx="8866188" cy="3968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意义及用法</a:t>
            </a:r>
            <a:endParaRPr lang="en-US" altLang="zh-CN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“Silly me!’’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意为 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我真傻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!”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。当你发现自己处于尴尬的境地时，可以用 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“Silly me!”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来自嘲；当你为自己的行为感到懊悔时，也可以使用它来表达自己的心情。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—Where is my pencil?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我的铅笔在哪里？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            —It’s in your hand.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在你的手里。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            —Silly me!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我真傻！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grpSp>
        <p:nvGrpSpPr>
          <p:cNvPr id="27655" name="组合 28"/>
          <p:cNvGrpSpPr/>
          <p:nvPr>
            <p:custDataLst>
              <p:tags r:id="rId8"/>
            </p:custDataLst>
          </p:nvPr>
        </p:nvGrpSpPr>
        <p:grpSpPr>
          <a:xfrm>
            <a:off x="1381125" y="2020888"/>
            <a:ext cx="1304925" cy="460375"/>
            <a:chOff x="309454" y="2478088"/>
            <a:chExt cx="1305034" cy="460375"/>
          </a:xfrm>
        </p:grpSpPr>
        <p:sp>
          <p:nvSpPr>
            <p:cNvPr id="27656" name="文本框 23"/>
            <p:cNvSpPr/>
            <p:nvPr>
              <p:custDataLst>
                <p:tags r:id="rId9"/>
              </p:custDataLst>
            </p:nvPr>
          </p:nvSpPr>
          <p:spPr>
            <a:xfrm>
              <a:off x="528638" y="2478088"/>
              <a:ext cx="1085850" cy="4603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考向</a:t>
              </a:r>
              <a:endParaRPr lang="zh-CN" altLang="en-US" sz="2400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endParaRPr>
            </a:p>
          </p:txBody>
        </p:sp>
        <p:pic>
          <p:nvPicPr>
            <p:cNvPr id="27657" name="图片 26" descr="花盆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309454" y="2522647"/>
              <a:ext cx="322262" cy="368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7658" name="Picture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7234238" y="1331913"/>
            <a:ext cx="1146175" cy="665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pitchFamily="2" charset="0"/>
                <a:ea typeface="汉仪魏碑简" panose="02010600000101010101" charset="-122"/>
              </a:rPr>
              <a:t>对话练习</a:t>
            </a:r>
            <a:endParaRPr lang="zh-CN" altLang="en-US" sz="4000" b="1">
              <a:solidFill>
                <a:srgbClr val="0070C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sp>
        <p:nvSpPr>
          <p:cNvPr id="29698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82863" y="1397000"/>
            <a:ext cx="7021513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找朋友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  </a:t>
            </a:r>
            <a:endParaRPr lang="en-US" altLang="zh-CN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indent="535305" fontAlgn="base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人小组活动。小组长发指令：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Draw a desk. Draw a chair. Draw a ruler. Draw a pen/pencil/...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并和其他同学一起按指令画画，画完以后，小组长问：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Where is the ruler/pen/pencil/...?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其他同学根据图片用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It’s in/on/under...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回答。如果哪一个文具有的同学画的位置一样，就说：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We are friends.</a:t>
            </a:r>
            <a:endParaRPr lang="zh-CN" altLang="en-US" sz="2400" dirty="0">
              <a:solidFill>
                <a:srgbClr val="00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11"/>
          <p:cNvSpPr txBox="1"/>
          <p:nvPr>
            <p:custDataLst>
              <p:tags r:id="rId1"/>
            </p:custDataLst>
          </p:nvPr>
        </p:nvSpPr>
        <p:spPr>
          <a:xfrm>
            <a:off x="2293938" y="334328"/>
            <a:ext cx="2217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2" charset="0"/>
                <a:ea typeface="汉仪魏碑简" panose="02010600000101010101" charset="-122"/>
                <a:cs typeface="+mn-cs"/>
              </a:rPr>
              <a:t>激情导入</a:t>
            </a: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pic>
        <p:nvPicPr>
          <p:cNvPr id="4098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8825" y="1357313"/>
            <a:ext cx="6311900" cy="4144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041525" y="2801938"/>
            <a:ext cx="1917700" cy="2320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1"/>
          <p:cNvGrpSpPr/>
          <p:nvPr>
            <p:custDataLst>
              <p:tags r:id="rId1"/>
            </p:custDataLst>
          </p:nvPr>
        </p:nvGrpSpPr>
        <p:grpSpPr>
          <a:xfrm>
            <a:off x="494772" y="923481"/>
            <a:ext cx="5410200" cy="6100763"/>
            <a:chOff x="903" y="1378"/>
            <a:chExt cx="6390" cy="7205"/>
          </a:xfrm>
        </p:grpSpPr>
        <p:pic>
          <p:nvPicPr>
            <p:cNvPr id="31746" name="图片 10" descr="文具橡皮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870" y="5311"/>
              <a:ext cx="808" cy="92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47" name="图片 1" descr="千库网_手绘矢量教室课桌椅子学生_元素编号1025751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903" y="1378"/>
              <a:ext cx="6391" cy="53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48" name="图片 2" descr="书包 (1)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2068" y="3839"/>
              <a:ext cx="4745" cy="47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49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5100000">
              <a:off x="3138" y="1434"/>
              <a:ext cx="483" cy="218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50" name="图片 5" descr="F:\360MoveData\Users\Administrator.USER-20191201IO\Desktop\文具盒.png文具盒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870" y="1653"/>
              <a:ext cx="2173" cy="11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51" name="图片 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3960000">
              <a:off x="3688" y="4408"/>
              <a:ext cx="1045" cy="60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52" name="图片 9" descr="千库网_蓝色立体蜡笔插图_元素编号1204378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rcRect/>
            <a:stretch>
              <a:fillRect/>
            </a:stretch>
          </p:blipFill>
          <p:spPr>
            <a:xfrm rot="5760000">
              <a:off x="4807" y="2908"/>
              <a:ext cx="449" cy="12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1753" name="文本框 12"/>
          <p:cNvSpPr/>
          <p:nvPr>
            <p:custDataLst>
              <p:tags r:id="rId16"/>
            </p:custDataLst>
          </p:nvPr>
        </p:nvSpPr>
        <p:spPr>
          <a:xfrm>
            <a:off x="1108075" y="374650"/>
            <a:ext cx="443706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pitchFamily="2" charset="0"/>
                <a:ea typeface="汉仪魏碑简" panose="02010600000101010101" charset="-122"/>
              </a:rPr>
              <a:t>Work in pairs</a:t>
            </a:r>
            <a:endParaRPr lang="en-US" altLang="zh-CN" sz="4800" baseline="0"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sp>
        <p:nvSpPr>
          <p:cNvPr id="31754" name="文本框 25602"/>
          <p:cNvSpPr/>
          <p:nvPr>
            <p:custDataLst>
              <p:tags r:id="rId17"/>
            </p:custDataLst>
          </p:nvPr>
        </p:nvSpPr>
        <p:spPr>
          <a:xfrm>
            <a:off x="5437188" y="2789238"/>
            <a:ext cx="60436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>
                <a:latin typeface="Georgia" panose="02040502050405020303" pitchFamily="2" charset="0"/>
                <a:ea typeface="汉仪楷体简" panose="02010600000101010101" charset="-122"/>
              </a:rPr>
              <a:t>A: Where is my pen?</a:t>
            </a:r>
            <a:endParaRPr lang="en-US" altLang="zh-CN" sz="4800"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  <p:sp>
        <p:nvSpPr>
          <p:cNvPr id="31755" name="文本框 25603"/>
          <p:cNvSpPr/>
          <p:nvPr>
            <p:custDataLst>
              <p:tags r:id="rId18"/>
            </p:custDataLst>
          </p:nvPr>
        </p:nvSpPr>
        <p:spPr>
          <a:xfrm>
            <a:off x="5437188" y="4171950"/>
            <a:ext cx="66929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>
                <a:latin typeface="Georgia" panose="02040502050405020303" pitchFamily="2" charset="0"/>
                <a:ea typeface="汉仪楷体简" panose="02010600000101010101" charset="-122"/>
              </a:rPr>
              <a:t>B: It’s ___ the ____.</a:t>
            </a:r>
            <a:endParaRPr lang="en-US" altLang="zh-CN" sz="4800"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  <p:bldP spid="317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7785100" y="3783013"/>
            <a:ext cx="1536700" cy="1855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6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778000" y="2205038"/>
            <a:ext cx="1298575" cy="2111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矩形 8705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995988" y="4397375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grpSp>
        <p:nvGrpSpPr>
          <p:cNvPr id="6148" name="组合 87065"/>
          <p:cNvGrpSpPr/>
          <p:nvPr>
            <p:custDataLst>
              <p:tags r:id="rId6"/>
            </p:custDataLst>
          </p:nvPr>
        </p:nvGrpSpPr>
        <p:grpSpPr>
          <a:xfrm>
            <a:off x="3076575" y="2794000"/>
            <a:ext cx="5915025" cy="1271588"/>
            <a:chOff x="1224" y="481"/>
            <a:chExt cx="3970" cy="801"/>
          </a:xfrm>
        </p:grpSpPr>
        <p:sp>
          <p:nvSpPr>
            <p:cNvPr id="6149" name="椭圆形标注 87063"/>
            <p:cNvSpPr/>
            <p:nvPr>
              <p:custDataLst>
                <p:tags r:id="rId7"/>
              </p:custDataLst>
            </p:nvPr>
          </p:nvSpPr>
          <p:spPr>
            <a:xfrm flipV="1">
              <a:off x="1224" y="481"/>
              <a:ext cx="3970" cy="801"/>
            </a:xfrm>
            <a:prstGeom prst="wedgeEllipseCallout">
              <a:avLst>
                <a:gd name="adj1" fmla="val -52370"/>
                <a:gd name="adj2" fmla="val 55505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rot="10800000"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sp>
          <p:nvSpPr>
            <p:cNvPr id="6150" name="文本框 87064"/>
            <p:cNvSpPr/>
            <p:nvPr>
              <p:custDataLst>
                <p:tags r:id="rId8"/>
              </p:custDataLst>
            </p:nvPr>
          </p:nvSpPr>
          <p:spPr>
            <a:xfrm>
              <a:off x="1304" y="659"/>
              <a:ext cx="3810" cy="4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4000" b="1" dirty="0">
                  <a:latin typeface="Georgia" panose="02040502050405020303" pitchFamily="2" charset="0"/>
                  <a:ea typeface="汉仪楷体简" panose="02010600000101010101" charset="-122"/>
                </a:rPr>
                <a:t>Let's </a:t>
              </a:r>
              <a:r>
                <a:rPr lang="en-US" altLang="zh-CN" sz="4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go home</a:t>
              </a:r>
              <a:r>
                <a:rPr lang="en-US" altLang="zh-CN" sz="4000" b="1" dirty="0">
                  <a:latin typeface="Georgia" panose="02040502050405020303" pitchFamily="2" charset="0"/>
                  <a:ea typeface="汉仪楷体简" panose="02010600000101010101" charset="-122"/>
                </a:rPr>
                <a:t> !</a:t>
              </a:r>
              <a:r>
                <a:rPr lang="zh-CN" altLang="en-US" sz="4000" b="1" i="1" dirty="0"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（回家）</a:t>
              </a:r>
              <a:endParaRPr lang="zh-CN" altLang="en-US" sz="4000" b="1" i="1" dirty="0"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151" name="组合 87071"/>
          <p:cNvGrpSpPr/>
          <p:nvPr>
            <p:custDataLst>
              <p:tags r:id="rId9"/>
            </p:custDataLst>
          </p:nvPr>
        </p:nvGrpSpPr>
        <p:grpSpPr>
          <a:xfrm>
            <a:off x="3800475" y="4244975"/>
            <a:ext cx="6035675" cy="777875"/>
            <a:chOff x="1701" y="2523"/>
            <a:chExt cx="3802" cy="490"/>
          </a:xfrm>
        </p:grpSpPr>
        <p:sp>
          <p:nvSpPr>
            <p:cNvPr id="6152" name="椭圆形标注 87069"/>
            <p:cNvSpPr/>
            <p:nvPr>
              <p:custDataLst>
                <p:tags r:id="rId10"/>
              </p:custDataLst>
            </p:nvPr>
          </p:nvSpPr>
          <p:spPr>
            <a:xfrm>
              <a:off x="1701" y="2568"/>
              <a:ext cx="2450" cy="408"/>
            </a:xfrm>
            <a:prstGeom prst="wedgeEllipseCallout">
              <a:avLst>
                <a:gd name="adj1" fmla="val 54694"/>
                <a:gd name="adj2" fmla="val 83579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grpSp>
          <p:nvGrpSpPr>
            <p:cNvPr id="6153" name="组合 87070"/>
            <p:cNvGrpSpPr/>
            <p:nvPr>
              <p:custDataLst>
                <p:tags r:id="rId11"/>
              </p:custDataLst>
            </p:nvPr>
          </p:nvGrpSpPr>
          <p:grpSpPr>
            <a:xfrm>
              <a:off x="1701" y="2523"/>
              <a:ext cx="3802" cy="490"/>
              <a:chOff x="1701" y="2523"/>
              <a:chExt cx="3802" cy="490"/>
            </a:xfrm>
          </p:grpSpPr>
          <p:sp>
            <p:nvSpPr>
              <p:cNvPr id="6154" name="文本框 87066"/>
              <p:cNvSpPr/>
              <p:nvPr>
                <p:custDataLst>
                  <p:tags r:id="rId12"/>
                </p:custDataLst>
              </p:nvPr>
            </p:nvSpPr>
            <p:spPr>
              <a:xfrm>
                <a:off x="1701" y="2523"/>
                <a:ext cx="3311" cy="23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6155" name="文本框 87068"/>
              <p:cNvSpPr/>
              <p:nvPr>
                <p:custDataLst>
                  <p:tags r:id="rId13"/>
                </p:custDataLst>
              </p:nvPr>
            </p:nvSpPr>
            <p:spPr>
              <a:xfrm>
                <a:off x="2328" y="2568"/>
                <a:ext cx="3175" cy="44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4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Ok !</a:t>
                </a:r>
                <a:endParaRPr lang="en-US" altLang="zh-CN" sz="40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</p:txBody>
          </p:sp>
        </p:grpSp>
      </p:grpSp>
      <p:sp>
        <p:nvSpPr>
          <p:cNvPr id="6156" name="文本框 82948"/>
          <p:cNvSpPr/>
          <p:nvPr>
            <p:custDataLst>
              <p:tags r:id="rId14"/>
            </p:custDataLst>
          </p:nvPr>
        </p:nvSpPr>
        <p:spPr>
          <a:xfrm>
            <a:off x="3433763" y="1212850"/>
            <a:ext cx="677227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800" b="1" i="1" dirty="0">
                <a:latin typeface="Georgia" panose="02040502050405020303" pitchFamily="2" charset="0"/>
                <a:ea typeface="汉仪魏碑简" panose="02010600000101010101" charset="-122"/>
              </a:rPr>
              <a:t>school is over </a:t>
            </a:r>
            <a:r>
              <a:rPr lang="zh-CN" altLang="en-US" sz="4800" b="1" i="1" dirty="0">
                <a:latin typeface="Georgia" panose="02040502050405020303" pitchFamily="2" charset="0"/>
                <a:ea typeface="汉仪魏碑简" panose="02010600000101010101" charset="-122"/>
              </a:rPr>
              <a:t>放学啦！</a:t>
            </a:r>
            <a:endParaRPr lang="zh-CN" altLang="en-US" sz="4800" b="1" i="1" dirty="0"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flipH="1">
            <a:off x="1360488" y="1457325"/>
            <a:ext cx="2089150" cy="2132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8194" name="组合 87065"/>
          <p:cNvGrpSpPr/>
          <p:nvPr>
            <p:custDataLst>
              <p:tags r:id="rId3"/>
            </p:custDataLst>
          </p:nvPr>
        </p:nvGrpSpPr>
        <p:grpSpPr>
          <a:xfrm>
            <a:off x="2968625" y="2012950"/>
            <a:ext cx="6018213" cy="1784350"/>
            <a:chOff x="1152" y="478"/>
            <a:chExt cx="3749" cy="882"/>
          </a:xfrm>
        </p:grpSpPr>
        <p:sp>
          <p:nvSpPr>
            <p:cNvPr id="8195" name="椭圆形标注 87063"/>
            <p:cNvSpPr/>
            <p:nvPr>
              <p:custDataLst>
                <p:tags r:id="rId4"/>
              </p:custDataLst>
            </p:nvPr>
          </p:nvSpPr>
          <p:spPr>
            <a:xfrm flipV="1">
              <a:off x="1152" y="637"/>
              <a:ext cx="3749" cy="564"/>
            </a:xfrm>
            <a:prstGeom prst="wedgeEllipseCallout">
              <a:avLst>
                <a:gd name="adj1" fmla="val -52370"/>
                <a:gd name="adj2" fmla="val 55505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rot="10800000"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sp>
          <p:nvSpPr>
            <p:cNvPr id="8196" name="文本框 87064"/>
            <p:cNvSpPr/>
            <p:nvPr>
              <p:custDataLst>
                <p:tags r:id="rId5"/>
              </p:custDataLst>
            </p:nvPr>
          </p:nvSpPr>
          <p:spPr>
            <a:xfrm>
              <a:off x="1452" y="478"/>
              <a:ext cx="3365" cy="88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>
                <a:spcBef>
                  <a:spcPct val="50000"/>
                </a:spcBef>
              </a:pPr>
              <a:r>
                <a:rPr lang="en-US" altLang="zh-CN" sz="2000" b="1" dirty="0">
                  <a:latin typeface="Georgia" panose="02040502050405020303" pitchFamily="2" charset="0"/>
                  <a:ea typeface="汉仪楷体简" panose="02010600000101010101" charset="-122"/>
                </a:rPr>
                <a:t>I </a:t>
              </a:r>
              <a:r>
                <a:rPr lang="en-US" altLang="zh-CN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can’t find</a:t>
              </a:r>
              <a:r>
                <a:rPr lang="zh-CN" altLang="en-US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（</a:t>
              </a:r>
              <a:r>
                <a:rPr lang="zh-CN" altLang="zh-CN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找不到</a:t>
              </a:r>
              <a:r>
                <a:rPr lang="en-US" altLang="zh-CN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）</a:t>
              </a:r>
              <a:r>
                <a:rPr lang="en-US" altLang="zh-CN" sz="2000" b="1" dirty="0">
                  <a:latin typeface="Georgia" panose="02040502050405020303" pitchFamily="2" charset="0"/>
                  <a:ea typeface="汉仪楷体简" panose="02010600000101010101" charset="-122"/>
                </a:rPr>
                <a:t> my pencil box.</a:t>
              </a: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>
                <a:spcBef>
                  <a:spcPct val="50000"/>
                </a:spcBef>
              </a:pPr>
              <a:r>
                <a:rPr lang="en-US" altLang="zh-CN" sz="2000" b="1" dirty="0">
                  <a:latin typeface="Georgia" panose="02040502050405020303" pitchFamily="2" charset="0"/>
                  <a:ea typeface="汉仪楷体简" panose="02010600000101010101" charset="-122"/>
                </a:rPr>
                <a:t>Can you </a:t>
              </a:r>
              <a:r>
                <a:rPr lang="en-US" altLang="zh-CN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help</a:t>
              </a:r>
              <a:r>
                <a:rPr lang="zh-CN" altLang="en-US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（</a:t>
              </a:r>
              <a:r>
                <a:rPr lang="zh-CN" altLang="en-US" sz="20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rPr>
                <a:t>帮助）</a:t>
              </a:r>
              <a:r>
                <a:rPr lang="en-US" altLang="zh-CN" sz="2000" b="1" dirty="0">
                  <a:latin typeface="Georgia" panose="02040502050405020303" pitchFamily="2" charset="0"/>
                  <a:ea typeface="汉仪楷体简" panose="02010600000101010101" charset="-122"/>
                </a:rPr>
                <a:t> me?</a:t>
              </a: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>
                <a:spcBef>
                  <a:spcPct val="50000"/>
                </a:spcBef>
              </a:pP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</p:txBody>
        </p:sp>
      </p:grpSp>
      <p:grpSp>
        <p:nvGrpSpPr>
          <p:cNvPr id="8197" name="组合 87071"/>
          <p:cNvGrpSpPr/>
          <p:nvPr>
            <p:custDataLst>
              <p:tags r:id="rId6"/>
            </p:custDataLst>
          </p:nvPr>
        </p:nvGrpSpPr>
        <p:grpSpPr>
          <a:xfrm>
            <a:off x="4100513" y="3602038"/>
            <a:ext cx="6130925" cy="719137"/>
            <a:chOff x="1701" y="2523"/>
            <a:chExt cx="3862" cy="453"/>
          </a:xfrm>
        </p:grpSpPr>
        <p:sp>
          <p:nvSpPr>
            <p:cNvPr id="8198" name="椭圆形标注 87069"/>
            <p:cNvSpPr/>
            <p:nvPr>
              <p:custDataLst>
                <p:tags r:id="rId7"/>
              </p:custDataLst>
            </p:nvPr>
          </p:nvSpPr>
          <p:spPr>
            <a:xfrm>
              <a:off x="1701" y="2568"/>
              <a:ext cx="2450" cy="408"/>
            </a:xfrm>
            <a:prstGeom prst="wedgeEllipseCallout">
              <a:avLst>
                <a:gd name="adj1" fmla="val 54694"/>
                <a:gd name="adj2" fmla="val 83579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grpSp>
          <p:nvGrpSpPr>
            <p:cNvPr id="8199" name="组合 87070"/>
            <p:cNvGrpSpPr/>
            <p:nvPr>
              <p:custDataLst>
                <p:tags r:id="rId8"/>
              </p:custDataLst>
            </p:nvPr>
          </p:nvGrpSpPr>
          <p:grpSpPr>
            <a:xfrm>
              <a:off x="1701" y="2523"/>
              <a:ext cx="3862" cy="452"/>
              <a:chOff x="1701" y="2523"/>
              <a:chExt cx="3862" cy="452"/>
            </a:xfrm>
          </p:grpSpPr>
          <p:sp>
            <p:nvSpPr>
              <p:cNvPr id="8200" name="文本框 87066"/>
              <p:cNvSpPr/>
              <p:nvPr>
                <p:custDataLst>
                  <p:tags r:id="rId9"/>
                </p:custDataLst>
              </p:nvPr>
            </p:nvSpPr>
            <p:spPr>
              <a:xfrm>
                <a:off x="1701" y="2523"/>
                <a:ext cx="3311" cy="23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8201" name="文本框 87068"/>
              <p:cNvSpPr/>
              <p:nvPr>
                <p:custDataLst>
                  <p:tags r:id="rId10"/>
                </p:custDataLst>
              </p:nvPr>
            </p:nvSpPr>
            <p:spPr>
              <a:xfrm>
                <a:off x="2388" y="2646"/>
                <a:ext cx="3175" cy="32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魏碑简" panose="02010600000101010101" charset="-122"/>
                  </a:rPr>
                  <a:t>Yes !</a:t>
                </a:r>
                <a:endPara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魏碑简" panose="02010600000101010101" charset="-122"/>
                </a:endParaRPr>
              </a:p>
            </p:txBody>
          </p:sp>
        </p:grpSp>
      </p:grpSp>
      <p:pic>
        <p:nvPicPr>
          <p:cNvPr id="8202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137525" y="3451225"/>
            <a:ext cx="2095500" cy="199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3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rcRect/>
          <a:stretch>
            <a:fillRect/>
          </a:stretch>
        </p:blipFill>
        <p:spPr>
          <a:xfrm>
            <a:off x="9356725" y="2054225"/>
            <a:ext cx="1782763" cy="939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4" name="图片 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1774825" y="4154488"/>
            <a:ext cx="2486025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grpSp>
        <p:nvGrpSpPr>
          <p:cNvPr id="9218" name="组合 87065"/>
          <p:cNvGrpSpPr/>
          <p:nvPr>
            <p:custDataLst>
              <p:tags r:id="rId2"/>
            </p:custDataLst>
          </p:nvPr>
        </p:nvGrpSpPr>
        <p:grpSpPr>
          <a:xfrm>
            <a:off x="1838325" y="3900488"/>
            <a:ext cx="6307138" cy="2154237"/>
            <a:chOff x="1431" y="341"/>
            <a:chExt cx="3955" cy="1616"/>
          </a:xfrm>
        </p:grpSpPr>
        <p:sp>
          <p:nvSpPr>
            <p:cNvPr id="9219" name="椭圆形标注 87063"/>
            <p:cNvSpPr/>
            <p:nvPr>
              <p:custDataLst>
                <p:tags r:id="rId3"/>
              </p:custDataLst>
            </p:nvPr>
          </p:nvSpPr>
          <p:spPr>
            <a:xfrm flipV="1">
              <a:off x="1440" y="341"/>
              <a:ext cx="3936" cy="1205"/>
            </a:xfrm>
            <a:prstGeom prst="wedgeEllipseCallout">
              <a:avLst>
                <a:gd name="adj1" fmla="val -52370"/>
                <a:gd name="adj2" fmla="val 55505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rot="10800000"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sp>
          <p:nvSpPr>
            <p:cNvPr id="9220" name="文本框 87064"/>
            <p:cNvSpPr txBox="1"/>
            <p:nvPr>
              <p:custDataLst>
                <p:tags r:id="rId4"/>
              </p:custDataLst>
            </p:nvPr>
          </p:nvSpPr>
          <p:spPr>
            <a:xfrm>
              <a:off x="1431" y="341"/>
              <a:ext cx="3955" cy="16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fontAlgn="base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      </a:t>
              </a:r>
              <a:r>
                <a:rPr lang="en-US" altLang="zh-CN" sz="3200" b="1" dirty="0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Uh-oh!</a:t>
              </a:r>
              <a:endParaRPr lang="en-US" altLang="zh-CN" sz="2000" b="1" dirty="0">
                <a:solidFill>
                  <a:srgbClr val="6600FF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endParaRPr>
            </a:p>
            <a:p>
              <a:pPr lvl="0" fontAlgn="base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Where</a:t>
              </a:r>
              <a:r>
                <a:rPr lang="zh-CN" altLang="en-US" sz="28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（</a:t>
              </a:r>
              <a:r>
                <a:rPr lang="zh-CN" altLang="zh-CN" sz="2800" b="1" dirty="0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在哪里）</a:t>
              </a:r>
              <a:r>
                <a:rPr lang="en-US" altLang="zh-CN" sz="2000" b="1" dirty="0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is </a:t>
              </a:r>
              <a:r>
                <a:rPr lang="en-US" altLang="zh-CN" sz="2800" b="1" dirty="0">
                  <a:solidFill>
                    <a:srgbClr val="7030A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my</a:t>
              </a:r>
              <a:r>
                <a:rPr lang="en-US" altLang="zh-CN" sz="2000" b="1" dirty="0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800" b="1" dirty="0">
                  <a:solidFill>
                    <a:srgbClr val="70AD47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pencil-box?</a:t>
              </a: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zh-CN" sz="2000" b="1" dirty="0">
                <a:latin typeface="Georgia" panose="02040502050405020303" pitchFamily="2" charset="0"/>
                <a:ea typeface="汉仪楷体简" panose="02010600000101010101" charset="-122"/>
              </a:endParaRPr>
            </a:p>
          </p:txBody>
        </p:sp>
      </p:grpSp>
      <p:pic>
        <p:nvPicPr>
          <p:cNvPr id="9221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578850" y="1716088"/>
            <a:ext cx="2089150" cy="1865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2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1413" y="1768475"/>
            <a:ext cx="2089150" cy="2132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3" name="文本框 7178"/>
          <p:cNvSpPr/>
          <p:nvPr>
            <p:custDataLst>
              <p:tags r:id="rId9"/>
            </p:custDataLst>
          </p:nvPr>
        </p:nvSpPr>
        <p:spPr>
          <a:xfrm>
            <a:off x="4968875" y="5083175"/>
            <a:ext cx="1157288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</a:rPr>
              <a:t>（我的）</a:t>
            </a:r>
            <a:endParaRPr lang="zh-CN" altLang="en-US" b="1">
              <a:solidFill>
                <a:srgbClr val="FF0000"/>
              </a:solidFill>
              <a:latin typeface="Georgia" panose="02040502050405020303" pitchFamily="2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717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513763" y="4387850"/>
            <a:ext cx="2286000" cy="2078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6" name="椭圆形标注 87063"/>
          <p:cNvSpPr/>
          <p:nvPr>
            <p:custDataLst>
              <p:tags r:id="rId3"/>
            </p:custDataLst>
          </p:nvPr>
        </p:nvSpPr>
        <p:spPr>
          <a:xfrm flipV="1">
            <a:off x="3935413" y="2546350"/>
            <a:ext cx="6437312" cy="1027113"/>
          </a:xfrm>
          <a:prstGeom prst="wedgeEllipseCallout">
            <a:avLst>
              <a:gd name="adj1" fmla="val -52370"/>
              <a:gd name="adj2" fmla="val 5550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rot="1080000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endParaRPr lang="zh-CN" altLang="zh-CN"/>
          </a:p>
        </p:txBody>
      </p:sp>
      <p:sp>
        <p:nvSpPr>
          <p:cNvPr id="11267" name="文本框 87064"/>
          <p:cNvSpPr/>
          <p:nvPr>
            <p:custDataLst>
              <p:tags r:id="rId4"/>
            </p:custDataLst>
          </p:nvPr>
        </p:nvSpPr>
        <p:spPr>
          <a:xfrm>
            <a:off x="4395788" y="2546350"/>
            <a:ext cx="5418137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Look!  It’s 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in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 </a:t>
            </a:r>
            <a:r>
              <a:rPr lang="en-US" altLang="zh-CN" sz="2800" b="1">
                <a:solidFill>
                  <a:srgbClr val="7030A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your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desk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.</a:t>
            </a:r>
            <a:endParaRPr lang="en-US" altLang="zh-CN" sz="2000" b="1">
              <a:latin typeface="Comic Sans MS" panose="030F0702030302020204" charset="0"/>
              <a:ea typeface="汉仪魏碑简" panose="02010600000101010101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331913" y="1939925"/>
            <a:ext cx="2014537" cy="2087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9" name="文本框 7178"/>
          <p:cNvSpPr/>
          <p:nvPr>
            <p:custDataLst>
              <p:tags r:id="rId7"/>
            </p:custDataLst>
          </p:nvPr>
        </p:nvSpPr>
        <p:spPr>
          <a:xfrm>
            <a:off x="6553200" y="3255963"/>
            <a:ext cx="12160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</a:rPr>
              <a:t>（你的）</a:t>
            </a:r>
            <a:endParaRPr lang="zh-CN" altLang="en-US" b="1">
              <a:solidFill>
                <a:srgbClr val="FF0000"/>
              </a:solidFill>
              <a:latin typeface="Georgia" panose="02040502050405020303" pitchFamily="2" charset="0"/>
              <a:ea typeface="汉仪魏碑简" panose="02010600000101010101" charset="-122"/>
            </a:endParaRPr>
          </a:p>
        </p:txBody>
      </p:sp>
      <p:cxnSp>
        <p:nvCxnSpPr>
          <p:cNvPr id="11270" name="直接连接符 7176"/>
          <p:cNvCxnSpPr/>
          <p:nvPr>
            <p:custDataLst>
              <p:tags r:id="rId8"/>
            </p:custDataLst>
          </p:nvPr>
        </p:nvCxnSpPr>
        <p:spPr>
          <a:xfrm rot="17400000" flipH="1">
            <a:off x="8248650" y="3344863"/>
            <a:ext cx="192088" cy="20621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/>
          </a:ln>
        </p:spPr>
      </p:cxnSp>
      <p:pic>
        <p:nvPicPr>
          <p:cNvPr id="11271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9280525" y="4819650"/>
            <a:ext cx="533400" cy="193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0" name="椭圆形标注 87063"/>
          <p:cNvSpPr/>
          <p:nvPr>
            <p:custDataLst>
              <p:tags r:id="rId2"/>
            </p:custDataLst>
          </p:nvPr>
        </p:nvSpPr>
        <p:spPr>
          <a:xfrm flipV="1">
            <a:off x="3744913" y="1443038"/>
            <a:ext cx="6437312" cy="1027112"/>
          </a:xfrm>
          <a:prstGeom prst="wedgeEllipseCallout">
            <a:avLst>
              <a:gd name="adj1" fmla="val -52370"/>
              <a:gd name="adj2" fmla="val 5550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rot="1080000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endParaRPr lang="zh-CN" altLang="zh-CN"/>
          </a:p>
        </p:txBody>
      </p:sp>
      <p:sp>
        <p:nvSpPr>
          <p:cNvPr id="12291" name="文本框 87064"/>
          <p:cNvSpPr/>
          <p:nvPr>
            <p:custDataLst>
              <p:tags r:id="rId3"/>
            </p:custDataLst>
          </p:nvPr>
        </p:nvSpPr>
        <p:spPr>
          <a:xfrm>
            <a:off x="4205288" y="1443038"/>
            <a:ext cx="5418137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rPr>
              <a:t>Look!  It’s 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rPr>
              <a:t>in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rPr>
              <a:t>  your 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rPr>
              <a:t>desk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rPr>
              <a:t>.</a:t>
            </a:r>
            <a:endParaRPr lang="en-US" altLang="zh-CN" sz="2000" b="1">
              <a:latin typeface="Comic Sans MS" panose="030F0702030302020204" charset="0"/>
              <a:ea typeface="汉仪楷体简" panose="02010600000101010101" charset="-122"/>
            </a:endParaRPr>
          </a:p>
        </p:txBody>
      </p:sp>
      <p:grpSp>
        <p:nvGrpSpPr>
          <p:cNvPr id="12292" name="组合 87071"/>
          <p:cNvGrpSpPr/>
          <p:nvPr>
            <p:custDataLst>
              <p:tags r:id="rId4"/>
            </p:custDataLst>
          </p:nvPr>
        </p:nvGrpSpPr>
        <p:grpSpPr>
          <a:xfrm>
            <a:off x="2825750" y="2955925"/>
            <a:ext cx="7918450" cy="2509838"/>
            <a:chOff x="24" y="1760"/>
            <a:chExt cx="4988" cy="1581"/>
          </a:xfrm>
        </p:grpSpPr>
        <p:sp>
          <p:nvSpPr>
            <p:cNvPr id="12293" name="椭圆形标注 87069"/>
            <p:cNvSpPr/>
            <p:nvPr>
              <p:custDataLst>
                <p:tags r:id="rId5"/>
              </p:custDataLst>
            </p:nvPr>
          </p:nvSpPr>
          <p:spPr>
            <a:xfrm>
              <a:off x="453" y="1760"/>
              <a:ext cx="3505" cy="1580"/>
            </a:xfrm>
            <a:prstGeom prst="wedgeEllipseCallout">
              <a:avLst>
                <a:gd name="adj1" fmla="val 54694"/>
                <a:gd name="adj2" fmla="val 83579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grpSp>
          <p:nvGrpSpPr>
            <p:cNvPr id="12294" name="组合 87070"/>
            <p:cNvGrpSpPr/>
            <p:nvPr>
              <p:custDataLst>
                <p:tags r:id="rId6"/>
              </p:custDataLst>
            </p:nvPr>
          </p:nvGrpSpPr>
          <p:grpSpPr>
            <a:xfrm>
              <a:off x="24" y="1819"/>
              <a:ext cx="4988" cy="1522"/>
              <a:chOff x="24" y="1819"/>
              <a:chExt cx="4988" cy="1522"/>
            </a:xfrm>
          </p:grpSpPr>
          <p:sp>
            <p:nvSpPr>
              <p:cNvPr id="12295" name="文本框 87066"/>
              <p:cNvSpPr/>
              <p:nvPr>
                <p:custDataLst>
                  <p:tags r:id="rId7"/>
                </p:custDataLst>
              </p:nvPr>
            </p:nvSpPr>
            <p:spPr>
              <a:xfrm>
                <a:off x="1479" y="2523"/>
                <a:ext cx="3533" cy="23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2296" name="文本框 87068"/>
              <p:cNvSpPr/>
              <p:nvPr>
                <p:custDataLst>
                  <p:tags r:id="rId8"/>
                </p:custDataLst>
              </p:nvPr>
            </p:nvSpPr>
            <p:spPr>
              <a:xfrm>
                <a:off x="24" y="1819"/>
                <a:ext cx="4119" cy="152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Oh,yes ! </a:t>
                </a:r>
                <a:endPara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  <a:p>
                <a:pPr lvl="0" algn="ctr">
                  <a:spcBef>
                    <a:spcPct val="50000"/>
                  </a:spcBef>
                </a:pPr>
                <a:r>
                  <a:rPr lang="en-US" altLang="zh-CN" sz="54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Silly me</a:t>
                </a:r>
                <a:r>
                  <a:rPr lang="en-US" altLang="zh-CN" sz="2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 </a:t>
                </a:r>
                <a:r>
                  <a:rPr lang="en-US" altLang="zh-CN" sz="54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!</a:t>
                </a:r>
                <a:r>
                  <a:rPr lang="zh-CN" altLang="en-US" sz="2000" b="1" i="1">
                    <a:latin typeface="Georgia" panose="02040502050405020303" pitchFamily="2" charset="0"/>
                    <a:ea typeface="汉仪楷体简" panose="02010600000101010101" charset="-122"/>
                    <a:sym typeface="微软雅黑" panose="020B0503020204020204" pitchFamily="34" charset="-122"/>
                  </a:rPr>
                  <a:t>（我真傻！）</a:t>
                </a:r>
                <a:endParaRPr lang="en-US" altLang="zh-CN" sz="20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  <a:p>
                <a:pPr lvl="0" algn="ctr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  </a:t>
                </a:r>
                <a:r>
                  <a:rPr lang="en-US" altLang="zh-CN" sz="2800" b="1">
                    <a:solidFill>
                      <a:srgbClr val="FF0000"/>
                    </a:solidFill>
                    <a:latin typeface="Georgia" panose="02040502050405020303" pitchFamily="2" charset="0"/>
                    <a:ea typeface="汉仪楷体简" panose="02010600000101010101" charset="-122"/>
                  </a:rPr>
                  <a:t>Thanks !</a:t>
                </a:r>
                <a:endPara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</a:endParaRPr>
              </a:p>
            </p:txBody>
          </p:sp>
        </p:grpSp>
      </p:grpSp>
      <p:pic>
        <p:nvPicPr>
          <p:cNvPr id="12297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275513" y="4916488"/>
            <a:ext cx="1133475" cy="414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8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158875" y="868363"/>
            <a:ext cx="2014538" cy="2087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9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9172575" y="3670300"/>
            <a:ext cx="1878013" cy="1362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7058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grpSp>
        <p:nvGrpSpPr>
          <p:cNvPr id="13314" name="组合 87065"/>
          <p:cNvGrpSpPr/>
          <p:nvPr>
            <p:custDataLst>
              <p:tags r:id="rId2"/>
            </p:custDataLst>
          </p:nvPr>
        </p:nvGrpSpPr>
        <p:grpSpPr>
          <a:xfrm>
            <a:off x="1824038" y="4059238"/>
            <a:ext cx="6208712" cy="2187575"/>
            <a:chOff x="1474" y="341"/>
            <a:chExt cx="4057" cy="1705"/>
          </a:xfrm>
        </p:grpSpPr>
        <p:sp>
          <p:nvSpPr>
            <p:cNvPr id="13315" name="椭圆形标注 87063"/>
            <p:cNvSpPr/>
            <p:nvPr>
              <p:custDataLst>
                <p:tags r:id="rId3"/>
              </p:custDataLst>
            </p:nvPr>
          </p:nvSpPr>
          <p:spPr>
            <a:xfrm flipV="1">
              <a:off x="1474" y="341"/>
              <a:ext cx="3674" cy="1139"/>
            </a:xfrm>
            <a:prstGeom prst="wedgeEllipseCallout">
              <a:avLst>
                <a:gd name="adj1" fmla="val -52370"/>
                <a:gd name="adj2" fmla="val 55505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rot="10800000"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endParaRPr lang="zh-CN" altLang="zh-CN"/>
            </a:p>
          </p:txBody>
        </p:sp>
        <p:sp>
          <p:nvSpPr>
            <p:cNvPr id="13316" name="文本框 87064"/>
            <p:cNvSpPr txBox="1"/>
            <p:nvPr>
              <p:custDataLst>
                <p:tags r:id="rId4"/>
              </p:custDataLst>
            </p:nvPr>
          </p:nvSpPr>
          <p:spPr>
            <a:xfrm>
              <a:off x="1576" y="343"/>
              <a:ext cx="3955" cy="17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fontAlgn="base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       </a:t>
              </a:r>
              <a:r>
                <a:rPr lang="en-US" altLang="zh-CN" sz="28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Uh-oh!</a:t>
              </a:r>
              <a:endPara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楷体简" panose="02010600000101010101" charset="-122"/>
                <a:sym typeface="微软雅黑" panose="020B0503020204020204" pitchFamily="34" charset="-122"/>
              </a:endParaRPr>
            </a:p>
            <a:p>
              <a:pPr lvl="0" fontAlgn="base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Where</a:t>
              </a:r>
              <a:r>
                <a:rPr lang="zh-CN" altLang="en-US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（</a:t>
              </a:r>
              <a:r>
                <a:rPr lang="zh-CN" altLang="zh-CN" sz="2800" b="1">
                  <a:solidFill>
                    <a:srgbClr val="FF0000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在哪里）</a:t>
              </a:r>
              <a:r>
                <a:rPr lang="en-US" altLang="zh-CN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 is my </a:t>
              </a:r>
              <a:r>
                <a:rPr lang="en-US" altLang="zh-CN" sz="3200" b="1">
                  <a:solidFill>
                    <a:srgbClr val="70AD47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pen</a:t>
              </a:r>
              <a:r>
                <a:rPr lang="zh-CN" altLang="en-US" sz="2000" b="1">
                  <a:solidFill>
                    <a:srgbClr val="6600FF"/>
                  </a:solidFill>
                  <a:latin typeface="Georgia" panose="02040502050405020303" pitchFamily="2" charset="0"/>
                  <a:ea typeface="汉仪楷体简" panose="02010600000101010101" charset="-122"/>
                  <a:sym typeface="微软雅黑" panose="020B0503020204020204" pitchFamily="34" charset="-122"/>
                </a:rPr>
                <a:t>？</a:t>
              </a:r>
              <a:endParaRPr lang="en-US" altLang="zh-CN" sz="2000" b="1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zh-CN" sz="2000" b="1">
                <a:latin typeface="Georgia" panose="02040502050405020303" pitchFamily="2" charset="0"/>
                <a:ea typeface="汉仪楷体简" panose="02010600000101010101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zh-CN" sz="2000" b="1">
                <a:latin typeface="Georgia" panose="02040502050405020303" pitchFamily="2" charset="0"/>
                <a:ea typeface="汉仪楷体简" panose="02010600000101010101" charset="-122"/>
              </a:endParaRPr>
            </a:p>
          </p:txBody>
        </p:sp>
      </p:grpSp>
      <p:pic>
        <p:nvPicPr>
          <p:cNvPr id="13317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40625" y="2035175"/>
            <a:ext cx="2089150" cy="1865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8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1413" y="1768475"/>
            <a:ext cx="2089150" cy="2132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229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7316788" y="4338638"/>
            <a:ext cx="1320800" cy="1422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8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 b="-1327"/>
          <a:stretch>
            <a:fillRect/>
          </a:stretch>
        </p:blipFill>
        <p:spPr>
          <a:xfrm>
            <a:off x="7832725" y="4875213"/>
            <a:ext cx="722313" cy="198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椭圆形标注 87063"/>
          <p:cNvSpPr/>
          <p:nvPr>
            <p:custDataLst>
              <p:tags r:id="rId5"/>
            </p:custDataLst>
          </p:nvPr>
        </p:nvSpPr>
        <p:spPr>
          <a:xfrm flipV="1">
            <a:off x="3795713" y="2359025"/>
            <a:ext cx="6437312" cy="1027113"/>
          </a:xfrm>
          <a:prstGeom prst="wedgeEllipseCallout">
            <a:avLst>
              <a:gd name="adj1" fmla="val -52370"/>
              <a:gd name="adj2" fmla="val 5550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rot="1080000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endParaRPr lang="zh-CN" altLang="zh-CN"/>
          </a:p>
        </p:txBody>
      </p:sp>
      <p:sp>
        <p:nvSpPr>
          <p:cNvPr id="14340" name="文本框 87064"/>
          <p:cNvSpPr/>
          <p:nvPr>
            <p:custDataLst>
              <p:tags r:id="rId6"/>
            </p:custDataLst>
          </p:nvPr>
        </p:nvSpPr>
        <p:spPr>
          <a:xfrm>
            <a:off x="4256088" y="2359025"/>
            <a:ext cx="5419725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Look!  It’s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on</a:t>
            </a:r>
            <a:r>
              <a:rPr lang="en-US" altLang="zh-CN" sz="2000" b="1">
                <a:solidFill>
                  <a:srgbClr val="6600FF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  your  </a:t>
            </a:r>
            <a:r>
              <a:rPr lang="en-US" altLang="zh-CN" sz="54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chair</a:t>
            </a:r>
            <a:r>
              <a:rPr lang="en-US" altLang="zh-CN" sz="3200" b="1">
                <a:solidFill>
                  <a:srgbClr val="FF0000"/>
                </a:solidFill>
                <a:latin typeface="Georgia" panose="02040502050405020303" pitchFamily="2" charset="0"/>
                <a:ea typeface="汉仪魏碑简" panose="02010600000101010101" charset="-122"/>
                <a:sym typeface="微软雅黑" panose="020B0503020204020204" pitchFamily="34" charset="-122"/>
              </a:rPr>
              <a:t>.</a:t>
            </a:r>
            <a:endParaRPr lang="en-US" altLang="zh-CN" sz="2000" b="1">
              <a:latin typeface="Comic Sans MS" panose="030F0702030302020204" charset="0"/>
              <a:ea typeface="汉仪魏碑简" panose="02010600000101010101" charset="-122"/>
            </a:endParaRPr>
          </a:p>
        </p:txBody>
      </p:sp>
      <p:pic>
        <p:nvPicPr>
          <p:cNvPr id="14341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92213" y="1752600"/>
            <a:ext cx="2016125" cy="208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2" name="流程图: 联系 6"/>
          <p:cNvSpPr/>
          <p:nvPr>
            <p:custDataLst>
              <p:tags r:id="rId9"/>
            </p:custDataLst>
          </p:nvPr>
        </p:nvSpPr>
        <p:spPr>
          <a:xfrm>
            <a:off x="7283450" y="4449763"/>
            <a:ext cx="1387475" cy="885825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343" name="直接连接符 7176"/>
          <p:cNvCxnSpPr/>
          <p:nvPr>
            <p:custDataLst>
              <p:tags r:id="rId10"/>
            </p:custDataLst>
          </p:nvPr>
        </p:nvCxnSpPr>
        <p:spPr>
          <a:xfrm rot="17400000" flipH="1">
            <a:off x="6757988" y="3335337"/>
            <a:ext cx="192088" cy="20621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ags/tag1.xml><?xml version="1.0" encoding="utf-8"?>
<p:tagLst xmlns:p="http://schemas.openxmlformats.org/presentationml/2006/main">
  <p:tag name="AS_UNIQUEID" val="468"/>
</p:tagLst>
</file>

<file path=ppt/tags/tag10.xml><?xml version="1.0" encoding="utf-8"?>
<p:tagLst xmlns:p="http://schemas.openxmlformats.org/presentationml/2006/main">
  <p:tag name="AS_UNIQUEID" val="323"/>
</p:tagLst>
</file>

<file path=ppt/tags/tag100.xml><?xml version="1.0" encoding="utf-8"?>
<p:tagLst xmlns:p="http://schemas.openxmlformats.org/presentationml/2006/main">
  <p:tag name="AS_UNIQUEID" val="421"/>
</p:tagLst>
</file>

<file path=ppt/tags/tag101.xml><?xml version="1.0" encoding="utf-8"?>
<p:tagLst xmlns:p="http://schemas.openxmlformats.org/presentationml/2006/main">
  <p:tag name="AS_UNIQUEID" val="422"/>
</p:tagLst>
</file>

<file path=ppt/tags/tag102.xml><?xml version="1.0" encoding="utf-8"?>
<p:tagLst xmlns:p="http://schemas.openxmlformats.org/presentationml/2006/main">
  <p:tag name="AS_UNIQUEID" val="424"/>
</p:tagLst>
</file>

<file path=ppt/tags/tag103.xml><?xml version="1.0" encoding="utf-8"?>
<p:tagLst xmlns:p="http://schemas.openxmlformats.org/presentationml/2006/main">
  <p:tag name="AS_UNIQUEID" val="425"/>
</p:tagLst>
</file>

<file path=ppt/tags/tag104.xml><?xml version="1.0" encoding="utf-8"?>
<p:tagLst xmlns:p="http://schemas.openxmlformats.org/presentationml/2006/main">
  <p:tag name="AS_UNIQUEID" val="426"/>
</p:tagLst>
</file>

<file path=ppt/tags/tag105.xml><?xml version="1.0" encoding="utf-8"?>
<p:tagLst xmlns:p="http://schemas.openxmlformats.org/presentationml/2006/main">
  <p:tag name="AS_UNIQUEID" val="427"/>
</p:tagLst>
</file>

<file path=ppt/tags/tag106.xml><?xml version="1.0" encoding="utf-8"?>
<p:tagLst xmlns:p="http://schemas.openxmlformats.org/presentationml/2006/main">
  <p:tag name="AS_UNIQUEID" val="428"/>
</p:tagLst>
</file>

<file path=ppt/tags/tag107.xml><?xml version="1.0" encoding="utf-8"?>
<p:tagLst xmlns:p="http://schemas.openxmlformats.org/presentationml/2006/main">
  <p:tag name="AS_UNIQUEID" val="429"/>
</p:tagLst>
</file>

<file path=ppt/tags/tag108.xml><?xml version="1.0" encoding="utf-8"?>
<p:tagLst xmlns:p="http://schemas.openxmlformats.org/presentationml/2006/main">
  <p:tag name="AS_UNIQUEID" val="430"/>
</p:tagLst>
</file>

<file path=ppt/tags/tag109.xml><?xml version="1.0" encoding="utf-8"?>
<p:tagLst xmlns:p="http://schemas.openxmlformats.org/presentationml/2006/main">
  <p:tag name="AS_UNIQUEID" val="431"/>
</p:tagLst>
</file>

<file path=ppt/tags/tag11.xml><?xml version="1.0" encoding="utf-8"?>
<p:tagLst xmlns:p="http://schemas.openxmlformats.org/presentationml/2006/main">
  <p:tag name="AS_UNIQUEID" val="324"/>
</p:tagLst>
</file>

<file path=ppt/tags/tag110.xml><?xml version="1.0" encoding="utf-8"?>
<p:tagLst xmlns:p="http://schemas.openxmlformats.org/presentationml/2006/main">
  <p:tag name="AS_UNIQUEID" val="432"/>
</p:tagLst>
</file>

<file path=ppt/tags/tag111.xml><?xml version="1.0" encoding="utf-8"?>
<p:tagLst xmlns:p="http://schemas.openxmlformats.org/presentationml/2006/main">
  <p:tag name="AS_UNIQUEID" val="433"/>
</p:tagLst>
</file>

<file path=ppt/tags/tag112.xml><?xml version="1.0" encoding="utf-8"?>
<p:tagLst xmlns:p="http://schemas.openxmlformats.org/presentationml/2006/main">
  <p:tag name="AS_UNIQUEID" val="434"/>
</p:tagLst>
</file>

<file path=ppt/tags/tag113.xml><?xml version="1.0" encoding="utf-8"?>
<p:tagLst xmlns:p="http://schemas.openxmlformats.org/presentationml/2006/main">
  <p:tag name="AS_UNIQUEID" val="435"/>
</p:tagLst>
</file>

<file path=ppt/tags/tag114.xml><?xml version="1.0" encoding="utf-8"?>
<p:tagLst xmlns:p="http://schemas.openxmlformats.org/presentationml/2006/main">
  <p:tag name="AS_UNIQUEID" val="436"/>
</p:tagLst>
</file>

<file path=ppt/tags/tag115.xml><?xml version="1.0" encoding="utf-8"?>
<p:tagLst xmlns:p="http://schemas.openxmlformats.org/presentationml/2006/main">
  <p:tag name="AS_UNIQUEID" val="469"/>
</p:tagLst>
</file>

<file path=ppt/tags/tag116.xml><?xml version="1.0" encoding="utf-8"?>
<p:tagLst xmlns:p="http://schemas.openxmlformats.org/presentationml/2006/main">
  <p:tag name="AS_UNIQUEID" val="439"/>
</p:tagLst>
</file>

<file path=ppt/tags/tag117.xml><?xml version="1.0" encoding="utf-8"?>
<p:tagLst xmlns:p="http://schemas.openxmlformats.org/presentationml/2006/main">
  <p:tag name="AS_UNIQUEID" val="9"/>
</p:tagLst>
</file>

<file path=ppt/tags/tag118.xml><?xml version="1.0" encoding="utf-8"?>
<p:tagLst xmlns:p="http://schemas.openxmlformats.org/presentationml/2006/main">
  <p:tag name="AS_UNIQUEID" val="10"/>
</p:tagLst>
</file>

<file path=ppt/tags/tag119.xml><?xml version="1.0" encoding="utf-8"?>
<p:tagLst xmlns:p="http://schemas.openxmlformats.org/presentationml/2006/main">
  <p:tag name="AS_UNIQUEID" val="12"/>
</p:tagLst>
</file>

<file path=ppt/tags/tag12.xml><?xml version="1.0" encoding="utf-8"?>
<p:tagLst xmlns:p="http://schemas.openxmlformats.org/presentationml/2006/main">
  <p:tag name="AS_UNIQUEID" val="325"/>
</p:tagLst>
</file>

<file path=ppt/tags/tag120.xml><?xml version="1.0" encoding="utf-8"?>
<p:tagLst xmlns:p="http://schemas.openxmlformats.org/presentationml/2006/main">
  <p:tag name="AS_UNIQUEID" val="13"/>
</p:tagLst>
</file>

<file path=ppt/tags/tag121.xml><?xml version="1.0" encoding="utf-8"?>
<p:tagLst xmlns:p="http://schemas.openxmlformats.org/presentationml/2006/main">
  <p:tag name="AS_UNIQUEID" val="14"/>
</p:tagLst>
</file>

<file path=ppt/tags/tag122.xml><?xml version="1.0" encoding="utf-8"?>
<p:tagLst xmlns:p="http://schemas.openxmlformats.org/presentationml/2006/main">
  <p:tag name="AS_UNIQUEID" val="15"/>
</p:tagLst>
</file>

<file path=ppt/tags/tag123.xml><?xml version="1.0" encoding="utf-8"?>
<p:tagLst xmlns:p="http://schemas.openxmlformats.org/presentationml/2006/main">
  <p:tag name="AS_UNIQUEID" val="16"/>
</p:tagLst>
</file>

<file path=ppt/tags/tag124.xml><?xml version="1.0" encoding="utf-8"?>
<p:tagLst xmlns:p="http://schemas.openxmlformats.org/presentationml/2006/main">
  <p:tag name="AS_UNIQUEID" val="17"/>
</p:tagLst>
</file>

<file path=ppt/tags/tag125.xml><?xml version="1.0" encoding="utf-8"?>
<p:tagLst xmlns:p="http://schemas.openxmlformats.org/presentationml/2006/main">
  <p:tag name="AS_UNIQUEID" val="2"/>
</p:tagLst>
</file>

<file path=ppt/tags/tag126.xml><?xml version="1.0" encoding="utf-8"?>
<p:tagLst xmlns:p="http://schemas.openxmlformats.org/presentationml/2006/main">
  <p:tag name="AS_UNIQUEID" val="3"/>
</p:tagLst>
</file>

<file path=ppt/tags/tag127.xml><?xml version="1.0" encoding="utf-8"?>
<p:tagLst xmlns:p="http://schemas.openxmlformats.org/presentationml/2006/main">
  <p:tag name="AS_UNIQUEID" val="4"/>
</p:tagLst>
</file>

<file path=ppt/tags/tag128.xml><?xml version="1.0" encoding="utf-8"?>
<p:tagLst xmlns:p="http://schemas.openxmlformats.org/presentationml/2006/main">
  <p:tag name="AS_UNIQUEID" val="26"/>
</p:tagLst>
</file>

<file path=ppt/tags/tag129.xml><?xml version="1.0" encoding="utf-8"?>
<p:tagLst xmlns:p="http://schemas.openxmlformats.org/presentationml/2006/main">
  <p:tag name="AS_UNIQUEID" val="27"/>
</p:tagLst>
</file>

<file path=ppt/tags/tag13.xml><?xml version="1.0" encoding="utf-8"?>
<p:tagLst xmlns:p="http://schemas.openxmlformats.org/presentationml/2006/main">
  <p:tag name="AS_UNIQUEID" val="326"/>
</p:tagLst>
</file>

<file path=ppt/tags/tag130.xml><?xml version="1.0" encoding="utf-8"?>
<p:tagLst xmlns:p="http://schemas.openxmlformats.org/presentationml/2006/main">
  <p:tag name="AS_UNIQUEID" val="28"/>
</p:tagLst>
</file>

<file path=ppt/tags/tag131.xml><?xml version="1.0" encoding="utf-8"?>
<p:tagLst xmlns:p="http://schemas.openxmlformats.org/presentationml/2006/main">
  <p:tag name="AS_UNIQUEID" val="29"/>
</p:tagLst>
</file>

<file path=ppt/tags/tag132.xml><?xml version="1.0" encoding="utf-8"?>
<p:tagLst xmlns:p="http://schemas.openxmlformats.org/presentationml/2006/main">
  <p:tag name="AS_UNIQUEID" val="30"/>
</p:tagLst>
</file>

<file path=ppt/tags/tag133.xml><?xml version="1.0" encoding="utf-8"?>
<p:tagLst xmlns:p="http://schemas.openxmlformats.org/presentationml/2006/main">
  <p:tag name="AS_UNIQUEID" val="19"/>
</p:tagLst>
</file>

<file path=ppt/tags/tag134.xml><?xml version="1.0" encoding="utf-8"?>
<p:tagLst xmlns:p="http://schemas.openxmlformats.org/presentationml/2006/main">
  <p:tag name="AS_UNIQUEID" val="20"/>
</p:tagLst>
</file>

<file path=ppt/tags/tag135.xml><?xml version="1.0" encoding="utf-8"?>
<p:tagLst xmlns:p="http://schemas.openxmlformats.org/presentationml/2006/main">
  <p:tag name="AS_UNIQUEID" val="21"/>
</p:tagLst>
</file>

<file path=ppt/tags/tag136.xml><?xml version="1.0" encoding="utf-8"?>
<p:tagLst xmlns:p="http://schemas.openxmlformats.org/presentationml/2006/main">
  <p:tag name="AS_UNIQUEID" val="39"/>
</p:tagLst>
</file>

<file path=ppt/tags/tag137.xml><?xml version="1.0" encoding="utf-8"?>
<p:tagLst xmlns:p="http://schemas.openxmlformats.org/presentationml/2006/main">
  <p:tag name="AS_UNIQUEID" val="444"/>
</p:tagLst>
</file>

<file path=ppt/tags/tag138.xml><?xml version="1.0" encoding="utf-8"?>
<p:tagLst xmlns:p="http://schemas.openxmlformats.org/presentationml/2006/main">
  <p:tag name="AS_UNIQUEID" val="41"/>
</p:tagLst>
</file>

<file path=ppt/tags/tag139.xml><?xml version="1.0" encoding="utf-8"?>
<p:tagLst xmlns:p="http://schemas.openxmlformats.org/presentationml/2006/main">
  <p:tag name="AS_UNIQUEID" val="42"/>
</p:tagLst>
</file>

<file path=ppt/tags/tag14.xml><?xml version="1.0" encoding="utf-8"?>
<p:tagLst xmlns:p="http://schemas.openxmlformats.org/presentationml/2006/main">
  <p:tag name="AS_UNIQUEID" val="327"/>
</p:tagLst>
</file>

<file path=ppt/tags/tag140.xml><?xml version="1.0" encoding="utf-8"?>
<p:tagLst xmlns:p="http://schemas.openxmlformats.org/presentationml/2006/main">
  <p:tag name="AS_UNIQUEID" val="43"/>
</p:tagLst>
</file>

<file path=ppt/tags/tag141.xml><?xml version="1.0" encoding="utf-8"?>
<p:tagLst xmlns:p="http://schemas.openxmlformats.org/presentationml/2006/main">
  <p:tag name="AS_UNIQUEID" val="32"/>
</p:tagLst>
</file>

<file path=ppt/tags/tag142.xml><?xml version="1.0" encoding="utf-8"?>
<p:tagLst xmlns:p="http://schemas.openxmlformats.org/presentationml/2006/main">
  <p:tag name="AS_UNIQUEID" val="33"/>
</p:tagLst>
</file>

<file path=ppt/tags/tag143.xml><?xml version="1.0" encoding="utf-8"?>
<p:tagLst xmlns:p="http://schemas.openxmlformats.org/presentationml/2006/main">
  <p:tag name="AS_UNIQUEID" val="34"/>
</p:tagLst>
</file>

<file path=ppt/tags/tag144.xml><?xml version="1.0" encoding="utf-8"?>
<p:tagLst xmlns:p="http://schemas.openxmlformats.org/presentationml/2006/main">
  <p:tag name="AS_UNIQUEID" val="52"/>
</p:tagLst>
</file>

<file path=ppt/tags/tag145.xml><?xml version="1.0" encoding="utf-8"?>
<p:tagLst xmlns:p="http://schemas.openxmlformats.org/presentationml/2006/main">
  <p:tag name="AS_UNIQUEID" val="53"/>
</p:tagLst>
</file>

<file path=ppt/tags/tag146.xml><?xml version="1.0" encoding="utf-8"?>
<p:tagLst xmlns:p="http://schemas.openxmlformats.org/presentationml/2006/main">
  <p:tag name="AS_UNIQUEID" val="54"/>
</p:tagLst>
</file>

<file path=ppt/tags/tag147.xml><?xml version="1.0" encoding="utf-8"?>
<p:tagLst xmlns:p="http://schemas.openxmlformats.org/presentationml/2006/main">
  <p:tag name="AS_UNIQUEID" val="55"/>
</p:tagLst>
</file>

<file path=ppt/tags/tag148.xml><?xml version="1.0" encoding="utf-8"?>
<p:tagLst xmlns:p="http://schemas.openxmlformats.org/presentationml/2006/main">
  <p:tag name="AS_UNIQUEID" val="56"/>
</p:tagLst>
</file>

<file path=ppt/tags/tag149.xml><?xml version="1.0" encoding="utf-8"?>
<p:tagLst xmlns:p="http://schemas.openxmlformats.org/presentationml/2006/main">
  <p:tag name="AS_UNIQUEID" val="45"/>
</p:tagLst>
</file>

<file path=ppt/tags/tag15.xml><?xml version="1.0" encoding="utf-8"?>
<p:tagLst xmlns:p="http://schemas.openxmlformats.org/presentationml/2006/main">
  <p:tag name="AS_UNIQUEID" val="328"/>
</p:tagLst>
</file>

<file path=ppt/tags/tag150.xml><?xml version="1.0" encoding="utf-8"?>
<p:tagLst xmlns:p="http://schemas.openxmlformats.org/presentationml/2006/main">
  <p:tag name="AS_UNIQUEID" val="46"/>
</p:tagLst>
</file>

<file path=ppt/tags/tag151.xml><?xml version="1.0" encoding="utf-8"?>
<p:tagLst xmlns:p="http://schemas.openxmlformats.org/presentationml/2006/main">
  <p:tag name="AS_UNIQUEID" val="47"/>
</p:tagLst>
</file>

<file path=ppt/tags/tag152.xml><?xml version="1.0" encoding="utf-8"?>
<p:tagLst xmlns:p="http://schemas.openxmlformats.org/presentationml/2006/main">
  <p:tag name="AS_UNIQUEID" val="101"/>
</p:tagLst>
</file>

<file path=ppt/tags/tag153.xml><?xml version="1.0" encoding="utf-8"?>
<p:tagLst xmlns:p="http://schemas.openxmlformats.org/presentationml/2006/main">
  <p:tag name="AS_UNIQUEID" val="449"/>
</p:tagLst>
</file>

<file path=ppt/tags/tag154.xml><?xml version="1.0" encoding="utf-8"?>
<p:tagLst xmlns:p="http://schemas.openxmlformats.org/presentationml/2006/main">
  <p:tag name="AS_UNIQUEID" val="103"/>
</p:tagLst>
</file>

<file path=ppt/tags/tag155.xml><?xml version="1.0" encoding="utf-8"?>
<p:tagLst xmlns:p="http://schemas.openxmlformats.org/presentationml/2006/main">
  <p:tag name="AS_UNIQUEID" val="104"/>
</p:tagLst>
</file>

<file path=ppt/tags/tag156.xml><?xml version="1.0" encoding="utf-8"?>
<p:tagLst xmlns:p="http://schemas.openxmlformats.org/presentationml/2006/main">
  <p:tag name="AS_UNIQUEID" val="105"/>
</p:tagLst>
</file>

<file path=ppt/tags/tag157.xml><?xml version="1.0" encoding="utf-8"?>
<p:tagLst xmlns:p="http://schemas.openxmlformats.org/presentationml/2006/main">
  <p:tag name="AS_UNIQUEID" val="106"/>
</p:tagLst>
</file>

<file path=ppt/tags/tag158.xml><?xml version="1.0" encoding="utf-8"?>
<p:tagLst xmlns:p="http://schemas.openxmlformats.org/presentationml/2006/main">
  <p:tag name="AS_UNIQUEID" val="450"/>
</p:tagLst>
</file>

<file path=ppt/tags/tag159.xml><?xml version="1.0" encoding="utf-8"?>
<p:tagLst xmlns:p="http://schemas.openxmlformats.org/presentationml/2006/main">
  <p:tag name="AS_UNIQUEID" val="108"/>
</p:tagLst>
</file>

<file path=ppt/tags/tag16.xml><?xml version="1.0" encoding="utf-8"?>
<p:tagLst xmlns:p="http://schemas.openxmlformats.org/presentationml/2006/main">
  <p:tag name="AS_UNIQUEID" val="329"/>
</p:tagLst>
</file>

<file path=ppt/tags/tag160.xml><?xml version="1.0" encoding="utf-8"?>
<p:tagLst xmlns:p="http://schemas.openxmlformats.org/presentationml/2006/main">
  <p:tag name="AS_UNIQUEID" val="109"/>
</p:tagLst>
</file>

<file path=ppt/tags/tag161.xml><?xml version="1.0" encoding="utf-8"?>
<p:tagLst xmlns:p="http://schemas.openxmlformats.org/presentationml/2006/main">
  <p:tag name="AS_UNIQUEID" val="110"/>
</p:tagLst>
</file>

<file path=ppt/tags/tag162.xml><?xml version="1.0" encoding="utf-8"?>
<p:tagLst xmlns:p="http://schemas.openxmlformats.org/presentationml/2006/main">
  <p:tag name="AS_UNIQUEID" val="94"/>
</p:tagLst>
</file>

<file path=ppt/tags/tag163.xml><?xml version="1.0" encoding="utf-8"?>
<p:tagLst xmlns:p="http://schemas.openxmlformats.org/presentationml/2006/main">
  <p:tag name="AS_UNIQUEID" val="95"/>
</p:tagLst>
</file>

<file path=ppt/tags/tag164.xml><?xml version="1.0" encoding="utf-8"?>
<p:tagLst xmlns:p="http://schemas.openxmlformats.org/presentationml/2006/main">
  <p:tag name="AS_UNIQUEID" val="96"/>
</p:tagLst>
</file>

<file path=ppt/tags/tag165.xml><?xml version="1.0" encoding="utf-8"?>
<p:tagLst xmlns:p="http://schemas.openxmlformats.org/presentationml/2006/main">
  <p:tag name="AS_UNIQUEID" val="119"/>
</p:tagLst>
</file>

<file path=ppt/tags/tag166.xml><?xml version="1.0" encoding="utf-8"?>
<p:tagLst xmlns:p="http://schemas.openxmlformats.org/presentationml/2006/main">
  <p:tag name="AS_UNIQUEID" val="120"/>
</p:tagLst>
</file>

<file path=ppt/tags/tag167.xml><?xml version="1.0" encoding="utf-8"?>
<p:tagLst xmlns:p="http://schemas.openxmlformats.org/presentationml/2006/main">
  <p:tag name="AS_UNIQUEID" val="112"/>
</p:tagLst>
</file>

<file path=ppt/tags/tag168.xml><?xml version="1.0" encoding="utf-8"?>
<p:tagLst xmlns:p="http://schemas.openxmlformats.org/presentationml/2006/main">
  <p:tag name="AS_UNIQUEID" val="113"/>
</p:tagLst>
</file>

<file path=ppt/tags/tag169.xml><?xml version="1.0" encoding="utf-8"?>
<p:tagLst xmlns:p="http://schemas.openxmlformats.org/presentationml/2006/main">
  <p:tag name="AS_UNIQUEID" val="114"/>
</p:tagLst>
</file>

<file path=ppt/tags/tag17.xml><?xml version="1.0" encoding="utf-8"?>
<p:tagLst xmlns:p="http://schemas.openxmlformats.org/presentationml/2006/main">
  <p:tag name="AS_UNIQUEID" val="330"/>
</p:tagLst>
</file>

<file path=ppt/tags/tag170.xml><?xml version="1.0" encoding="utf-8"?>
<p:tagLst xmlns:p="http://schemas.openxmlformats.org/presentationml/2006/main">
  <p:tag name="AS_UNIQUEID" val="457"/>
</p:tagLst>
</file>

<file path=ppt/tags/tag171.xml><?xml version="1.0" encoding="utf-8"?>
<p:tagLst xmlns:p="http://schemas.openxmlformats.org/presentationml/2006/main">
  <p:tag name="AS_UNIQUEID" val="458"/>
</p:tagLst>
</file>

<file path=ppt/tags/tag172.xml><?xml version="1.0" encoding="utf-8"?>
<p:tagLst xmlns:p="http://schemas.openxmlformats.org/presentationml/2006/main">
  <p:tag name="AS_UNIQUEID" val="459"/>
</p:tagLst>
</file>

<file path=ppt/tags/tag173.xml><?xml version="1.0" encoding="utf-8"?>
<p:tagLst xmlns:p="http://schemas.openxmlformats.org/presentationml/2006/main">
  <p:tag name="AS_UNIQUEID" val="460"/>
</p:tagLst>
</file>

<file path=ppt/tags/tag174.xml><?xml version="1.0" encoding="utf-8"?>
<p:tagLst xmlns:p="http://schemas.openxmlformats.org/presentationml/2006/main">
  <p:tag name="AS_UNIQUEID" val="461"/>
</p:tagLst>
</file>

<file path=ppt/tags/tag175.xml><?xml version="1.0" encoding="utf-8"?>
<p:tagLst xmlns:p="http://schemas.openxmlformats.org/presentationml/2006/main">
  <p:tag name="AS_UNIQUEID" val="462"/>
</p:tagLst>
</file>

<file path=ppt/tags/tag176.xml><?xml version="1.0" encoding="utf-8"?>
<p:tagLst xmlns:p="http://schemas.openxmlformats.org/presentationml/2006/main">
  <p:tag name="AS_UNIQUEID" val="463"/>
</p:tagLst>
</file>

<file path=ppt/tags/tag177.xml><?xml version="1.0" encoding="utf-8"?>
<p:tagLst xmlns:p="http://schemas.openxmlformats.org/presentationml/2006/main">
  <p:tag name="AS_UNIQUEID" val="464"/>
</p:tagLst>
</file>

<file path=ppt/tags/tag178.xml><?xml version="1.0" encoding="utf-8"?>
<p:tagLst xmlns:p="http://schemas.openxmlformats.org/presentationml/2006/main">
  <p:tag name="AS_UNIQUEID" val="465"/>
</p:tagLst>
</file>

<file path=ppt/tags/tag179.xml><?xml version="1.0" encoding="utf-8"?>
<p:tagLst xmlns:p="http://schemas.openxmlformats.org/presentationml/2006/main">
  <p:tag name="AS_UNIQUEID" val="466"/>
</p:tagLst>
</file>

<file path=ppt/tags/tag18.xml><?xml version="1.0" encoding="utf-8"?>
<p:tagLst xmlns:p="http://schemas.openxmlformats.org/presentationml/2006/main">
  <p:tag name="AS_UNIQUEID" val="331"/>
</p:tagLst>
</file>

<file path=ppt/tags/tag180.xml><?xml version="1.0" encoding="utf-8"?>
<p:tagLst xmlns:p="http://schemas.openxmlformats.org/presentationml/2006/main">
  <p:tag name="AS_UNIQUEID" val="467"/>
</p:tagLst>
</file>

<file path=ppt/tags/tag181.xml><?xml version="1.0" encoding="utf-8"?>
<p:tagLst xmlns:p="http://schemas.openxmlformats.org/presentationml/2006/main">
  <p:tag name="AS_UNIQUEID" val="454"/>
</p:tagLst>
</file>

<file path=ppt/tags/tag182.xml><?xml version="1.0" encoding="utf-8"?>
<p:tagLst xmlns:p="http://schemas.openxmlformats.org/presentationml/2006/main">
  <p:tag name="AS_UNIQUEID" val="455"/>
</p:tagLst>
</file>

<file path=ppt/tags/tag183.xml><?xml version="1.0" encoding="utf-8"?>
<p:tagLst xmlns:p="http://schemas.openxmlformats.org/presentationml/2006/main">
  <p:tag name="AS_UNIQUEID" val="262"/>
</p:tagLst>
</file>

<file path=ppt/tags/tag184.xml><?xml version="1.0" encoding="utf-8"?>
<p:tagLst xmlns:p="http://schemas.openxmlformats.org/presentationml/2006/main">
  <p:tag name="AS_UNIQUEID" val="263"/>
</p:tagLst>
</file>

<file path=ppt/tags/tag185.xml><?xml version="1.0" encoding="utf-8"?>
<p:tagLst xmlns:p="http://schemas.openxmlformats.org/presentationml/2006/main">
  <p:tag name="AS_UNIQUEID" val="264"/>
</p:tagLst>
</file>

<file path=ppt/tags/tag186.xml><?xml version="1.0" encoding="utf-8"?>
<p:tagLst xmlns:p="http://schemas.openxmlformats.org/presentationml/2006/main">
  <p:tag name="AS_UNIQUEID" val="265"/>
</p:tagLst>
</file>

<file path=ppt/tags/tag187.xml><?xml version="1.0" encoding="utf-8"?>
<p:tagLst xmlns:p="http://schemas.openxmlformats.org/presentationml/2006/main">
  <p:tag name="AS_UNIQUEID" val="266"/>
</p:tagLst>
</file>

<file path=ppt/tags/tag188.xml><?xml version="1.0" encoding="utf-8"?>
<p:tagLst xmlns:p="http://schemas.openxmlformats.org/presentationml/2006/main">
  <p:tag name="AS_UNIQUEID" val="267"/>
</p:tagLst>
</file>

<file path=ppt/tags/tag18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c4e4bebd-83ec-4ba8-b9e9-3f940594f07a"/>
</p:tagLst>
</file>

<file path=ppt/tags/tag19.xml><?xml version="1.0" encoding="utf-8"?>
<p:tagLst xmlns:p="http://schemas.openxmlformats.org/presentationml/2006/main">
  <p:tag name="AS_UNIQUEID" val="332"/>
</p:tagLst>
</file>

<file path=ppt/tags/tag2.xml><?xml version="1.0" encoding="utf-8"?>
<p:tagLst xmlns:p="http://schemas.openxmlformats.org/presentationml/2006/main">
  <p:tag name="AS_UNIQUEID" val="314"/>
</p:tagLst>
</file>

<file path=ppt/tags/tag20.xml><?xml version="1.0" encoding="utf-8"?>
<p:tagLst xmlns:p="http://schemas.openxmlformats.org/presentationml/2006/main">
  <p:tag name="AS_UNIQUEID" val="333"/>
</p:tagLst>
</file>

<file path=ppt/tags/tag21.xml><?xml version="1.0" encoding="utf-8"?>
<p:tagLst xmlns:p="http://schemas.openxmlformats.org/presentationml/2006/main">
  <p:tag name="AS_UNIQUEID" val="334"/>
</p:tagLst>
</file>

<file path=ppt/tags/tag22.xml><?xml version="1.0" encoding="utf-8"?>
<p:tagLst xmlns:p="http://schemas.openxmlformats.org/presentationml/2006/main">
  <p:tag name="AS_UNIQUEID" val="320"/>
</p:tagLst>
</file>

<file path=ppt/tags/tag23.xml><?xml version="1.0" encoding="utf-8"?>
<p:tagLst xmlns:p="http://schemas.openxmlformats.org/presentationml/2006/main">
  <p:tag name="AS_UNIQUEID" val="321"/>
</p:tagLst>
</file>

<file path=ppt/tags/tag24.xml><?xml version="1.0" encoding="utf-8"?>
<p:tagLst xmlns:p="http://schemas.openxmlformats.org/presentationml/2006/main">
  <p:tag name="AS_UNIQUEID" val="336"/>
</p:tagLst>
</file>

<file path=ppt/tags/tag25.xml><?xml version="1.0" encoding="utf-8"?>
<p:tagLst xmlns:p="http://schemas.openxmlformats.org/presentationml/2006/main">
  <p:tag name="AS_UNIQUEID" val="337"/>
</p:tagLst>
</file>

<file path=ppt/tags/tag26.xml><?xml version="1.0" encoding="utf-8"?>
<p:tagLst xmlns:p="http://schemas.openxmlformats.org/presentationml/2006/main">
  <p:tag name="AS_UNIQUEID" val="338"/>
</p:tagLst>
</file>

<file path=ppt/tags/tag27.xml><?xml version="1.0" encoding="utf-8"?>
<p:tagLst xmlns:p="http://schemas.openxmlformats.org/presentationml/2006/main">
  <p:tag name="AS_UNIQUEID" val="339"/>
</p:tagLst>
</file>

<file path=ppt/tags/tag28.xml><?xml version="1.0" encoding="utf-8"?>
<p:tagLst xmlns:p="http://schemas.openxmlformats.org/presentationml/2006/main">
  <p:tag name="AS_UNIQUEID" val="340"/>
</p:tagLst>
</file>

<file path=ppt/tags/tag29.xml><?xml version="1.0" encoding="utf-8"?>
<p:tagLst xmlns:p="http://schemas.openxmlformats.org/presentationml/2006/main">
  <p:tag name="AS_UNIQUEID" val="341"/>
</p:tagLst>
</file>

<file path=ppt/tags/tag3.xml><?xml version="1.0" encoding="utf-8"?>
<p:tagLst xmlns:p="http://schemas.openxmlformats.org/presentationml/2006/main">
  <p:tag name="AS_UNIQUEID" val="315"/>
</p:tagLst>
</file>

<file path=ppt/tags/tag30.xml><?xml version="1.0" encoding="utf-8"?>
<p:tagLst xmlns:p="http://schemas.openxmlformats.org/presentationml/2006/main">
  <p:tag name="AS_UNIQUEID" val="342"/>
</p:tagLst>
</file>

<file path=ppt/tags/tag31.xml><?xml version="1.0" encoding="utf-8"?>
<p:tagLst xmlns:p="http://schemas.openxmlformats.org/presentationml/2006/main">
  <p:tag name="AS_UNIQUEID" val="343"/>
</p:tagLst>
</file>

<file path=ppt/tags/tag32.xml><?xml version="1.0" encoding="utf-8"?>
<p:tagLst xmlns:p="http://schemas.openxmlformats.org/presentationml/2006/main">
  <p:tag name="AS_UNIQUEID" val="344"/>
</p:tagLst>
</file>

<file path=ppt/tags/tag33.xml><?xml version="1.0" encoding="utf-8"?>
<p:tagLst xmlns:p="http://schemas.openxmlformats.org/presentationml/2006/main">
  <p:tag name="AS_UNIQUEID" val="345"/>
</p:tagLst>
</file>

<file path=ppt/tags/tag34.xml><?xml version="1.0" encoding="utf-8"?>
<p:tagLst xmlns:p="http://schemas.openxmlformats.org/presentationml/2006/main">
  <p:tag name="AS_UNIQUEID" val="346"/>
</p:tagLst>
</file>

<file path=ppt/tags/tag35.xml><?xml version="1.0" encoding="utf-8"?>
<p:tagLst xmlns:p="http://schemas.openxmlformats.org/presentationml/2006/main">
  <p:tag name="AS_UNIQUEID" val="347"/>
</p:tagLst>
</file>

<file path=ppt/tags/tag36.xml><?xml version="1.0" encoding="utf-8"?>
<p:tagLst xmlns:p="http://schemas.openxmlformats.org/presentationml/2006/main">
  <p:tag name="AS_UNIQUEID" val="352"/>
</p:tagLst>
</file>

<file path=ppt/tags/tag37.xml><?xml version="1.0" encoding="utf-8"?>
<p:tagLst xmlns:p="http://schemas.openxmlformats.org/presentationml/2006/main">
  <p:tag name="AS_UNIQUEID" val="353"/>
</p:tagLst>
</file>

<file path=ppt/tags/tag38.xml><?xml version="1.0" encoding="utf-8"?>
<p:tagLst xmlns:p="http://schemas.openxmlformats.org/presentationml/2006/main">
  <p:tag name="AS_UNIQUEID" val="354"/>
</p:tagLst>
</file>

<file path=ppt/tags/tag39.xml><?xml version="1.0" encoding="utf-8"?>
<p:tagLst xmlns:p="http://schemas.openxmlformats.org/presentationml/2006/main">
  <p:tag name="AS_UNIQUEID" val="355"/>
</p:tagLst>
</file>

<file path=ppt/tags/tag4.xml><?xml version="1.0" encoding="utf-8"?>
<p:tagLst xmlns:p="http://schemas.openxmlformats.org/presentationml/2006/main">
  <p:tag name="AS_UNIQUEID" val="307"/>
</p:tagLst>
</file>

<file path=ppt/tags/tag40.xml><?xml version="1.0" encoding="utf-8"?>
<p:tagLst xmlns:p="http://schemas.openxmlformats.org/presentationml/2006/main">
  <p:tag name="AS_UNIQUEID" val="356"/>
</p:tagLst>
</file>

<file path=ppt/tags/tag41.xml><?xml version="1.0" encoding="utf-8"?>
<p:tagLst xmlns:p="http://schemas.openxmlformats.org/presentationml/2006/main">
  <p:tag name="AS_UNIQUEID" val="357"/>
</p:tagLst>
</file>

<file path=ppt/tags/tag42.xml><?xml version="1.0" encoding="utf-8"?>
<p:tagLst xmlns:p="http://schemas.openxmlformats.org/presentationml/2006/main">
  <p:tag name="AS_UNIQUEID" val="358"/>
</p:tagLst>
</file>

<file path=ppt/tags/tag43.xml><?xml version="1.0" encoding="utf-8"?>
<p:tagLst xmlns:p="http://schemas.openxmlformats.org/presentationml/2006/main">
  <p:tag name="AS_UNIQUEID" val="349"/>
</p:tagLst>
</file>

<file path=ppt/tags/tag44.xml><?xml version="1.0" encoding="utf-8"?>
<p:tagLst xmlns:p="http://schemas.openxmlformats.org/presentationml/2006/main">
  <p:tag name="AS_UNIQUEID" val="350"/>
</p:tagLst>
</file>

<file path=ppt/tags/tag45.xml><?xml version="1.0" encoding="utf-8"?>
<p:tagLst xmlns:p="http://schemas.openxmlformats.org/presentationml/2006/main">
  <p:tag name="AS_UNIQUEID" val="360"/>
</p:tagLst>
</file>

<file path=ppt/tags/tag46.xml><?xml version="1.0" encoding="utf-8"?>
<p:tagLst xmlns:p="http://schemas.openxmlformats.org/presentationml/2006/main">
  <p:tag name="AS_UNIQUEID" val="361"/>
</p:tagLst>
</file>

<file path=ppt/tags/tag47.xml><?xml version="1.0" encoding="utf-8"?>
<p:tagLst xmlns:p="http://schemas.openxmlformats.org/presentationml/2006/main">
  <p:tag name="AS_UNIQUEID" val="362"/>
</p:tagLst>
</file>

<file path=ppt/tags/tag48.xml><?xml version="1.0" encoding="utf-8"?>
<p:tagLst xmlns:p="http://schemas.openxmlformats.org/presentationml/2006/main">
  <p:tag name="AS_UNIQUEID" val="363"/>
</p:tagLst>
</file>

<file path=ppt/tags/tag49.xml><?xml version="1.0" encoding="utf-8"?>
<p:tagLst xmlns:p="http://schemas.openxmlformats.org/presentationml/2006/main">
  <p:tag name="AS_UNIQUEID" val="364"/>
</p:tagLst>
</file>

<file path=ppt/tags/tag5.xml><?xml version="1.0" encoding="utf-8"?>
<p:tagLst xmlns:p="http://schemas.openxmlformats.org/presentationml/2006/main">
  <p:tag name="AS_UNIQUEID" val="308"/>
</p:tagLst>
</file>

<file path=ppt/tags/tag50.xml><?xml version="1.0" encoding="utf-8"?>
<p:tagLst xmlns:p="http://schemas.openxmlformats.org/presentationml/2006/main">
  <p:tag name="AS_UNIQUEID" val="365"/>
</p:tagLst>
</file>

<file path=ppt/tags/tag51.xml><?xml version="1.0" encoding="utf-8"?>
<p:tagLst xmlns:p="http://schemas.openxmlformats.org/presentationml/2006/main">
  <p:tag name="AS_UNIQUEID" val="366"/>
</p:tagLst>
</file>

<file path=ppt/tags/tag52.xml><?xml version="1.0" encoding="utf-8"?>
<p:tagLst xmlns:p="http://schemas.openxmlformats.org/presentationml/2006/main">
  <p:tag name="AS_UNIQUEID" val="368"/>
</p:tagLst>
</file>

<file path=ppt/tags/tag53.xml><?xml version="1.0" encoding="utf-8"?>
<p:tagLst xmlns:p="http://schemas.openxmlformats.org/presentationml/2006/main">
  <p:tag name="AS_UNIQUEID" val="369"/>
</p:tagLst>
</file>

<file path=ppt/tags/tag54.xml><?xml version="1.0" encoding="utf-8"?>
<p:tagLst xmlns:p="http://schemas.openxmlformats.org/presentationml/2006/main">
  <p:tag name="AS_UNIQUEID" val="370"/>
</p:tagLst>
</file>

<file path=ppt/tags/tag55.xml><?xml version="1.0" encoding="utf-8"?>
<p:tagLst xmlns:p="http://schemas.openxmlformats.org/presentationml/2006/main">
  <p:tag name="AS_UNIQUEID" val="371"/>
</p:tagLst>
</file>

<file path=ppt/tags/tag56.xml><?xml version="1.0" encoding="utf-8"?>
<p:tagLst xmlns:p="http://schemas.openxmlformats.org/presentationml/2006/main">
  <p:tag name="AS_UNIQUEID" val="372"/>
</p:tagLst>
</file>

<file path=ppt/tags/tag57.xml><?xml version="1.0" encoding="utf-8"?>
<p:tagLst xmlns:p="http://schemas.openxmlformats.org/presentationml/2006/main">
  <p:tag name="AS_UNIQUEID" val="373"/>
</p:tagLst>
</file>

<file path=ppt/tags/tag58.xml><?xml version="1.0" encoding="utf-8"?>
<p:tagLst xmlns:p="http://schemas.openxmlformats.org/presentationml/2006/main">
  <p:tag name="AS_UNIQUEID" val="374"/>
</p:tagLst>
</file>

<file path=ppt/tags/tag59.xml><?xml version="1.0" encoding="utf-8"?>
<p:tagLst xmlns:p="http://schemas.openxmlformats.org/presentationml/2006/main">
  <p:tag name="AS_UNIQUEID" val="375"/>
</p:tagLst>
</file>

<file path=ppt/tags/tag6.xml><?xml version="1.0" encoding="utf-8"?>
<p:tagLst xmlns:p="http://schemas.openxmlformats.org/presentationml/2006/main">
  <p:tag name="AS_UNIQUEID" val="318"/>
</p:tagLst>
</file>

<file path=ppt/tags/tag60.xml><?xml version="1.0" encoding="utf-8"?>
<p:tagLst xmlns:p="http://schemas.openxmlformats.org/presentationml/2006/main">
  <p:tag name="AS_UNIQUEID" val="376"/>
</p:tagLst>
</file>

<file path=ppt/tags/tag61.xml><?xml version="1.0" encoding="utf-8"?>
<p:tagLst xmlns:p="http://schemas.openxmlformats.org/presentationml/2006/main">
  <p:tag name="AS_UNIQUEID" val="377"/>
</p:tagLst>
</file>

<file path=ppt/tags/tag62.xml><?xml version="1.0" encoding="utf-8"?>
<p:tagLst xmlns:p="http://schemas.openxmlformats.org/presentationml/2006/main">
  <p:tag name="AS_UNIQUEID" val="378"/>
</p:tagLst>
</file>

<file path=ppt/tags/tag63.xml><?xml version="1.0" encoding="utf-8"?>
<p:tagLst xmlns:p="http://schemas.openxmlformats.org/presentationml/2006/main">
  <p:tag name="AS_UNIQUEID" val="380"/>
</p:tagLst>
</file>

<file path=ppt/tags/tag64.xml><?xml version="1.0" encoding="utf-8"?>
<p:tagLst xmlns:p="http://schemas.openxmlformats.org/presentationml/2006/main">
  <p:tag name="AS_UNIQUEID" val="381"/>
</p:tagLst>
</file>

<file path=ppt/tags/tag65.xml><?xml version="1.0" encoding="utf-8"?>
<p:tagLst xmlns:p="http://schemas.openxmlformats.org/presentationml/2006/main">
  <p:tag name="AS_UNIQUEID" val="382"/>
</p:tagLst>
</file>

<file path=ppt/tags/tag66.xml><?xml version="1.0" encoding="utf-8"?>
<p:tagLst xmlns:p="http://schemas.openxmlformats.org/presentationml/2006/main">
  <p:tag name="AS_UNIQUEID" val="383"/>
</p:tagLst>
</file>

<file path=ppt/tags/tag67.xml><?xml version="1.0" encoding="utf-8"?>
<p:tagLst xmlns:p="http://schemas.openxmlformats.org/presentationml/2006/main">
  <p:tag name="AS_UNIQUEID" val="384"/>
</p:tagLst>
</file>

<file path=ppt/tags/tag68.xml><?xml version="1.0" encoding="utf-8"?>
<p:tagLst xmlns:p="http://schemas.openxmlformats.org/presentationml/2006/main">
  <p:tag name="AS_UNIQUEID" val="385"/>
</p:tagLst>
</file>

<file path=ppt/tags/tag69.xml><?xml version="1.0" encoding="utf-8"?>
<p:tagLst xmlns:p="http://schemas.openxmlformats.org/presentationml/2006/main">
  <p:tag name="AS_UNIQUEID" val="387"/>
</p:tagLst>
</file>

<file path=ppt/tags/tag7.xml><?xml version="1.0" encoding="utf-8"?>
<p:tagLst xmlns:p="http://schemas.openxmlformats.org/presentationml/2006/main">
  <p:tag name="AS_UNIQUEID" val="300"/>
</p:tagLst>
</file>

<file path=ppt/tags/tag70.xml><?xml version="1.0" encoding="utf-8"?>
<p:tagLst xmlns:p="http://schemas.openxmlformats.org/presentationml/2006/main">
  <p:tag name="AS_UNIQUEID" val="388"/>
</p:tagLst>
</file>

<file path=ppt/tags/tag71.xml><?xml version="1.0" encoding="utf-8"?>
<p:tagLst xmlns:p="http://schemas.openxmlformats.org/presentationml/2006/main">
  <p:tag name="AS_UNIQUEID" val="389"/>
</p:tagLst>
</file>

<file path=ppt/tags/tag72.xml><?xml version="1.0" encoding="utf-8"?>
<p:tagLst xmlns:p="http://schemas.openxmlformats.org/presentationml/2006/main">
  <p:tag name="AS_UNIQUEID" val="390"/>
</p:tagLst>
</file>

<file path=ppt/tags/tag73.xml><?xml version="1.0" encoding="utf-8"?>
<p:tagLst xmlns:p="http://schemas.openxmlformats.org/presentationml/2006/main">
  <p:tag name="AS_UNIQUEID" val="391"/>
</p:tagLst>
</file>

<file path=ppt/tags/tag74.xml><?xml version="1.0" encoding="utf-8"?>
<p:tagLst xmlns:p="http://schemas.openxmlformats.org/presentationml/2006/main">
  <p:tag name="AS_UNIQUEID" val="392"/>
</p:tagLst>
</file>

<file path=ppt/tags/tag75.xml><?xml version="1.0" encoding="utf-8"?>
<p:tagLst xmlns:p="http://schemas.openxmlformats.org/presentationml/2006/main">
  <p:tag name="AS_UNIQUEID" val="393"/>
</p:tagLst>
</file>

<file path=ppt/tags/tag76.xml><?xml version="1.0" encoding="utf-8"?>
<p:tagLst xmlns:p="http://schemas.openxmlformats.org/presentationml/2006/main">
  <p:tag name="AS_UNIQUEID" val="395"/>
</p:tagLst>
</file>

<file path=ppt/tags/tag77.xml><?xml version="1.0" encoding="utf-8"?>
<p:tagLst xmlns:p="http://schemas.openxmlformats.org/presentationml/2006/main">
  <p:tag name="AS_UNIQUEID" val="396"/>
</p:tagLst>
</file>

<file path=ppt/tags/tag78.xml><?xml version="1.0" encoding="utf-8"?>
<p:tagLst xmlns:p="http://schemas.openxmlformats.org/presentationml/2006/main">
  <p:tag name="AS_UNIQUEID" val="397"/>
</p:tagLst>
</file>

<file path=ppt/tags/tag79.xml><?xml version="1.0" encoding="utf-8"?>
<p:tagLst xmlns:p="http://schemas.openxmlformats.org/presentationml/2006/main">
  <p:tag name="AS_UNIQUEID" val="398"/>
</p:tagLst>
</file>

<file path=ppt/tags/tag8.xml><?xml version="1.0" encoding="utf-8"?>
<p:tagLst xmlns:p="http://schemas.openxmlformats.org/presentationml/2006/main">
  <p:tag name="AS_UNIQUEID" val="301"/>
</p:tagLst>
</file>

<file path=ppt/tags/tag80.xml><?xml version="1.0" encoding="utf-8"?>
<p:tagLst xmlns:p="http://schemas.openxmlformats.org/presentationml/2006/main">
  <p:tag name="AS_UNIQUEID" val="399"/>
</p:tagLst>
</file>

<file path=ppt/tags/tag81.xml><?xml version="1.0" encoding="utf-8"?>
<p:tagLst xmlns:p="http://schemas.openxmlformats.org/presentationml/2006/main">
  <p:tag name="AS_UNIQUEID" val="400"/>
</p:tagLst>
</file>

<file path=ppt/tags/tag82.xml><?xml version="1.0" encoding="utf-8"?>
<p:tagLst xmlns:p="http://schemas.openxmlformats.org/presentationml/2006/main">
  <p:tag name="AS_UNIQUEID" val="401"/>
</p:tagLst>
</file>

<file path=ppt/tags/tag83.xml><?xml version="1.0" encoding="utf-8"?>
<p:tagLst xmlns:p="http://schemas.openxmlformats.org/presentationml/2006/main">
  <p:tag name="AS_UNIQUEID" val="402"/>
</p:tagLst>
</file>

<file path=ppt/tags/tag84.xml><?xml version="1.0" encoding="utf-8"?>
<p:tagLst xmlns:p="http://schemas.openxmlformats.org/presentationml/2006/main">
  <p:tag name="AS_UNIQUEID" val="403"/>
</p:tagLst>
</file>

<file path=ppt/tags/tag85.xml><?xml version="1.0" encoding="utf-8"?>
<p:tagLst xmlns:p="http://schemas.openxmlformats.org/presentationml/2006/main">
  <p:tag name="AS_UNIQUEID" val="404"/>
</p:tagLst>
</file>

<file path=ppt/tags/tag86.xml><?xml version="1.0" encoding="utf-8"?>
<p:tagLst xmlns:p="http://schemas.openxmlformats.org/presentationml/2006/main">
  <p:tag name="AS_UNIQUEID" val="405"/>
</p:tagLst>
</file>

<file path=ppt/tags/tag87.xml><?xml version="1.0" encoding="utf-8"?>
<p:tagLst xmlns:p="http://schemas.openxmlformats.org/presentationml/2006/main">
  <p:tag name="AS_UNIQUEID" val="406"/>
</p:tagLst>
</file>

<file path=ppt/tags/tag88.xml><?xml version="1.0" encoding="utf-8"?>
<p:tagLst xmlns:p="http://schemas.openxmlformats.org/presentationml/2006/main">
  <p:tag name="AS_UNIQUEID" val="408"/>
</p:tagLst>
</file>

<file path=ppt/tags/tag89.xml><?xml version="1.0" encoding="utf-8"?>
<p:tagLst xmlns:p="http://schemas.openxmlformats.org/presentationml/2006/main">
  <p:tag name="AS_UNIQUEID" val="409"/>
</p:tagLst>
</file>

<file path=ppt/tags/tag9.xml><?xml version="1.0" encoding="utf-8"?>
<p:tagLst xmlns:p="http://schemas.openxmlformats.org/presentationml/2006/main">
  <p:tag name="AS_UNIQUEID" val="302"/>
</p:tagLst>
</file>

<file path=ppt/tags/tag90.xml><?xml version="1.0" encoding="utf-8"?>
<p:tagLst xmlns:p="http://schemas.openxmlformats.org/presentationml/2006/main">
  <p:tag name="AS_UNIQUEID" val="410"/>
</p:tagLst>
</file>

<file path=ppt/tags/tag91.xml><?xml version="1.0" encoding="utf-8"?>
<p:tagLst xmlns:p="http://schemas.openxmlformats.org/presentationml/2006/main">
  <p:tag name="AS_UNIQUEID" val="411"/>
</p:tagLst>
</file>

<file path=ppt/tags/tag92.xml><?xml version="1.0" encoding="utf-8"?>
<p:tagLst xmlns:p="http://schemas.openxmlformats.org/presentationml/2006/main">
  <p:tag name="AS_UNIQUEID" val="412"/>
</p:tagLst>
</file>

<file path=ppt/tags/tag93.xml><?xml version="1.0" encoding="utf-8"?>
<p:tagLst xmlns:p="http://schemas.openxmlformats.org/presentationml/2006/main">
  <p:tag name="AS_UNIQUEID" val="413"/>
</p:tagLst>
</file>

<file path=ppt/tags/tag94.xml><?xml version="1.0" encoding="utf-8"?>
<p:tagLst xmlns:p="http://schemas.openxmlformats.org/presentationml/2006/main">
  <p:tag name="AS_UNIQUEID" val="415"/>
</p:tagLst>
</file>

<file path=ppt/tags/tag95.xml><?xml version="1.0" encoding="utf-8"?>
<p:tagLst xmlns:p="http://schemas.openxmlformats.org/presentationml/2006/main">
  <p:tag name="AS_UNIQUEID" val="416"/>
</p:tagLst>
</file>

<file path=ppt/tags/tag96.xml><?xml version="1.0" encoding="utf-8"?>
<p:tagLst xmlns:p="http://schemas.openxmlformats.org/presentationml/2006/main">
  <p:tag name="AS_UNIQUEID" val="417"/>
</p:tagLst>
</file>

<file path=ppt/tags/tag97.xml><?xml version="1.0" encoding="utf-8"?>
<p:tagLst xmlns:p="http://schemas.openxmlformats.org/presentationml/2006/main">
  <p:tag name="AS_UNIQUEID" val="418"/>
</p:tagLst>
</file>

<file path=ppt/tags/tag98.xml><?xml version="1.0" encoding="utf-8"?>
<p:tagLst xmlns:p="http://schemas.openxmlformats.org/presentationml/2006/main">
  <p:tag name="AS_UNIQUEID" val="419"/>
</p:tagLst>
</file>

<file path=ppt/tags/tag99.xml><?xml version="1.0" encoding="utf-8"?>
<p:tagLst xmlns:p="http://schemas.openxmlformats.org/presentationml/2006/main">
  <p:tag name="AS_UNIQUEID" val="42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自定义</PresentationFormat>
  <Paragraphs>125</Paragraphs>
  <Slides>20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等线</vt:lpstr>
      <vt:lpstr>Georgia</vt:lpstr>
      <vt:lpstr>汉仪楷体简</vt:lpstr>
      <vt:lpstr>汉仪魏碑简</vt:lpstr>
      <vt:lpstr>Comic Sans MS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2022-05-22T15:04:00Z</cp:lastPrinted>
  <dcterms:created xsi:type="dcterms:W3CDTF">2022-05-22T15:04:00Z</dcterms:created>
  <dcterms:modified xsi:type="dcterms:W3CDTF">2023-02-23T01:39:25Z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5973E69F13674BF9AD1DBB27A2F30BEE</vt:lpwstr>
  </property>
  <property fmtid="{D5CDD505-2E9C-101B-9397-08002B2CF9AE}" pid="7" name="KSOProductBuildVer">
    <vt:lpwstr>2052-11.1.0.13703</vt:lpwstr>
  </property>
</Properties>
</file>