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5" r:id="rId3"/>
    <p:sldId id="327" r:id="rId4"/>
    <p:sldId id="328" r:id="rId5"/>
    <p:sldId id="329" r:id="rId6"/>
    <p:sldId id="330" r:id="rId7"/>
    <p:sldId id="331" r:id="rId9"/>
    <p:sldId id="332" r:id="rId10"/>
    <p:sldId id="333" r:id="rId11"/>
    <p:sldId id="292" r:id="rId12"/>
    <p:sldId id="294" r:id="rId13"/>
    <p:sldId id="305" r:id="rId14"/>
    <p:sldId id="334" r:id="rId15"/>
    <p:sldId id="335" r:id="rId16"/>
    <p:sldId id="337" r:id="rId17"/>
    <p:sldId id="338" r:id="rId18"/>
    <p:sldId id="336" r:id="rId19"/>
    <p:sldId id="339" r:id="rId20"/>
    <p:sldId id="340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71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38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90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F1AF62BF-99B7-4827-8040-C8236442ED9E}" type="datetime1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fontAlgn="base"/>
            <a:fld id="{286C2E54-219E-44A2-8649-EE18EBF9D0E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eaLnBrk="0" hangingPunct="0">
              <a:buClrTx/>
              <a:buFontTx/>
            </a:pPr>
            <a:fld id="{B9B3C952-AE1A-4CB0-91FF-7F57429D6550}" type="slidenum">
              <a:rPr lang="zh-CN" altLang="en-US" sz="1200" baseline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baseline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07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27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eaLnBrk="0" hangingPunct="0">
              <a:buClrTx/>
              <a:buFontTx/>
            </a:pPr>
            <a:fld id="{4CEDE8D6-8D2C-44EC-88EC-7E3F4260EC46}" type="slidenum">
              <a:rPr lang="zh-CN" altLang="en-US" sz="1200" baseline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baseline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eaLnBrk="0" hangingPunct="0">
              <a:buClrTx/>
              <a:buFontTx/>
            </a:pPr>
            <a:fld id="{81F49088-8ED5-43CB-B2DD-5F315ACF08E6}" type="slidenum">
              <a:rPr lang="zh-CN" altLang="en-US" sz="1200" baseline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baseline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3A27E166-F3E2-432B-90DE-96B5AA5921C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89EEEC14-83F2-4342-A503-DA65AF7E6FF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/>
            <a:fld id="{F3111093-EEBC-4680-9063-B780E1FB7EC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r" eaLnBrk="0" hangingPunct="0">
              <a:buClrTx/>
              <a:buFontTx/>
            </a:pPr>
            <a:fld id="{8049CFB4-8D6C-4255-8969-E96A0AD030C9}" type="slidenum">
              <a:rPr lang="zh-CN" altLang="en-US" sz="1200" baseline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zh-CN" altLang="en-US" sz="1200" baseline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file:///D:\qq&#25991;&#20214;\712321467\Image\C2C\Image2\%7b75232B38-A165-1FB7-499C-2E1C792CACB5%7d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../media/image14.png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image" Target="../media/image13.png"/><Relationship Id="rId3" Type="http://schemas.openxmlformats.org/officeDocument/2006/relationships/tags" Target="../tags/tag101.xml"/><Relationship Id="rId20" Type="http://schemas.openxmlformats.org/officeDocument/2006/relationships/notesSlide" Target="../notesSlides/notesSlide6.xml"/><Relationship Id="rId2" Type="http://schemas.openxmlformats.org/officeDocument/2006/relationships/tags" Target="../tags/tag100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17.jpeg"/><Relationship Id="rId17" Type="http://schemas.openxmlformats.org/officeDocument/2006/relationships/tags" Target="../tags/tag111.xml"/><Relationship Id="rId16" Type="http://schemas.openxmlformats.org/officeDocument/2006/relationships/image" Target="../media/image16.png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image" Target="../media/image15.png"/><Relationship Id="rId10" Type="http://schemas.openxmlformats.org/officeDocument/2006/relationships/tags" Target="../tags/tag106.xml"/><Relationship Id="rId1" Type="http://schemas.openxmlformats.org/officeDocument/2006/relationships/tags" Target="../tags/tag9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15.png"/><Relationship Id="rId2" Type="http://schemas.openxmlformats.org/officeDocument/2006/relationships/tags" Target="../tags/tag116.xml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image" Target="../media/image19.jpe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34.xml"/><Relationship Id="rId6" Type="http://schemas.openxmlformats.org/officeDocument/2006/relationships/image" Target="../media/image20.png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wmf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image" Target="../media/image23.emf"/><Relationship Id="rId7" Type="http://schemas.openxmlformats.org/officeDocument/2006/relationships/tags" Target="../tags/tag151.xml"/><Relationship Id="rId6" Type="http://schemas.openxmlformats.org/officeDocument/2006/relationships/image" Target="../media/image22.emf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4.emf"/><Relationship Id="rId1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image" Target="../media/image26.jpeg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image" Target="../media/image25.png"/><Relationship Id="rId26" Type="http://schemas.openxmlformats.org/officeDocument/2006/relationships/notesSlide" Target="../notesSlides/notesSlide10.xml"/><Relationship Id="rId25" Type="http://schemas.openxmlformats.org/officeDocument/2006/relationships/slideLayout" Target="../slideLayouts/slideLayout2.xml"/><Relationship Id="rId24" Type="http://schemas.openxmlformats.org/officeDocument/2006/relationships/image" Target="../media/image30.png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image" Target="../media/image29.png"/><Relationship Id="rId20" Type="http://schemas.openxmlformats.org/officeDocument/2006/relationships/tags" Target="../tags/tag168.xml"/><Relationship Id="rId2" Type="http://schemas.openxmlformats.org/officeDocument/2006/relationships/tags" Target="../tags/tag154.xml"/><Relationship Id="rId19" Type="http://schemas.openxmlformats.org/officeDocument/2006/relationships/tags" Target="../tags/tag167.xml"/><Relationship Id="rId18" Type="http://schemas.openxmlformats.org/officeDocument/2006/relationships/tags" Target="../tags/tag166.xml"/><Relationship Id="rId17" Type="http://schemas.openxmlformats.org/officeDocument/2006/relationships/image" Target="../media/image28.png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image" Target="../media/image27.jpeg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tags" Target="../tags/tag15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3.png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image" Target="../media/image32.png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31.png"/><Relationship Id="rId10" Type="http://schemas.openxmlformats.org/officeDocument/2006/relationships/notesSlide" Target="../notesSlides/notesSlide12.xml"/><Relationship Id="rId1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4.png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5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6.png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5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7.png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8.xml"/><Relationship Id="rId7" Type="http://schemas.openxmlformats.org/officeDocument/2006/relationships/image" Target="../media/image8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image" Target="../media/image9.png"/><Relationship Id="rId7" Type="http://schemas.openxmlformats.org/officeDocument/2006/relationships/tags" Target="../tags/tag50.xml"/><Relationship Id="rId6" Type="http://schemas.openxmlformats.org/officeDocument/2006/relationships/image" Target="../media/image8.png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tags" Target="../tags/tag4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9.png"/><Relationship Id="rId7" Type="http://schemas.openxmlformats.org/officeDocument/2006/relationships/tags" Target="../tags/tag63.xml"/><Relationship Id="rId6" Type="http://schemas.openxmlformats.org/officeDocument/2006/relationships/image" Target="../media/image8.png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5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tags" Target="../tags/tag5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9" Type="http://schemas.openxmlformats.org/officeDocument/2006/relationships/audio" Target="../media/audio5.wav"/><Relationship Id="rId18" Type="http://schemas.openxmlformats.org/officeDocument/2006/relationships/audio" Target="../media/audio4.wav"/><Relationship Id="rId17" Type="http://schemas.openxmlformats.org/officeDocument/2006/relationships/audio" Target="../media/audio3.wav"/><Relationship Id="rId16" Type="http://schemas.openxmlformats.org/officeDocument/2006/relationships/audio" Target="../media/audio2.wav"/><Relationship Id="rId15" Type="http://schemas.openxmlformats.org/officeDocument/2006/relationships/audio" Target="../media/audio1.wav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image" Target="../media/image12.png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image" Target="../media/image11.png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568575" y="381635"/>
            <a:ext cx="181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4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Where Is My Car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?</a:t>
            </a:r>
            <a:endParaRPr lang="en-US" altLang="zh-CN" sz="44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2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课时</a:t>
            </a:r>
            <a:endParaRPr lang="en-US" altLang="zh-CN" sz="44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 dirty="0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17410" name="组合 9"/>
          <p:cNvGrpSpPr/>
          <p:nvPr>
            <p:custDataLst>
              <p:tags r:id="rId2"/>
            </p:custDataLst>
          </p:nvPr>
        </p:nvGrpSpPr>
        <p:grpSpPr>
          <a:xfrm>
            <a:off x="2852738" y="1509713"/>
            <a:ext cx="2138362" cy="720725"/>
            <a:chOff x="5149850" y="1449909"/>
            <a:chExt cx="1889125" cy="705977"/>
          </a:xfrm>
        </p:grpSpPr>
        <p:pic>
          <p:nvPicPr>
            <p:cNvPr id="17411" name="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5252100" y="1449909"/>
              <a:ext cx="1761351" cy="7059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2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5149850" y="1594397"/>
              <a:ext cx="1889125" cy="50190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2400" strike="noStrike" noProof="1" smtClean="0">
                  <a:latin typeface="Georgia" panose="02040502050405020303" charset="0"/>
                  <a:ea typeface="汉仪楷体简" panose="02010600000101010101" charset="-122"/>
                  <a:cs typeface="+mn-cs"/>
                </a:rPr>
                <a:t> 知识点</a:t>
              </a:r>
              <a:r>
                <a:rPr lang="en-US" altLang="zh-CN" sz="2400" strike="noStrike" noProof="1">
                  <a:latin typeface="Georgia" panose="02040502050405020303" charset="0"/>
                  <a:ea typeface="汉仪楷体简" panose="02010600000101010101" charset="-122"/>
                  <a:cs typeface="+mn-cs"/>
                </a:rPr>
                <a:t>2</a:t>
              </a:r>
              <a:endParaRPr lang="zh-CN" altLang="en-US" sz="2400" strike="noStrike" noProof="1"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sp>
        <p:nvSpPr>
          <p:cNvPr id="17413" name="文本框 17"/>
          <p:cNvSpPr/>
          <p:nvPr>
            <p:custDataLst>
              <p:tags r:id="rId6"/>
            </p:custDataLst>
          </p:nvPr>
        </p:nvSpPr>
        <p:spPr>
          <a:xfrm>
            <a:off x="5383213" y="1566863"/>
            <a:ext cx="2620962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物品单词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三会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】</a:t>
            </a:r>
            <a:endParaRPr lang="en-US" altLang="zh-CN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7414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061325" y="1519238"/>
            <a:ext cx="1146175" cy="665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5" name="文本框 23"/>
          <p:cNvSpPr/>
          <p:nvPr>
            <p:custDataLst>
              <p:tags r:id="rId9"/>
            </p:custDataLst>
          </p:nvPr>
        </p:nvSpPr>
        <p:spPr>
          <a:xfrm>
            <a:off x="3671888" y="3708400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7416" name="图片 2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3440113" y="3749675"/>
            <a:ext cx="322262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7" name="TextBox 1"/>
          <p:cNvSpPr/>
          <p:nvPr>
            <p:custDataLst>
              <p:tags r:id="rId12"/>
            </p:custDataLst>
          </p:nvPr>
        </p:nvSpPr>
        <p:spPr>
          <a:xfrm>
            <a:off x="5299075" y="2344738"/>
            <a:ext cx="30019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/desk/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n.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书桌</a:t>
            </a:r>
            <a:endParaRPr lang="zh-CN" altLang="en-US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7418" name="TextBox 2"/>
          <p:cNvSpPr/>
          <p:nvPr>
            <p:custDataLst>
              <p:tags r:id="rId13"/>
            </p:custDataLst>
          </p:nvPr>
        </p:nvSpPr>
        <p:spPr>
          <a:xfrm>
            <a:off x="3698875" y="3028950"/>
            <a:ext cx="479266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It’s in the desk.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它在书桌里。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7419" name="TextBox 3"/>
          <p:cNvSpPr/>
          <p:nvPr>
            <p:custDataLst>
              <p:tags r:id="rId14"/>
            </p:custDataLst>
          </p:nvPr>
        </p:nvSpPr>
        <p:spPr>
          <a:xfrm>
            <a:off x="4576763" y="3609975"/>
            <a:ext cx="4725987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发音：字母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e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在单词中发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/e/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的音。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复数：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desks</a:t>
            </a:r>
            <a:endParaRPr lang="en-US" altLang="zh-CN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短语：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under the desk </a:t>
            </a: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在书桌下面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7420" name="Picture 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492500" y="2260600"/>
            <a:ext cx="1343025" cy="62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21" name="Picture 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100" y="1997075"/>
            <a:ext cx="2257425" cy="1693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 fill="hold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 fill="hold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7" grpId="0"/>
      <p:bldP spid="17418" grpId="0"/>
      <p:bldP spid="174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19458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935413" y="3465513"/>
            <a:ext cx="322262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TextBox 8"/>
          <p:cNvSpPr/>
          <p:nvPr>
            <p:custDataLst>
              <p:tags r:id="rId4"/>
            </p:custDataLst>
          </p:nvPr>
        </p:nvSpPr>
        <p:spPr>
          <a:xfrm>
            <a:off x="5011738" y="3341688"/>
            <a:ext cx="23034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复数：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chairs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9460" name="文本框 23"/>
          <p:cNvSpPr/>
          <p:nvPr>
            <p:custDataLst>
              <p:tags r:id="rId5"/>
            </p:custDataLst>
          </p:nvPr>
        </p:nvSpPr>
        <p:spPr>
          <a:xfrm>
            <a:off x="4171950" y="3440113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9461" name="TextBox 8"/>
          <p:cNvSpPr/>
          <p:nvPr>
            <p:custDataLst>
              <p:tags r:id="rId6"/>
            </p:custDataLst>
          </p:nvPr>
        </p:nvSpPr>
        <p:spPr>
          <a:xfrm>
            <a:off x="4179888" y="2154238"/>
            <a:ext cx="615791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例句：</a:t>
            </a:r>
            <a:r>
              <a:rPr lang="en-US" altLang="zh-CN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The car is under the chair.</a:t>
            </a:r>
            <a:endParaRPr lang="en-US" altLang="zh-CN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           小汽车在椅子下面。</a:t>
            </a:r>
            <a:endParaRPr lang="zh-CN" altLang="en-US" sz="2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9462" name="TextBox 1"/>
          <p:cNvSpPr/>
          <p:nvPr>
            <p:custDataLst>
              <p:tags r:id="rId7"/>
            </p:custDataLst>
          </p:nvPr>
        </p:nvSpPr>
        <p:spPr>
          <a:xfrm>
            <a:off x="4965700" y="1592263"/>
            <a:ext cx="32512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 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</a:t>
            </a:r>
            <a:r>
              <a:rPr lang="en-US" altLang="zh-CN" sz="2400" dirty="0" err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tʃeə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(r)/</a:t>
            </a:r>
            <a:r>
              <a:rPr lang="en-US" altLang="zh-CN" sz="2400" i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n. 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名词</a:t>
            </a:r>
            <a:r>
              <a:rPr lang="en-US" altLang="zh-CN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椅子</a:t>
            </a:r>
            <a:endParaRPr lang="zh-CN" altLang="en-US" sz="2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9463" name="Picture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411538" y="1522413"/>
            <a:ext cx="1400175" cy="590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4" name="TextBox 2"/>
          <p:cNvSpPr/>
          <p:nvPr>
            <p:custDataLst>
              <p:tags r:id="rId10"/>
            </p:custDataLst>
          </p:nvPr>
        </p:nvSpPr>
        <p:spPr>
          <a:xfrm>
            <a:off x="5018088" y="4038600"/>
            <a:ext cx="5062537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变，变，变。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air(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空气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变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hair(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头发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), 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hair(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头发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变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chair(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椅子</a:t>
            </a:r>
            <a:r>
              <a:rPr lang="en-US" altLang="zh-CN" sz="2400" dirty="0">
                <a:latin typeface="Georgia" panose="02040502050405020303" charset="0"/>
                <a:ea typeface="汉仪楷体简" panose="02010600000101010101" charset="-122"/>
              </a:rPr>
              <a:t>)</a:t>
            </a:r>
            <a:r>
              <a:rPr lang="zh-CN" altLang="en-US" sz="2400" dirty="0">
                <a:latin typeface="Georgia" panose="02040502050405020303" charset="0"/>
                <a:ea typeface="汉仪楷体简" panose="02010600000101010101" charset="-122"/>
              </a:rPr>
              <a:t>。</a:t>
            </a:r>
            <a:endParaRPr lang="en-US" altLang="zh-CN" sz="24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9465" name="Picture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4188" y="1725613"/>
            <a:ext cx="2233612" cy="1674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6" name="图片 2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298825" y="4170363"/>
            <a:ext cx="322263" cy="36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7" name="文本框 23"/>
          <p:cNvSpPr/>
          <p:nvPr>
            <p:custDataLst>
              <p:tags r:id="rId14"/>
            </p:custDataLst>
          </p:nvPr>
        </p:nvSpPr>
        <p:spPr>
          <a:xfrm>
            <a:off x="3552825" y="4143375"/>
            <a:ext cx="15716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0070C0"/>
                </a:solidFill>
                <a:latin typeface="Georgia" panose="02040502050405020303" charset="0"/>
                <a:ea typeface="汉仪楷体简" panose="02010600000101010101" charset="-122"/>
              </a:rPr>
              <a:t>魔法记忆</a:t>
            </a:r>
            <a:endParaRPr lang="zh-CN" altLang="en-US" sz="2400">
              <a:solidFill>
                <a:srgbClr val="0070C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9464" grpId="0"/>
      <p:bldP spid="194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圆角矩形 3"/>
          <p:cNvSpPr/>
          <p:nvPr>
            <p:custDataLst>
              <p:tags r:id="rId1"/>
            </p:custDataLst>
          </p:nvPr>
        </p:nvSpPr>
        <p:spPr>
          <a:xfrm>
            <a:off x="3176588" y="3017838"/>
            <a:ext cx="4408488" cy="21240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5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506" name="标题 7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altLang="zh-CN" sz="4400" b="0" i="0" u="none" strike="noStrike" kern="1200" cap="none" spc="0" normalizeH="0" baseline="0" noProof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Let’s chant!</a:t>
            </a:r>
            <a:endParaRPr kumimoji="0" lang="en-US" altLang="zh-CN" sz="4400" b="0" i="0" u="none" strike="noStrike" kern="1200" cap="none" spc="0" normalizeH="0" baseline="0" noProof="1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21507" name="文本框 11"/>
          <p:cNvSpPr txBox="1"/>
          <p:nvPr>
            <p:custDataLst>
              <p:tags r:id="rId3"/>
            </p:custDataLst>
          </p:nvPr>
        </p:nvSpPr>
        <p:spPr>
          <a:xfrm>
            <a:off x="4446588" y="600075"/>
            <a:ext cx="645318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400" strike="noStrike" noProof="1">
                <a:solidFill>
                  <a:schemeClr val="accent5"/>
                </a:solidFill>
                <a:latin typeface="Georgia" panose="02040502050405020303" charset="0"/>
                <a:ea typeface="汉仪魏碑简" panose="02010600000101010101" charset="-122"/>
                <a:cs typeface="MV Boli" panose="02000500030200090000" charset="0"/>
              </a:rPr>
              <a:t>Let’s say and do with our teacher!</a:t>
            </a:r>
            <a:endParaRPr lang="en-US" altLang="zh-CN" sz="2400" strike="noStrike" noProof="1">
              <a:solidFill>
                <a:schemeClr val="accent5"/>
              </a:solidFill>
              <a:latin typeface="Georgia" panose="02040502050405020303" charset="0"/>
              <a:ea typeface="汉仪魏碑简" panose="02010600000101010101" charset="-122"/>
              <a:cs typeface="MV Boli" panose="02000500030200090000" charset="0"/>
            </a:endParaRPr>
          </a:p>
        </p:txBody>
      </p:sp>
      <p:sp>
        <p:nvSpPr>
          <p:cNvPr id="21508" name="文本框 9"/>
          <p:cNvSpPr txBox="1"/>
          <p:nvPr>
            <p:custDataLst>
              <p:tags r:id="rId4"/>
            </p:custDataLst>
          </p:nvPr>
        </p:nvSpPr>
        <p:spPr>
          <a:xfrm>
            <a:off x="2801938" y="3116263"/>
            <a:ext cx="5248275" cy="193802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>
              <a:lnSpc>
                <a:spcPct val="150000"/>
              </a:lnSpc>
            </a:pPr>
            <a:r>
              <a:rPr lang="en-US" altLang="zh-CN" sz="2000" dirty="0">
                <a:solidFill>
                  <a:srgbClr val="70AD47"/>
                </a:solidFill>
                <a:latin typeface="Georgia" panose="02040502050405020303" charset="0"/>
                <a:ea typeface="汉仪楷体简" panose="02010600000101010101" charset="-122"/>
              </a:rPr>
              <a:t>Put your foot under your chair.</a:t>
            </a:r>
            <a:endParaRPr lang="en-US" altLang="zh-CN" sz="2000" dirty="0">
              <a:solidFill>
                <a:srgbClr val="70AD47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 fontAlgn="base">
              <a:lnSpc>
                <a:spcPct val="150000"/>
              </a:lnSpc>
            </a:pPr>
            <a:r>
              <a:rPr lang="en-US" altLang="zh-CN" sz="2000" dirty="0">
                <a:solidFill>
                  <a:srgbClr val="70AD47"/>
                </a:solidFill>
                <a:latin typeface="Georgia" panose="02040502050405020303" charset="0"/>
                <a:ea typeface="汉仪楷体简" panose="02010600000101010101" charset="-122"/>
              </a:rPr>
              <a:t>Put your hand on your chair.</a:t>
            </a:r>
            <a:endParaRPr lang="en-US" altLang="zh-CN" sz="2000" dirty="0">
              <a:solidFill>
                <a:srgbClr val="70AD47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 fontAlgn="base">
              <a:lnSpc>
                <a:spcPct val="150000"/>
              </a:lnSpc>
            </a:pPr>
            <a:r>
              <a:rPr lang="en-US" altLang="zh-CN" sz="2000" dirty="0">
                <a:solidFill>
                  <a:srgbClr val="70AD47"/>
                </a:solidFill>
                <a:latin typeface="Georgia" panose="02040502050405020303" charset="0"/>
                <a:ea typeface="汉仪楷体简" panose="02010600000101010101" charset="-122"/>
              </a:rPr>
              <a:t>Put your arm in your desk.</a:t>
            </a:r>
            <a:endParaRPr lang="en-US" altLang="zh-CN" sz="2000" dirty="0">
              <a:solidFill>
                <a:srgbClr val="70AD47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 fontAlgn="base">
              <a:lnSpc>
                <a:spcPct val="150000"/>
              </a:lnSpc>
            </a:pPr>
            <a:r>
              <a:rPr lang="en-US" altLang="zh-CN" sz="2000" dirty="0">
                <a:solidFill>
                  <a:srgbClr val="70AD47"/>
                </a:solidFill>
                <a:latin typeface="Georgia" panose="02040502050405020303" charset="0"/>
                <a:ea typeface="汉仪楷体简" panose="02010600000101010101" charset="-122"/>
              </a:rPr>
              <a:t>Put your hand under your desk.</a:t>
            </a:r>
            <a:endParaRPr lang="zh-CN" altLang="en-US" sz="2000" dirty="0">
              <a:solidFill>
                <a:srgbClr val="70AD47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1509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422775" y="2058988"/>
            <a:ext cx="2006600" cy="1206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4"/>
          <p:cNvSpPr/>
          <p:nvPr>
            <p:custDataLst>
              <p:tags r:id="rId1"/>
            </p:custDataLst>
          </p:nvPr>
        </p:nvSpPr>
        <p:spPr>
          <a:xfrm>
            <a:off x="442913" y="471488"/>
            <a:ext cx="27257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Let's do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23554" name="Host Control  3074"/>
          <p:cNvPicPr/>
          <p:nvPr>
            <p:custDataLst>
              <p:tags r:id="rId2"/>
            </p:custDataLst>
          </p:nvPr>
        </p:nvPicPr>
        <p:blipFill>
          <a:blip r:embed="rId3" cstate="email"/>
          <a:srcRect t="15874" r="1637"/>
          <a:stretch>
            <a:fillRect/>
          </a:stretch>
        </p:blipFill>
        <p:spPr>
          <a:xfrm>
            <a:off x="2593975" y="1123950"/>
            <a:ext cx="7824788" cy="4610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7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838200" y="37465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sz="4400" b="0" i="0" u="none" strike="noStrike" kern="1200" cap="none" spc="0" normalizeH="0" baseline="0" noProof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H</a:t>
            </a:r>
            <a:r>
              <a:rPr kumimoji="0" lang="en-US" altLang="zh-CN" sz="4400" b="0" i="0" u="none" strike="noStrike" kern="1200" cap="none" spc="0" normalizeH="0" baseline="0" noProof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omework</a:t>
            </a:r>
            <a:endParaRPr kumimoji="0" lang="en-US" sz="4400" b="0" i="0" u="none" strike="noStrike" kern="1200" cap="none" spc="0" normalizeH="0" baseline="0" noProof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25602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62088" y="1255713"/>
            <a:ext cx="1733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defTabSz="457200">
              <a:buFont typeface="Arial" panose="020B0604020202020204" pitchFamily="34" charset="0"/>
            </a:pPr>
            <a:r>
              <a:rPr lang="zh-CN" altLang="en-US" sz="2400" b="1">
                <a:solidFill>
                  <a:srgbClr val="FFC000"/>
                </a:solidFill>
                <a:latin typeface="Georgia" panose="02040502050405020303" charset="0"/>
                <a:ea typeface="汉仪魏碑简" panose="02010600000101010101" charset="-122"/>
              </a:rPr>
              <a:t>作业</a:t>
            </a:r>
            <a:endParaRPr lang="zh-CN" altLang="en-US" sz="2400" b="1">
              <a:solidFill>
                <a:srgbClr val="FFC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5603" name="TextBox 2"/>
          <p:cNvSpPr/>
          <p:nvPr>
            <p:custDataLst>
              <p:tags r:id="rId3"/>
            </p:custDataLst>
          </p:nvPr>
        </p:nvSpPr>
        <p:spPr>
          <a:xfrm>
            <a:off x="1462088" y="1835150"/>
            <a:ext cx="8305800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一、单项选择</a:t>
            </a:r>
            <a:endParaRPr lang="zh-CN" altLang="en-US" sz="2000">
              <a:latin typeface="Georgia" panose="02040502050405020303" charset="0"/>
              <a:ea typeface="汉仪楷体简" panose="02010600000101010101" charset="-122"/>
              <a:sym typeface="Calibri" panose="020F0502020204030204" pitchFamily="34" charset="0"/>
            </a:endParaRPr>
          </a:p>
        </p:txBody>
      </p:sp>
      <p:sp>
        <p:nvSpPr>
          <p:cNvPr id="25604" name="文本框 9"/>
          <p:cNvSpPr/>
          <p:nvPr>
            <p:custDataLst>
              <p:tags r:id="rId4"/>
            </p:custDataLst>
          </p:nvPr>
        </p:nvSpPr>
        <p:spPr>
          <a:xfrm>
            <a:off x="1665288" y="2392363"/>
            <a:ext cx="7897812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1. ________ cap is under the bed.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 A. I	B. Me	C. My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2. Let's ________ home.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 A. go	B. goes	C. to go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3. —Is the boat in your toy box?  —________.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A. Yes, I am	B. Yes, it is	C. Yes, I do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4. —________ is the ball? —It's on the desk.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 A. Who	B. Where	C. How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7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838200" y="37465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sz="4400" b="0" i="0" u="none" strike="noStrike" kern="1200" cap="none" spc="0" normalizeH="0" baseline="0" noProof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H</a:t>
            </a:r>
            <a:r>
              <a:rPr kumimoji="0" lang="en-US" altLang="zh-CN" sz="4400" b="0" i="0" u="none" strike="noStrike" kern="1200" cap="none" spc="0" normalizeH="0" baseline="0" noProof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omework</a:t>
            </a:r>
            <a:endParaRPr kumimoji="0" lang="en-US" sz="4400" b="0" i="0" u="none" strike="noStrike" kern="1200" cap="none" spc="0" normalizeH="0" baseline="0" noProof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26626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62088" y="1255713"/>
            <a:ext cx="1733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defTabSz="457200">
              <a:buFont typeface="Arial" panose="020B0604020202020204" pitchFamily="34" charset="0"/>
            </a:pPr>
            <a:r>
              <a:rPr lang="zh-CN" altLang="en-US" sz="2400" b="1">
                <a:solidFill>
                  <a:srgbClr val="FFC000"/>
                </a:solidFill>
                <a:latin typeface="Georgia" panose="02040502050405020303" charset="0"/>
                <a:ea typeface="汉仪魏碑简" panose="02010600000101010101" charset="-122"/>
              </a:rPr>
              <a:t>作业</a:t>
            </a:r>
            <a:endParaRPr lang="zh-CN" altLang="en-US" sz="2400" b="1">
              <a:solidFill>
                <a:srgbClr val="FFC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6627" name="TextBox 2"/>
          <p:cNvSpPr/>
          <p:nvPr>
            <p:custDataLst>
              <p:tags r:id="rId3"/>
            </p:custDataLst>
          </p:nvPr>
        </p:nvSpPr>
        <p:spPr>
          <a:xfrm>
            <a:off x="1462088" y="1835150"/>
            <a:ext cx="8305800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二、</a:t>
            </a: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判断下列对话与图片是（</a:t>
            </a:r>
            <a:r>
              <a:rPr lang="en-US" altLang="zh-CN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T</a:t>
            </a:r>
            <a:r>
              <a:rPr lang="zh-CN" altLang="en-US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）</a:t>
            </a: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否（</a:t>
            </a:r>
            <a:r>
              <a:rPr lang="en-US" altLang="zh-CN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F</a:t>
            </a:r>
            <a:r>
              <a:rPr lang="zh-CN" altLang="en-US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）</a:t>
            </a: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Calibri" panose="020F0502020204030204" pitchFamily="34" charset="0"/>
              </a:rPr>
              <a:t>相符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Calibri" panose="020F0502020204030204" pitchFamily="34" charset="0"/>
            </a:endParaRPr>
          </a:p>
        </p:txBody>
      </p:sp>
      <p:sp>
        <p:nvSpPr>
          <p:cNvPr id="26628" name="文本框 9"/>
          <p:cNvSpPr/>
          <p:nvPr>
            <p:custDataLst>
              <p:tags r:id="rId4"/>
            </p:custDataLst>
          </p:nvPr>
        </p:nvSpPr>
        <p:spPr>
          <a:xfrm>
            <a:off x="1665288" y="2392363"/>
            <a:ext cx="7897812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1. —Where is the duck?                     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—It's under the box.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2. —Where is the car?                      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—It's on the box.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(　　) 3. —Where is the pen?                       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000">
                <a:latin typeface="Georgia" panose="02040502050405020303" charset="0"/>
                <a:ea typeface="汉仪楷体简" panose="02010600000101010101" charset="-122"/>
                <a:sym typeface="微软雅黑" panose="020B0503020204020204" pitchFamily="34" charset="-122"/>
              </a:rPr>
              <a:t>               —It's on the book.  </a:t>
            </a:r>
            <a:endParaRPr lang="zh-CN" altLang="zh-CN" sz="2000">
              <a:latin typeface="Georgia" panose="02040502050405020303" charset="0"/>
              <a:ea typeface="汉仪楷体简" panose="02010600000101010101" charset="-122"/>
              <a:sym typeface="微软雅黑" panose="020B0503020204020204" pitchFamily="34" charset="-122"/>
            </a:endParaRPr>
          </a:p>
        </p:txBody>
      </p:sp>
      <p:pic>
        <p:nvPicPr>
          <p:cNvPr id="26629" name="图片 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775325" y="2392363"/>
            <a:ext cx="1558925" cy="1246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图片 3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5689600" y="3638550"/>
            <a:ext cx="1581150" cy="1379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图片 3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5754688" y="5018088"/>
            <a:ext cx="1450975" cy="1482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6"/>
          <p:cNvGrpSpPr/>
          <p:nvPr>
            <p:custDataLst>
              <p:tags r:id="rId1"/>
            </p:custDataLst>
          </p:nvPr>
        </p:nvGrpSpPr>
        <p:grpSpPr>
          <a:xfrm>
            <a:off x="800100" y="504825"/>
            <a:ext cx="1958975" cy="2990850"/>
            <a:chOff x="945" y="596"/>
            <a:chExt cx="2314" cy="3533"/>
          </a:xfrm>
        </p:grpSpPr>
        <p:pic>
          <p:nvPicPr>
            <p:cNvPr id="27650" name="图片 2" descr="图片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945" y="596"/>
              <a:ext cx="2314" cy="35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1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1554" y="3078"/>
              <a:ext cx="1358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auto"/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on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</p:grpSp>
      <p:grpSp>
        <p:nvGrpSpPr>
          <p:cNvPr id="27652" name="组合 10"/>
          <p:cNvGrpSpPr/>
          <p:nvPr>
            <p:custDataLst>
              <p:tags r:id="rId5"/>
            </p:custDataLst>
          </p:nvPr>
        </p:nvGrpSpPr>
        <p:grpSpPr>
          <a:xfrm>
            <a:off x="5907088" y="3287713"/>
            <a:ext cx="4662487" cy="2719387"/>
            <a:chOff x="6977" y="3884"/>
            <a:chExt cx="5507" cy="3212"/>
          </a:xfrm>
        </p:grpSpPr>
        <p:pic>
          <p:nvPicPr>
            <p:cNvPr id="27653" name="图片 6145" descr="desk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977" y="3884"/>
              <a:ext cx="5507" cy="321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4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9825" y="4158"/>
              <a:ext cx="2213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auto"/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desk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</p:grpSp>
      <p:sp>
        <p:nvSpPr>
          <p:cNvPr id="27655" name="文本框 4"/>
          <p:cNvSpPr/>
          <p:nvPr>
            <p:custDataLst>
              <p:tags r:id="rId9"/>
            </p:custDataLst>
          </p:nvPr>
        </p:nvSpPr>
        <p:spPr>
          <a:xfrm>
            <a:off x="4171950" y="504825"/>
            <a:ext cx="30194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Summary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27656" name="组合 8"/>
          <p:cNvGrpSpPr/>
          <p:nvPr>
            <p:custDataLst>
              <p:tags r:id="rId10"/>
            </p:custDataLst>
          </p:nvPr>
        </p:nvGrpSpPr>
        <p:grpSpPr>
          <a:xfrm>
            <a:off x="4848225" y="4297363"/>
            <a:ext cx="3470275" cy="2184400"/>
            <a:chOff x="5726" y="5077"/>
            <a:chExt cx="4099" cy="2579"/>
          </a:xfrm>
        </p:grpSpPr>
        <p:sp>
          <p:nvSpPr>
            <p:cNvPr id="27657" name="文本框 6"/>
            <p:cNvSpPr txBox="1"/>
            <p:nvPr>
              <p:custDataLst>
                <p:tags r:id="rId11"/>
              </p:custDataLst>
            </p:nvPr>
          </p:nvSpPr>
          <p:spPr>
            <a:xfrm>
              <a:off x="5726" y="6026"/>
              <a:ext cx="1968" cy="8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auto"/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chair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  <p:pic>
          <p:nvPicPr>
            <p:cNvPr id="27658" name="图片 5121" descr="chair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598" y="5077"/>
              <a:ext cx="2227" cy="257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7659" name="组合 7"/>
          <p:cNvGrpSpPr/>
          <p:nvPr>
            <p:custDataLst>
              <p:tags r:id="rId14"/>
            </p:custDataLst>
          </p:nvPr>
        </p:nvGrpSpPr>
        <p:grpSpPr>
          <a:xfrm>
            <a:off x="1057275" y="3575050"/>
            <a:ext cx="2454275" cy="3052763"/>
            <a:chOff x="1248" y="4223"/>
            <a:chExt cx="2899" cy="3606"/>
          </a:xfrm>
        </p:grpSpPr>
        <p:sp>
          <p:nvSpPr>
            <p:cNvPr id="27660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1248" y="6945"/>
              <a:ext cx="2214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auto"/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under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  <p:pic>
          <p:nvPicPr>
            <p:cNvPr id="27661" name="图片 1" descr="图片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248" y="4223"/>
              <a:ext cx="2899" cy="31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7662" name="文本框 5"/>
          <p:cNvSpPr txBox="1"/>
          <p:nvPr>
            <p:custDataLst>
              <p:tags r:id="rId18"/>
            </p:custDataLst>
          </p:nvPr>
        </p:nvSpPr>
        <p:spPr>
          <a:xfrm>
            <a:off x="3343275" y="1798638"/>
            <a:ext cx="5505450" cy="16675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Where is the ruler?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It's under the chair.</a:t>
            </a:r>
            <a:endParaRPr lang="en-US" altLang="zh-CN" sz="426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27663" name="组合 9"/>
          <p:cNvGrpSpPr/>
          <p:nvPr>
            <p:custDataLst>
              <p:tags r:id="rId19"/>
            </p:custDataLst>
          </p:nvPr>
        </p:nvGrpSpPr>
        <p:grpSpPr>
          <a:xfrm>
            <a:off x="9647238" y="504825"/>
            <a:ext cx="2032000" cy="2990850"/>
            <a:chOff x="11395" y="596"/>
            <a:chExt cx="2400" cy="3533"/>
          </a:xfrm>
        </p:grpSpPr>
        <p:pic>
          <p:nvPicPr>
            <p:cNvPr id="27664" name="图片 3" descr="图片1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 cstate="email"/>
            <a:stretch>
              <a:fillRect/>
            </a:stretch>
          </p:blipFill>
          <p:spPr>
            <a:xfrm>
              <a:off x="11395" y="596"/>
              <a:ext cx="2400" cy="35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65" name="文本框 3"/>
            <p:cNvSpPr txBox="1"/>
            <p:nvPr>
              <p:custDataLst>
                <p:tags r:id="rId22"/>
              </p:custDataLst>
            </p:nvPr>
          </p:nvSpPr>
          <p:spPr>
            <a:xfrm>
              <a:off x="11867" y="1065"/>
              <a:ext cx="954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fontAlgn="auto"/>
              <a:r>
                <a:rPr lang="en-US" altLang="zh-CN" sz="4265" strike="noStrike" noProof="1">
                  <a:latin typeface="Georgia" panose="02040502050405020303" charset="0"/>
                  <a:ea typeface="汉仪楷体简" panose="02010600000101010101" charset="-122"/>
                  <a:cs typeface="Comic Sans MS" panose="030F0702030302020204" charset="0"/>
                </a:rPr>
                <a:t>in</a:t>
              </a:r>
              <a:endParaRPr lang="en-US" altLang="zh-CN" sz="426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endParaRPr>
            </a:p>
          </p:txBody>
        </p:sp>
      </p:grpSp>
      <p:pic>
        <p:nvPicPr>
          <p:cNvPr id="27666" name="图片 20489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4950" y="5864225"/>
            <a:ext cx="1028700" cy="79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6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6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6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4"/>
          <p:cNvSpPr/>
          <p:nvPr>
            <p:custDataLst>
              <p:tags r:id="rId1"/>
            </p:custDataLst>
          </p:nvPr>
        </p:nvSpPr>
        <p:spPr>
          <a:xfrm>
            <a:off x="1025525" y="441325"/>
            <a:ext cx="30543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 dirty="0">
                <a:latin typeface="Georgia" panose="02040502050405020303" charset="0"/>
                <a:ea typeface="汉仪魏碑简" panose="02010600000101010101" charset="-122"/>
              </a:rPr>
              <a:t>Summary</a:t>
            </a:r>
            <a:endParaRPr lang="en-US" altLang="zh-CN" sz="4800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9698" name="文本框 11"/>
          <p:cNvSpPr txBox="1"/>
          <p:nvPr>
            <p:custDataLst>
              <p:tags r:id="rId2"/>
            </p:custDataLst>
          </p:nvPr>
        </p:nvSpPr>
        <p:spPr>
          <a:xfrm>
            <a:off x="1025525" y="1301750"/>
            <a:ext cx="9593263" cy="4923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（听、说、认读）词汇：</a:t>
            </a:r>
            <a:endParaRPr lang="zh-CN" altLang="en-US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40000"/>
              </a:lnSpc>
            </a:pPr>
            <a:r>
              <a:rPr lang="en-US" altLang="zh-CN" sz="36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on, in, under, chair, desk  </a:t>
            </a:r>
            <a:endParaRPr lang="en-US" altLang="zh-CN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句子：</a:t>
            </a:r>
            <a:endParaRPr lang="en-US" altLang="zh-CN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40000"/>
              </a:lnSpc>
            </a:pPr>
            <a:r>
              <a:rPr lang="en-US" altLang="zh-CN" sz="36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 Where is the ruler?</a:t>
            </a:r>
            <a:endParaRPr lang="en-US" altLang="zh-CN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40000"/>
              </a:lnSpc>
            </a:pPr>
            <a:r>
              <a:rPr lang="en-US" altLang="zh-CN" sz="36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  It's under the chair.</a:t>
            </a:r>
            <a:endParaRPr lang="en-US" altLang="zh-CN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fontAlgn="base">
              <a:lnSpc>
                <a:spcPct val="140000"/>
              </a:lnSpc>
            </a:pPr>
            <a:r>
              <a:rPr lang="en-US" altLang="zh-CN" sz="36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     Put your foot under the chair.  </a:t>
            </a:r>
            <a:endParaRPr lang="en-US" altLang="zh-CN" sz="36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60450" y="2643188"/>
            <a:ext cx="10102850" cy="3582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6" name="文本框 3"/>
          <p:cNvSpPr txBox="1"/>
          <p:nvPr>
            <p:custDataLst>
              <p:tags r:id="rId3"/>
            </p:custDataLst>
          </p:nvPr>
        </p:nvSpPr>
        <p:spPr>
          <a:xfrm>
            <a:off x="417513" y="2600325"/>
            <a:ext cx="11387138" cy="411734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base"/>
            <a:r>
              <a:rPr lang="zh-CN" altLang="zh-CN" sz="3735">
                <a:latin typeface="Georgia" panose="02040502050405020303" charset="0"/>
                <a:ea typeface="汉仪楷体简" panose="02010600000101010101" charset="-122"/>
              </a:rPr>
              <a:t>在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</a:rPr>
              <a:t>……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里  在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</a:rPr>
              <a:t>……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上  在</a:t>
            </a:r>
            <a:r>
              <a:rPr lang="en-US" altLang="zh-CN" sz="3735">
                <a:latin typeface="Georgia" panose="02040502050405020303" charset="0"/>
                <a:ea typeface="汉仪楷体简" panose="02010600000101010101" charset="-122"/>
              </a:rPr>
              <a:t>……</a:t>
            </a:r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下面    椅子   书桌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     尺子在哪里呢？</a:t>
            </a:r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zh-CN" altLang="en-US" sz="3700"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zh-CN" altLang="en-US" sz="3735">
                <a:latin typeface="Georgia" panose="02040502050405020303" charset="0"/>
                <a:ea typeface="汉仪楷体简" panose="02010600000101010101" charset="-122"/>
              </a:rPr>
              <a:t>    它在椅子下面。</a:t>
            </a:r>
            <a:endParaRPr lang="en-US" altLang="zh-CN" sz="37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1747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69950" y="1484313"/>
            <a:ext cx="11261725" cy="1282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8" name="文本框 4"/>
          <p:cNvSpPr/>
          <p:nvPr>
            <p:custDataLst>
              <p:tags r:id="rId6"/>
            </p:custDataLst>
          </p:nvPr>
        </p:nvSpPr>
        <p:spPr>
          <a:xfrm>
            <a:off x="1025525" y="441325"/>
            <a:ext cx="45910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Read and write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31749" name="New picture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541000" y="110617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098925" y="1090613"/>
            <a:ext cx="7704138" cy="5502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8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413000" y="422275"/>
            <a:ext cx="10515600" cy="13255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kumimoji="0" lang="en-US" sz="20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Let's learn!</a:t>
            </a:r>
            <a:endParaRPr kumimoji="0" lang="en-US" sz="20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cxnSp>
        <p:nvCxnSpPr>
          <p:cNvPr id="4099" name="直接连接符 17"/>
          <p:cNvCxnSpPr/>
          <p:nvPr>
            <p:custDataLst>
              <p:tags r:id="rId4"/>
            </p:custDataLst>
          </p:nvPr>
        </p:nvCxnSpPr>
        <p:spPr>
          <a:xfrm>
            <a:off x="6199188" y="2995613"/>
            <a:ext cx="6921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0" name="直接箭头连接符 3"/>
          <p:cNvCxnSpPr/>
          <p:nvPr>
            <p:custDataLst>
              <p:tags r:id="rId5"/>
            </p:custDataLst>
          </p:nvPr>
        </p:nvCxnSpPr>
        <p:spPr>
          <a:xfrm flipH="1">
            <a:off x="5729288" y="2884488"/>
            <a:ext cx="430212" cy="131762"/>
          </a:xfrm>
          <a:prstGeom prst="line">
            <a:avLst/>
          </a:prstGeom>
          <a:noFill/>
          <a:ln w="635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4101" name="文本框 5"/>
          <p:cNvSpPr/>
          <p:nvPr>
            <p:custDataLst>
              <p:tags r:id="rId6"/>
            </p:custDataLst>
          </p:nvPr>
        </p:nvSpPr>
        <p:spPr>
          <a:xfrm>
            <a:off x="4208463" y="2479675"/>
            <a:ext cx="1712912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特殊疑问词</a:t>
            </a:r>
            <a:endParaRPr lang="en-US" altLang="zh-CN" sz="20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询问哪里</a:t>
            </a:r>
            <a:endParaRPr lang="zh-CN" altLang="en-US" sz="20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4102" name="文本框 14"/>
          <p:cNvSpPr/>
          <p:nvPr>
            <p:custDataLst>
              <p:tags r:id="rId7"/>
            </p:custDataLst>
          </p:nvPr>
        </p:nvSpPr>
        <p:spPr>
          <a:xfrm>
            <a:off x="9823450" y="2595563"/>
            <a:ext cx="127635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it’s = it is</a:t>
            </a:r>
            <a:endParaRPr lang="en-US" altLang="zh-CN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4103" name="直接连接符 21"/>
          <p:cNvCxnSpPr/>
          <p:nvPr>
            <p:custDataLst>
              <p:tags r:id="rId8"/>
            </p:custDataLst>
          </p:nvPr>
        </p:nvCxnSpPr>
        <p:spPr>
          <a:xfrm flipV="1">
            <a:off x="10101263" y="3433763"/>
            <a:ext cx="460375" cy="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</p:cxnSp>
      <p:cxnSp>
        <p:nvCxnSpPr>
          <p:cNvPr id="4104" name="直接箭头连接符 22"/>
          <p:cNvCxnSpPr/>
          <p:nvPr>
            <p:custDataLst>
              <p:tags r:id="rId9"/>
            </p:custDataLst>
          </p:nvPr>
        </p:nvCxnSpPr>
        <p:spPr>
          <a:xfrm flipV="1">
            <a:off x="10279063" y="2884488"/>
            <a:ext cx="104775" cy="304800"/>
          </a:xfrm>
          <a:prstGeom prst="line">
            <a:avLst/>
          </a:prstGeom>
          <a:noFill/>
          <a:ln w="6350">
            <a:solidFill>
              <a:srgbClr val="FF0000"/>
            </a:solidFill>
            <a:miter lim="800000"/>
            <a:tailEnd type="triangle"/>
          </a:ln>
        </p:spPr>
      </p:cxnSp>
      <p:pic>
        <p:nvPicPr>
          <p:cNvPr id="4105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1576388" y="2879725"/>
            <a:ext cx="2354262" cy="1922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 fill="hold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 fill="hold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16463" y="1398588"/>
            <a:ext cx="6399212" cy="480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361565" y="569595"/>
            <a:ext cx="10515600" cy="13255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kumimoji="0" lang="en-US" sz="1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Sentence Practice</a:t>
            </a:r>
            <a:endParaRPr kumimoji="0" lang="en-US" sz="16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5123" name="圆角矩形标注 2"/>
          <p:cNvSpPr/>
          <p:nvPr>
            <p:custDataLst>
              <p:tags r:id="rId4"/>
            </p:custDataLst>
          </p:nvPr>
        </p:nvSpPr>
        <p:spPr>
          <a:xfrm>
            <a:off x="6648450" y="2306638"/>
            <a:ext cx="3352800" cy="527050"/>
          </a:xfrm>
          <a:prstGeom prst="wedgeRoundRectCallout">
            <a:avLst>
              <a:gd name="adj1" fmla="val -54370"/>
              <a:gd name="adj2" fmla="val 42685"/>
              <a:gd name="adj3" fmla="val 16667"/>
            </a:avLst>
          </a:prstGeom>
          <a:solidFill>
            <a:srgbClr val="EDEDED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4" name="文本框 10"/>
          <p:cNvSpPr/>
          <p:nvPr>
            <p:custDataLst>
              <p:tags r:id="rId5"/>
            </p:custDataLst>
          </p:nvPr>
        </p:nvSpPr>
        <p:spPr>
          <a:xfrm>
            <a:off x="6699568" y="2274072"/>
            <a:ext cx="3352800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Where is the schoolbag?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5125" name="圆角矩形标注 13"/>
          <p:cNvSpPr/>
          <p:nvPr>
            <p:custDataLst>
              <p:tags r:id="rId6"/>
            </p:custDataLst>
          </p:nvPr>
        </p:nvSpPr>
        <p:spPr>
          <a:xfrm>
            <a:off x="5214938" y="1565275"/>
            <a:ext cx="2738437" cy="528638"/>
          </a:xfrm>
          <a:prstGeom prst="wedgeRoundRectCallout">
            <a:avLst>
              <a:gd name="adj1" fmla="val 49727"/>
              <a:gd name="adj2" fmla="val 73894"/>
              <a:gd name="adj3" fmla="val 16667"/>
            </a:avLst>
          </a:prstGeom>
          <a:solidFill>
            <a:srgbClr val="DAE3F3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6" name="文本框 14"/>
          <p:cNvSpPr/>
          <p:nvPr>
            <p:custDataLst>
              <p:tags r:id="rId7"/>
            </p:custDataLst>
          </p:nvPr>
        </p:nvSpPr>
        <p:spPr>
          <a:xfrm>
            <a:off x="5229225" y="1439863"/>
            <a:ext cx="2754313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It’s _____ the desk.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5127" name="椭圆 3"/>
          <p:cNvSpPr/>
          <p:nvPr>
            <p:custDataLst>
              <p:tags r:id="rId8"/>
            </p:custDataLst>
          </p:nvPr>
        </p:nvSpPr>
        <p:spPr>
          <a:xfrm>
            <a:off x="7914958" y="3008313"/>
            <a:ext cx="2366963" cy="12334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8" name="文本框 9"/>
          <p:cNvSpPr/>
          <p:nvPr>
            <p:custDataLst>
              <p:tags r:id="rId9"/>
            </p:custDataLst>
          </p:nvPr>
        </p:nvSpPr>
        <p:spPr>
          <a:xfrm>
            <a:off x="5983288" y="1517650"/>
            <a:ext cx="604837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on</a:t>
            </a:r>
            <a:endParaRPr lang="en-US" altLang="zh-CN" sz="2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5129" name="TextBox 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53080" y="1030605"/>
            <a:ext cx="36464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defTabSz="457200">
              <a:buFont typeface="Arial" panose="020B0604020202020204" pitchFamily="34" charset="0"/>
            </a:pPr>
            <a:r>
              <a:rPr lang="zh-CN" altLang="zh-CN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根据所给图片将</a:t>
            </a:r>
            <a:r>
              <a:rPr lang="zh-CN" altLang="en-US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对话</a:t>
            </a:r>
            <a:r>
              <a:rPr lang="zh-CN" altLang="zh-CN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补充完整</a:t>
            </a:r>
            <a:endParaRPr lang="zh-CN" altLang="zh-CN" b="1">
              <a:solidFill>
                <a:srgbClr val="70AD47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5130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2008188" y="2649538"/>
            <a:ext cx="2462212" cy="2633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49750" y="1398588"/>
            <a:ext cx="6399213" cy="480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6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2323465" y="518795"/>
            <a:ext cx="10515600" cy="13255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</a:pPr>
            <a:r>
              <a:rPr kumimoji="0" lang="en-US" sz="1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Sentence Practice</a:t>
            </a:r>
            <a:endParaRPr kumimoji="0" lang="en-US" sz="16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6147" name="圆角矩形标注 13"/>
          <p:cNvSpPr/>
          <p:nvPr>
            <p:custDataLst>
              <p:tags r:id="rId4"/>
            </p:custDataLst>
          </p:nvPr>
        </p:nvSpPr>
        <p:spPr>
          <a:xfrm>
            <a:off x="4875213" y="1470025"/>
            <a:ext cx="3043237" cy="528638"/>
          </a:xfrm>
          <a:prstGeom prst="wedgeRoundRectCallout">
            <a:avLst>
              <a:gd name="adj1" fmla="val 40130"/>
              <a:gd name="adj2" fmla="val 73949"/>
              <a:gd name="adj3" fmla="val 16667"/>
            </a:avLst>
          </a:prstGeom>
          <a:solidFill>
            <a:srgbClr val="DAE3F3"/>
          </a:solidFill>
          <a:ln w="12700">
            <a:solidFill>
              <a:srgbClr val="4472C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48" name="文本框 14"/>
          <p:cNvSpPr/>
          <p:nvPr>
            <p:custDataLst>
              <p:tags r:id="rId5"/>
            </p:custDataLst>
          </p:nvPr>
        </p:nvSpPr>
        <p:spPr>
          <a:xfrm>
            <a:off x="4741863" y="1446213"/>
            <a:ext cx="3311525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It’s _____ the schoolbag.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49" name="椭圆 3"/>
          <p:cNvSpPr/>
          <p:nvPr>
            <p:custDataLst>
              <p:tags r:id="rId6"/>
            </p:custDataLst>
          </p:nvPr>
        </p:nvSpPr>
        <p:spPr>
          <a:xfrm>
            <a:off x="8334375" y="3327400"/>
            <a:ext cx="674688" cy="4619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0" name="文本框 9"/>
          <p:cNvSpPr/>
          <p:nvPr>
            <p:custDataLst>
              <p:tags r:id="rId7"/>
            </p:custDataLst>
          </p:nvPr>
        </p:nvSpPr>
        <p:spPr>
          <a:xfrm>
            <a:off x="5607050" y="1512888"/>
            <a:ext cx="604838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in</a:t>
            </a:r>
            <a:endParaRPr lang="en-US" altLang="zh-CN" sz="2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51" name="圆角矩形标注 4"/>
          <p:cNvSpPr/>
          <p:nvPr>
            <p:custDataLst>
              <p:tags r:id="rId8"/>
            </p:custDataLst>
          </p:nvPr>
        </p:nvSpPr>
        <p:spPr>
          <a:xfrm>
            <a:off x="8405813" y="2320925"/>
            <a:ext cx="3352800" cy="528638"/>
          </a:xfrm>
          <a:prstGeom prst="wedgeRoundRectCallout">
            <a:avLst>
              <a:gd name="adj1" fmla="val -54370"/>
              <a:gd name="adj2" fmla="val 42685"/>
              <a:gd name="adj3" fmla="val 16667"/>
            </a:avLst>
          </a:prstGeom>
          <a:solidFill>
            <a:srgbClr val="EDEDED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52" name="文本框 10"/>
          <p:cNvSpPr/>
          <p:nvPr>
            <p:custDataLst>
              <p:tags r:id="rId9"/>
            </p:custDataLst>
          </p:nvPr>
        </p:nvSpPr>
        <p:spPr>
          <a:xfrm>
            <a:off x="8482013" y="2265363"/>
            <a:ext cx="3198812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2000" dirty="0">
                <a:latin typeface="Georgia" panose="02040502050405020303" charset="0"/>
                <a:ea typeface="汉仪楷体简" panose="02010600000101010101" charset="-122"/>
              </a:rPr>
              <a:t>Where is the pencil box?</a:t>
            </a:r>
            <a:endParaRPr lang="en-US" altLang="zh-CN" sz="20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6153" name="TextBox 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70935" y="997585"/>
            <a:ext cx="36464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indent="0" algn="l" defTabSz="4572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defTabSz="457200">
              <a:buFont typeface="Arial" panose="020B0604020202020204" pitchFamily="34" charset="0"/>
            </a:pPr>
            <a:r>
              <a:rPr lang="zh-CN" altLang="zh-CN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根据所给图片将</a:t>
            </a:r>
            <a:r>
              <a:rPr lang="zh-CN" altLang="en-US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对话</a:t>
            </a:r>
            <a:r>
              <a:rPr lang="zh-CN" altLang="zh-CN" b="1">
                <a:solidFill>
                  <a:srgbClr val="70AD47"/>
                </a:solidFill>
                <a:latin typeface="Georgia" panose="02040502050405020303" charset="0"/>
                <a:ea typeface="汉仪魏碑简" panose="02010600000101010101" charset="-122"/>
              </a:rPr>
              <a:t>补充完整</a:t>
            </a:r>
            <a:endParaRPr lang="zh-CN" altLang="zh-CN" b="1">
              <a:solidFill>
                <a:srgbClr val="70AD47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6154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1663700" y="2446338"/>
            <a:ext cx="2686050" cy="2706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5775" y="1690688"/>
            <a:ext cx="6399213" cy="480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0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sz="4400" b="0" i="0" u="none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Let’s say!</a:t>
            </a:r>
            <a:endParaRPr kumimoji="0" lang="en-US" sz="4400" b="0" i="0" u="none" strike="noStrike" kern="1200" cap="none" spc="0" normalizeH="0" baseline="0" noProof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7171" name="文本框 39"/>
          <p:cNvSpPr/>
          <p:nvPr>
            <p:custDataLst>
              <p:tags r:id="rId4"/>
            </p:custDataLst>
          </p:nvPr>
        </p:nvSpPr>
        <p:spPr>
          <a:xfrm>
            <a:off x="3962400" y="877888"/>
            <a:ext cx="3062288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000">
                <a:solidFill>
                  <a:schemeClr val="accent1"/>
                </a:solidFill>
                <a:latin typeface="Georgia" panose="02040502050405020303" charset="0"/>
                <a:ea typeface="汉仪魏碑简" panose="02010600000101010101" charset="-122"/>
              </a:rPr>
              <a:t>根据句式及图片造句</a:t>
            </a:r>
            <a:endParaRPr lang="zh-CN" altLang="en-US" sz="2000">
              <a:solidFill>
                <a:schemeClr val="accent1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7172" name="文本框 44"/>
          <p:cNvSpPr/>
          <p:nvPr>
            <p:custDataLst>
              <p:tags r:id="rId5"/>
            </p:custDataLst>
          </p:nvPr>
        </p:nvSpPr>
        <p:spPr>
          <a:xfrm>
            <a:off x="6489700" y="427038"/>
            <a:ext cx="3116263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Where is … ?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It’s … .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7173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 rot="2880000">
            <a:off x="5955506" y="3171032"/>
            <a:ext cx="1065213" cy="1066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4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86275" y="5527675"/>
            <a:ext cx="666750" cy="62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5" name="文本框 2"/>
          <p:cNvSpPr txBox="1"/>
          <p:nvPr>
            <p:custDataLst>
              <p:tags r:id="rId10"/>
            </p:custDataLst>
          </p:nvPr>
        </p:nvSpPr>
        <p:spPr>
          <a:xfrm>
            <a:off x="6924675" y="3881438"/>
            <a:ext cx="1466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pencil box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7176" name="文本框 19"/>
          <p:cNvSpPr txBox="1"/>
          <p:nvPr>
            <p:custDataLst>
              <p:tags r:id="rId11"/>
            </p:custDataLst>
          </p:nvPr>
        </p:nvSpPr>
        <p:spPr>
          <a:xfrm>
            <a:off x="7229475" y="3033713"/>
            <a:ext cx="1450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schoolbag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7177" name="文本框 22"/>
          <p:cNvSpPr txBox="1"/>
          <p:nvPr>
            <p:custDataLst>
              <p:tags r:id="rId12"/>
            </p:custDataLst>
          </p:nvPr>
        </p:nvSpPr>
        <p:spPr>
          <a:xfrm>
            <a:off x="4741863" y="5954713"/>
            <a:ext cx="99536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ruler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5775" y="1690688"/>
            <a:ext cx="6399213" cy="480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sz="4400" b="0" i="0" u="none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Let’s say!</a:t>
            </a:r>
            <a:endParaRPr kumimoji="0" lang="en-US" sz="4400" b="0" i="0" u="none" strike="noStrike" kern="1200" cap="none" spc="0" normalizeH="0" baseline="0" noProof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9219" name="文本框 44"/>
          <p:cNvSpPr/>
          <p:nvPr>
            <p:custDataLst>
              <p:tags r:id="rId4"/>
            </p:custDataLst>
          </p:nvPr>
        </p:nvSpPr>
        <p:spPr>
          <a:xfrm>
            <a:off x="6489700" y="427038"/>
            <a:ext cx="3116263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Where is … ?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It’s … .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9220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2880000">
            <a:off x="3411538" y="5268913"/>
            <a:ext cx="1065212" cy="10652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86275" y="5527675"/>
            <a:ext cx="666750" cy="62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2" name="文本框 2"/>
          <p:cNvSpPr txBox="1"/>
          <p:nvPr>
            <p:custDataLst>
              <p:tags r:id="rId9"/>
            </p:custDataLst>
          </p:nvPr>
        </p:nvSpPr>
        <p:spPr>
          <a:xfrm>
            <a:off x="6924675" y="3881438"/>
            <a:ext cx="1466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pencil box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9223" name="文本框 19"/>
          <p:cNvSpPr txBox="1"/>
          <p:nvPr>
            <p:custDataLst>
              <p:tags r:id="rId10"/>
            </p:custDataLst>
          </p:nvPr>
        </p:nvSpPr>
        <p:spPr>
          <a:xfrm>
            <a:off x="7229475" y="3033713"/>
            <a:ext cx="1701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schoolbag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9224" name="文本框 9"/>
          <p:cNvSpPr txBox="1"/>
          <p:nvPr>
            <p:custDataLst>
              <p:tags r:id="rId11"/>
            </p:custDataLst>
          </p:nvPr>
        </p:nvSpPr>
        <p:spPr>
          <a:xfrm>
            <a:off x="4741863" y="5954713"/>
            <a:ext cx="911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ruler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9225" name="文本框 10"/>
          <p:cNvSpPr/>
          <p:nvPr>
            <p:custDataLst>
              <p:tags r:id="rId12"/>
            </p:custDataLst>
          </p:nvPr>
        </p:nvSpPr>
        <p:spPr>
          <a:xfrm>
            <a:off x="3962400" y="877888"/>
            <a:ext cx="3062288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000">
                <a:solidFill>
                  <a:schemeClr val="accent1"/>
                </a:solidFill>
                <a:latin typeface="Georgia" panose="02040502050405020303" charset="0"/>
                <a:ea typeface="汉仪魏碑简" panose="02010600000101010101" charset="-122"/>
              </a:rPr>
              <a:t>根据句式及图片造句</a:t>
            </a:r>
            <a:endParaRPr lang="zh-CN" altLang="en-US" sz="2000">
              <a:solidFill>
                <a:schemeClr val="accent1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5775" y="1690688"/>
            <a:ext cx="6399213" cy="480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6" name="标题 7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Ø"/>
            </a:pPr>
            <a:r>
              <a:rPr kumimoji="0" lang="en-US" sz="4400" b="0" i="0" u="none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ndalus" charset="0"/>
                <a:sym typeface="+mn-ea"/>
              </a:rPr>
              <a:t>Let’s say!</a:t>
            </a:r>
            <a:endParaRPr kumimoji="0" lang="en-US" sz="4400" b="0" i="0" u="none" strike="noStrike" kern="1200" cap="none" spc="0" normalizeH="0" baseline="0" noProof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ndalus" charset="0"/>
              <a:sym typeface="+mn-ea"/>
            </a:endParaRPr>
          </a:p>
        </p:txBody>
      </p:sp>
      <p:sp>
        <p:nvSpPr>
          <p:cNvPr id="11267" name="文本框 44"/>
          <p:cNvSpPr/>
          <p:nvPr>
            <p:custDataLst>
              <p:tags r:id="rId4"/>
            </p:custDataLst>
          </p:nvPr>
        </p:nvSpPr>
        <p:spPr>
          <a:xfrm>
            <a:off x="6489700" y="427038"/>
            <a:ext cx="3116263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Where is … ?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- It’s … .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1268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3380000">
            <a:off x="8382000" y="3289300"/>
            <a:ext cx="1065213" cy="1066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86275" y="5527675"/>
            <a:ext cx="666750" cy="628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0" name="文本框 2"/>
          <p:cNvSpPr txBox="1"/>
          <p:nvPr>
            <p:custDataLst>
              <p:tags r:id="rId9"/>
            </p:custDataLst>
          </p:nvPr>
        </p:nvSpPr>
        <p:spPr>
          <a:xfrm>
            <a:off x="6924675" y="3881438"/>
            <a:ext cx="1466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pencil box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11271" name="文本框 19"/>
          <p:cNvSpPr txBox="1"/>
          <p:nvPr>
            <p:custDataLst>
              <p:tags r:id="rId10"/>
            </p:custDataLst>
          </p:nvPr>
        </p:nvSpPr>
        <p:spPr>
          <a:xfrm>
            <a:off x="7229475" y="3033713"/>
            <a:ext cx="1590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schoolbag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11272" name="文本框 9"/>
          <p:cNvSpPr txBox="1"/>
          <p:nvPr>
            <p:custDataLst>
              <p:tags r:id="rId11"/>
            </p:custDataLst>
          </p:nvPr>
        </p:nvSpPr>
        <p:spPr>
          <a:xfrm>
            <a:off x="4741863" y="5954713"/>
            <a:ext cx="1050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trike="noStrike" noProof="1">
                <a:solidFill>
                  <a:schemeClr val="accent6"/>
                </a:solidFill>
                <a:latin typeface="Georgia" panose="02040502050405020303" charset="0"/>
                <a:ea typeface="汉仪楷体简" panose="02010600000101010101" charset="-122"/>
                <a:cs typeface="+mn-cs"/>
              </a:rPr>
              <a:t>ruler</a:t>
            </a:r>
            <a:endParaRPr lang="en-US" altLang="zh-CN" strike="noStrike" noProof="1">
              <a:solidFill>
                <a:schemeClr val="accent6"/>
              </a:solidFill>
              <a:latin typeface="Georgia" panose="02040502050405020303" charset="0"/>
              <a:ea typeface="汉仪楷体简" panose="02010600000101010101" charset="-122"/>
              <a:cs typeface="+mn-cs"/>
            </a:endParaRPr>
          </a:p>
        </p:txBody>
      </p:sp>
      <p:sp>
        <p:nvSpPr>
          <p:cNvPr id="11273" name="文本框 10"/>
          <p:cNvSpPr/>
          <p:nvPr>
            <p:custDataLst>
              <p:tags r:id="rId12"/>
            </p:custDataLst>
          </p:nvPr>
        </p:nvSpPr>
        <p:spPr>
          <a:xfrm>
            <a:off x="3962400" y="877888"/>
            <a:ext cx="3062288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2000">
                <a:solidFill>
                  <a:schemeClr val="accent1"/>
                </a:solidFill>
                <a:latin typeface="Georgia" panose="02040502050405020303" charset="0"/>
                <a:ea typeface="汉仪魏碑简" panose="02010600000101010101" charset="-122"/>
              </a:rPr>
              <a:t>根据句式及图片造句</a:t>
            </a:r>
            <a:endParaRPr lang="zh-CN" altLang="en-US" sz="2000">
              <a:solidFill>
                <a:schemeClr val="accent1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430213" y="1257300"/>
            <a:ext cx="8540750" cy="5545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4"/>
          <p:cNvSpPr/>
          <p:nvPr>
            <p:custDataLst>
              <p:tags r:id="rId3"/>
            </p:custDataLst>
          </p:nvPr>
        </p:nvSpPr>
        <p:spPr>
          <a:xfrm>
            <a:off x="1025525" y="501650"/>
            <a:ext cx="4865688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Read and match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3315" name="文本框 9"/>
          <p:cNvSpPr txBox="1"/>
          <p:nvPr>
            <p:custDataLst>
              <p:tags r:id="rId4"/>
            </p:custDataLst>
          </p:nvPr>
        </p:nvSpPr>
        <p:spPr>
          <a:xfrm>
            <a:off x="9660731" y="1646238"/>
            <a:ext cx="1981200" cy="3543935"/>
          </a:xfrm>
          <a:prstGeom prst="rect">
            <a:avLst/>
          </a:prstGeom>
          <a:noFill/>
          <a:ln w="19050" cmpd="sng">
            <a:solidFill>
              <a:schemeClr val="tx1">
                <a:lumMod val="85000"/>
                <a:lumOff val="15000"/>
              </a:schemeClr>
            </a:solidFill>
            <a:prstDash val="dashDot"/>
          </a:ln>
        </p:spPr>
        <p:txBody>
          <a:bodyPr wrap="non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A. in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  <a:p>
            <a:pPr algn="ctr" fontAlgn="auto">
              <a:lnSpc>
                <a:spcPct val="120000"/>
              </a:lnSpc>
            </a:pPr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B. on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  <a:p>
            <a:pPr algn="ctr" fontAlgn="auto">
              <a:lnSpc>
                <a:spcPct val="120000"/>
              </a:lnSpc>
            </a:pPr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C. under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  <a:p>
            <a:pPr algn="ctr" fontAlgn="auto">
              <a:lnSpc>
                <a:spcPct val="120000"/>
              </a:lnSpc>
            </a:pPr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D. chair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  <a:p>
            <a:pPr algn="ctr" fontAlgn="auto">
              <a:lnSpc>
                <a:spcPct val="120000"/>
              </a:lnSpc>
            </a:pPr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E. desk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16" name="文本框 1"/>
          <p:cNvSpPr txBox="1"/>
          <p:nvPr>
            <p:custDataLst>
              <p:tags r:id="rId5"/>
            </p:custDataLst>
          </p:nvPr>
        </p:nvSpPr>
        <p:spPr>
          <a:xfrm>
            <a:off x="1773238" y="4352925"/>
            <a:ext cx="1257300" cy="6661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1.__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3317" name="文本框 5"/>
          <p:cNvSpPr txBox="1"/>
          <p:nvPr>
            <p:custDataLst>
              <p:tags r:id="rId6"/>
            </p:custDataLst>
          </p:nvPr>
        </p:nvSpPr>
        <p:spPr>
          <a:xfrm>
            <a:off x="7373938" y="1257300"/>
            <a:ext cx="1397000" cy="6661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5.__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3318" name="文本框 6"/>
          <p:cNvSpPr txBox="1"/>
          <p:nvPr>
            <p:custDataLst>
              <p:tags r:id="rId7"/>
            </p:custDataLst>
          </p:nvPr>
        </p:nvSpPr>
        <p:spPr>
          <a:xfrm>
            <a:off x="5522913" y="1257300"/>
            <a:ext cx="1355725" cy="6661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4.__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3319" name="文本框 7"/>
          <p:cNvSpPr txBox="1"/>
          <p:nvPr>
            <p:custDataLst>
              <p:tags r:id="rId8"/>
            </p:custDataLst>
          </p:nvPr>
        </p:nvSpPr>
        <p:spPr>
          <a:xfrm>
            <a:off x="4017963" y="1362075"/>
            <a:ext cx="1328738" cy="6661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3.__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3320" name="文本框 8"/>
          <p:cNvSpPr txBox="1"/>
          <p:nvPr>
            <p:custDataLst>
              <p:tags r:id="rId9"/>
            </p:custDataLst>
          </p:nvPr>
        </p:nvSpPr>
        <p:spPr>
          <a:xfrm>
            <a:off x="7546975" y="3683000"/>
            <a:ext cx="1423988" cy="666115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735" strike="noStrike" noProof="1"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</a:rPr>
              <a:t>2.__</a:t>
            </a:r>
            <a:endParaRPr lang="en-US" altLang="zh-CN" sz="3735" strike="noStrike" noProof="1"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</a:endParaRPr>
          </a:p>
        </p:txBody>
      </p:sp>
      <p:sp>
        <p:nvSpPr>
          <p:cNvPr id="13321" name="文本框 10"/>
          <p:cNvSpPr txBox="1"/>
          <p:nvPr>
            <p:custDataLst>
              <p:tags r:id="rId10"/>
            </p:custDataLst>
          </p:nvPr>
        </p:nvSpPr>
        <p:spPr>
          <a:xfrm>
            <a:off x="2217738" y="4352925"/>
            <a:ext cx="585788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D</a:t>
            </a:r>
            <a:endParaRPr lang="en-US" altLang="zh-CN" sz="3735" strike="noStrike" noProof="1">
              <a:solidFill>
                <a:schemeClr val="accent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22" name="文本框 11"/>
          <p:cNvSpPr txBox="1"/>
          <p:nvPr>
            <p:custDataLst>
              <p:tags r:id="rId11"/>
            </p:custDataLst>
          </p:nvPr>
        </p:nvSpPr>
        <p:spPr>
          <a:xfrm>
            <a:off x="8128000" y="3683000"/>
            <a:ext cx="585788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E</a:t>
            </a:r>
            <a:endParaRPr lang="en-US" altLang="zh-CN" sz="3735" strike="noStrike" noProof="1">
              <a:solidFill>
                <a:schemeClr val="accent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23" name="文本框 12"/>
          <p:cNvSpPr txBox="1"/>
          <p:nvPr>
            <p:custDataLst>
              <p:tags r:id="rId12"/>
            </p:custDataLst>
          </p:nvPr>
        </p:nvSpPr>
        <p:spPr>
          <a:xfrm>
            <a:off x="6083300" y="1257300"/>
            <a:ext cx="585788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accent2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  <a:sym typeface="+mn-ea"/>
              </a:rPr>
              <a:t>A</a:t>
            </a:r>
            <a:endParaRPr lang="en-US" altLang="zh-CN" sz="3735" strike="noStrike" noProof="1">
              <a:solidFill>
                <a:schemeClr val="accent2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24" name="文本框 13"/>
          <p:cNvSpPr txBox="1"/>
          <p:nvPr>
            <p:custDataLst>
              <p:tags r:id="rId13"/>
            </p:custDataLst>
          </p:nvPr>
        </p:nvSpPr>
        <p:spPr>
          <a:xfrm>
            <a:off x="7945438" y="1257300"/>
            <a:ext cx="585788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C</a:t>
            </a:r>
            <a:endParaRPr lang="en-US" altLang="zh-CN" sz="3735" strike="noStrike" noProof="1">
              <a:solidFill>
                <a:schemeClr val="accent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3325" name="文本框 14"/>
          <p:cNvSpPr txBox="1"/>
          <p:nvPr>
            <p:custDataLst>
              <p:tags r:id="rId14"/>
            </p:custDataLst>
          </p:nvPr>
        </p:nvSpPr>
        <p:spPr>
          <a:xfrm>
            <a:off x="4598988" y="1362075"/>
            <a:ext cx="585788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735" strike="noStrike" noProof="1">
                <a:solidFill>
                  <a:schemeClr val="accent2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charset="0"/>
                <a:sym typeface="+mn-ea"/>
              </a:rPr>
              <a:t>B</a:t>
            </a:r>
            <a:endParaRPr lang="en-US" altLang="zh-CN" sz="3735" strike="noStrike" noProof="1">
              <a:solidFill>
                <a:schemeClr val="accent2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i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und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ai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es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ai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es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i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und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24" grpId="0"/>
      <p:bldP spid="133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5362" name="矩形 9"/>
          <p:cNvSpPr/>
          <p:nvPr>
            <p:custDataLst>
              <p:tags r:id="rId2"/>
            </p:custDataLst>
          </p:nvPr>
        </p:nvSpPr>
        <p:spPr>
          <a:xfrm>
            <a:off x="3868738" y="1863725"/>
            <a:ext cx="62150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看图片，连一连。</a:t>
            </a:r>
            <a:endParaRPr lang="zh-CN" altLang="en-US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3" name="TextBox 1"/>
          <p:cNvSpPr/>
          <p:nvPr>
            <p:custDataLst>
              <p:tags r:id="rId3"/>
            </p:custDataLst>
          </p:nvPr>
        </p:nvSpPr>
        <p:spPr>
          <a:xfrm>
            <a:off x="3946525" y="2824163"/>
            <a:ext cx="5429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(1)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5364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24400" y="2824163"/>
            <a:ext cx="571500" cy="838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5" name="TextBox 2"/>
          <p:cNvSpPr/>
          <p:nvPr>
            <p:custDataLst>
              <p:tags r:id="rId6"/>
            </p:custDataLst>
          </p:nvPr>
        </p:nvSpPr>
        <p:spPr>
          <a:xfrm>
            <a:off x="6459538" y="2822575"/>
            <a:ext cx="6365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>
                <a:latin typeface="Georgia" panose="02040502050405020303" charset="0"/>
                <a:ea typeface="汉仪楷体简" panose="02010600000101010101" charset="-122"/>
              </a:rPr>
              <a:t>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(2)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5366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67550" y="2908300"/>
            <a:ext cx="790575" cy="809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7" name="TextBox 3"/>
          <p:cNvSpPr/>
          <p:nvPr>
            <p:custDataLst>
              <p:tags r:id="rId9"/>
            </p:custDataLst>
          </p:nvPr>
        </p:nvSpPr>
        <p:spPr>
          <a:xfrm>
            <a:off x="4065588" y="4381500"/>
            <a:ext cx="42656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chair                       B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．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desk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cxnSp>
        <p:nvCxnSpPr>
          <p:cNvPr id="15368" name="直接连接符 23"/>
          <p:cNvCxnSpPr/>
          <p:nvPr>
            <p:custDataLst>
              <p:tags r:id="rId10"/>
            </p:custDataLst>
          </p:nvPr>
        </p:nvCxnSpPr>
        <p:spPr>
          <a:xfrm>
            <a:off x="5010150" y="3670300"/>
            <a:ext cx="2452688" cy="9413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69" name="直接连接符 24"/>
          <p:cNvCxnSpPr/>
          <p:nvPr>
            <p:custDataLst>
              <p:tags r:id="rId11"/>
            </p:custDataLst>
          </p:nvPr>
        </p:nvCxnSpPr>
        <p:spPr>
          <a:xfrm flipH="1">
            <a:off x="4840288" y="3648075"/>
            <a:ext cx="2640012" cy="881063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 fill="hold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5" grpId="0"/>
      <p:bldP spid="15367" grpId="0"/>
    </p:bldLst>
  </p:timing>
</p:sld>
</file>

<file path=ppt/tags/tag1.xml><?xml version="1.0" encoding="utf-8"?>
<p:tagLst xmlns:p="http://schemas.openxmlformats.org/presentationml/2006/main">
  <p:tag name="AS_UNIQUEID" val="499"/>
</p:tagLst>
</file>

<file path=ppt/tags/tag10.xml><?xml version="1.0" encoding="utf-8"?>
<p:tagLst xmlns:p="http://schemas.openxmlformats.org/presentationml/2006/main">
  <p:tag name="AS_UNIQUEID" val="57"/>
</p:tagLst>
</file>

<file path=ppt/tags/tag100.xml><?xml version="1.0" encoding="utf-8"?>
<p:tagLst xmlns:p="http://schemas.openxmlformats.org/presentationml/2006/main">
  <p:tag name="AS_UNIQUEID" val="450"/>
</p:tagLst>
</file>

<file path=ppt/tags/tag101.xml><?xml version="1.0" encoding="utf-8"?>
<p:tagLst xmlns:p="http://schemas.openxmlformats.org/presentationml/2006/main">
  <p:tag name="AS_UNIQUEID" val="97"/>
</p:tagLst>
</file>

<file path=ppt/tags/tag102.xml><?xml version="1.0" encoding="utf-8"?>
<p:tagLst xmlns:p="http://schemas.openxmlformats.org/presentationml/2006/main">
  <p:tag name="AS_UNIQUEID" val="98"/>
</p:tagLst>
</file>

<file path=ppt/tags/tag103.xml><?xml version="1.0" encoding="utf-8"?>
<p:tagLst xmlns:p="http://schemas.openxmlformats.org/presentationml/2006/main">
  <p:tag name="AS_UNIQUEID" val="99"/>
</p:tagLst>
</file>

<file path=ppt/tags/tag104.xml><?xml version="1.0" encoding="utf-8"?>
<p:tagLst xmlns:p="http://schemas.openxmlformats.org/presentationml/2006/main">
  <p:tag name="AS_UNIQUEID" val="100"/>
</p:tagLst>
</file>

<file path=ppt/tags/tag105.xml><?xml version="1.0" encoding="utf-8"?>
<p:tagLst xmlns:p="http://schemas.openxmlformats.org/presentationml/2006/main">
  <p:tag name="AS_UNIQUEID" val="101"/>
</p:tagLst>
</file>

<file path=ppt/tags/tag106.xml><?xml version="1.0" encoding="utf-8"?>
<p:tagLst xmlns:p="http://schemas.openxmlformats.org/presentationml/2006/main">
  <p:tag name="AS_UNIQUEID" val="102"/>
</p:tagLst>
</file>

<file path=ppt/tags/tag107.xml><?xml version="1.0" encoding="utf-8"?>
<p:tagLst xmlns:p="http://schemas.openxmlformats.org/presentationml/2006/main">
  <p:tag name="AS_UNIQUEID" val="103"/>
</p:tagLst>
</file>

<file path=ppt/tags/tag108.xml><?xml version="1.0" encoding="utf-8"?>
<p:tagLst xmlns:p="http://schemas.openxmlformats.org/presentationml/2006/main">
  <p:tag name="AS_UNIQUEID" val="104"/>
</p:tagLst>
</file>

<file path=ppt/tags/tag109.xml><?xml version="1.0" encoding="utf-8"?>
<p:tagLst xmlns:p="http://schemas.openxmlformats.org/presentationml/2006/main">
  <p:tag name="AS_UNIQUEID" val="105"/>
</p:tagLst>
</file>

<file path=ppt/tags/tag11.xml><?xml version="1.0" encoding="utf-8"?>
<p:tagLst xmlns:p="http://schemas.openxmlformats.org/presentationml/2006/main">
  <p:tag name="AS_UNIQUEID" val="58"/>
</p:tagLst>
</file>

<file path=ppt/tags/tag110.xml><?xml version="1.0" encoding="utf-8"?>
<p:tagLst xmlns:p="http://schemas.openxmlformats.org/presentationml/2006/main">
  <p:tag name="AS_UNIQUEID" val="106"/>
</p:tagLst>
</file>

<file path=ppt/tags/tag111.xml><?xml version="1.0" encoding="utf-8"?>
<p:tagLst xmlns:p="http://schemas.openxmlformats.org/presentationml/2006/main">
  <p:tag name="AS_UNIQUEID" val="107"/>
</p:tagLst>
</file>

<file path=ppt/tags/tag112.xml><?xml version="1.0" encoding="utf-8"?>
<p:tagLst xmlns:p="http://schemas.openxmlformats.org/presentationml/2006/main">
  <p:tag name="AS_UNIQUEID" val="88"/>
</p:tagLst>
</file>

<file path=ppt/tags/tag113.xml><?xml version="1.0" encoding="utf-8"?>
<p:tagLst xmlns:p="http://schemas.openxmlformats.org/presentationml/2006/main">
  <p:tag name="AS_UNIQUEID" val="89"/>
</p:tagLst>
</file>

<file path=ppt/tags/tag114.xml><?xml version="1.0" encoding="utf-8"?>
<p:tagLst xmlns:p="http://schemas.openxmlformats.org/presentationml/2006/main">
  <p:tag name="AS_UNIQUEID" val="90"/>
</p:tagLst>
</file>

<file path=ppt/tags/tag115.xml><?xml version="1.0" encoding="utf-8"?>
<p:tagLst xmlns:p="http://schemas.openxmlformats.org/presentationml/2006/main">
  <p:tag name="AS_UNIQUEID" val="117"/>
</p:tagLst>
</file>

<file path=ppt/tags/tag116.xml><?xml version="1.0" encoding="utf-8"?>
<p:tagLst xmlns:p="http://schemas.openxmlformats.org/presentationml/2006/main">
  <p:tag name="AS_UNIQUEID" val="118"/>
</p:tagLst>
</file>

<file path=ppt/tags/tag117.xml><?xml version="1.0" encoding="utf-8"?>
<p:tagLst xmlns:p="http://schemas.openxmlformats.org/presentationml/2006/main">
  <p:tag name="AS_UNIQUEID" val="119"/>
</p:tagLst>
</file>

<file path=ppt/tags/tag118.xml><?xml version="1.0" encoding="utf-8"?>
<p:tagLst xmlns:p="http://schemas.openxmlformats.org/presentationml/2006/main">
  <p:tag name="AS_UNIQUEID" val="120"/>
</p:tagLst>
</file>

<file path=ppt/tags/tag119.xml><?xml version="1.0" encoding="utf-8"?>
<p:tagLst xmlns:p="http://schemas.openxmlformats.org/presentationml/2006/main">
  <p:tag name="AS_UNIQUEID" val="121"/>
</p:tagLst>
</file>

<file path=ppt/tags/tag12.xml><?xml version="1.0" encoding="utf-8"?>
<p:tagLst xmlns:p="http://schemas.openxmlformats.org/presentationml/2006/main">
  <p:tag name="AS_UNIQUEID" val="418"/>
</p:tagLst>
</file>

<file path=ppt/tags/tag120.xml><?xml version="1.0" encoding="utf-8"?>
<p:tagLst xmlns:p="http://schemas.openxmlformats.org/presentationml/2006/main">
  <p:tag name="AS_UNIQUEID" val="122"/>
</p:tagLst>
</file>

<file path=ppt/tags/tag121.xml><?xml version="1.0" encoding="utf-8"?>
<p:tagLst xmlns:p="http://schemas.openxmlformats.org/presentationml/2006/main">
  <p:tag name="AS_UNIQUEID" val="123"/>
</p:tagLst>
</file>

<file path=ppt/tags/tag122.xml><?xml version="1.0" encoding="utf-8"?>
<p:tagLst xmlns:p="http://schemas.openxmlformats.org/presentationml/2006/main">
  <p:tag name="AS_UNIQUEID" val="124"/>
</p:tagLst>
</file>

<file path=ppt/tags/tag123.xml><?xml version="1.0" encoding="utf-8"?>
<p:tagLst xmlns:p="http://schemas.openxmlformats.org/presentationml/2006/main">
  <p:tag name="AS_UNIQUEID" val="125"/>
</p:tagLst>
</file>

<file path=ppt/tags/tag124.xml><?xml version="1.0" encoding="utf-8"?>
<p:tagLst xmlns:p="http://schemas.openxmlformats.org/presentationml/2006/main">
  <p:tag name="AS_UNIQUEID" val="126"/>
</p:tagLst>
</file>

<file path=ppt/tags/tag125.xml><?xml version="1.0" encoding="utf-8"?>
<p:tagLst xmlns:p="http://schemas.openxmlformats.org/presentationml/2006/main">
  <p:tag name="AS_UNIQUEID" val="127"/>
</p:tagLst>
</file>

<file path=ppt/tags/tag126.xml><?xml version="1.0" encoding="utf-8"?>
<p:tagLst xmlns:p="http://schemas.openxmlformats.org/presentationml/2006/main">
  <p:tag name="AS_UNIQUEID" val="110"/>
</p:tagLst>
</file>

<file path=ppt/tags/tag127.xml><?xml version="1.0" encoding="utf-8"?>
<p:tagLst xmlns:p="http://schemas.openxmlformats.org/presentationml/2006/main">
  <p:tag name="AS_UNIQUEID" val="111"/>
</p:tagLst>
</file>

<file path=ppt/tags/tag128.xml><?xml version="1.0" encoding="utf-8"?>
<p:tagLst xmlns:p="http://schemas.openxmlformats.org/presentationml/2006/main">
  <p:tag name="AS_UNIQUEID" val="112"/>
</p:tagLst>
</file>

<file path=ppt/tags/tag129.xml><?xml version="1.0" encoding="utf-8"?>
<p:tagLst xmlns:p="http://schemas.openxmlformats.org/presentationml/2006/main">
  <p:tag name="AS_UNIQUEID" val="244"/>
</p:tagLst>
</file>

<file path=ppt/tags/tag13.xml><?xml version="1.0" encoding="utf-8"?>
<p:tagLst xmlns:p="http://schemas.openxmlformats.org/presentationml/2006/main">
  <p:tag name="AS_UNIQUEID" val="60"/>
</p:tagLst>
</file>

<file path=ppt/tags/tag130.xml><?xml version="1.0" encoding="utf-8"?>
<p:tagLst xmlns:p="http://schemas.openxmlformats.org/presentationml/2006/main">
  <p:tag name="AS_UNIQUEID" val="245"/>
</p:tagLst>
</file>

<file path=ppt/tags/tag131.xml><?xml version="1.0" encoding="utf-8"?>
<p:tagLst xmlns:p="http://schemas.openxmlformats.org/presentationml/2006/main">
  <p:tag name="AS_UNIQUEID" val="246"/>
</p:tagLst>
</file>

<file path=ppt/tags/tag132.xml><?xml version="1.0" encoding="utf-8"?>
<p:tagLst xmlns:p="http://schemas.openxmlformats.org/presentationml/2006/main">
  <p:tag name="AS_UNIQUEID" val="248"/>
</p:tagLst>
</file>

<file path=ppt/tags/tag133.xml><?xml version="1.0" encoding="utf-8"?>
<p:tagLst xmlns:p="http://schemas.openxmlformats.org/presentationml/2006/main">
  <p:tag name="AS_UNIQUEID" val="250"/>
</p:tagLst>
</file>

<file path=ppt/tags/tag134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135.xml><?xml version="1.0" encoding="utf-8"?>
<p:tagLst xmlns:p="http://schemas.openxmlformats.org/presentationml/2006/main">
  <p:tag name="AS_UNIQUEID" val="240"/>
</p:tagLst>
</file>

<file path=ppt/tags/tag136.xml><?xml version="1.0" encoding="utf-8"?>
<p:tagLst xmlns:p="http://schemas.openxmlformats.org/presentationml/2006/main">
  <p:tag name="AS_UNIQUEID" val="241"/>
</p:tagLst>
</file>

<file path=ppt/tags/tag137.xml><?xml version="1.0" encoding="utf-8"?>
<p:tagLst xmlns:p="http://schemas.openxmlformats.org/presentationml/2006/main">
  <p:tag name="AS_UNIQUEID" val="242"/>
</p:tagLst>
</file>

<file path=ppt/tags/tag138.xml><?xml version="1.0" encoding="utf-8"?>
<p:tagLst xmlns:p="http://schemas.openxmlformats.org/presentationml/2006/main">
  <p:tag name="AS_UNIQUEID" val="459"/>
</p:tagLst>
</file>

<file path=ppt/tags/tag139.xml><?xml version="1.0" encoding="utf-8"?>
<p:tagLst xmlns:p="http://schemas.openxmlformats.org/presentationml/2006/main">
  <p:tag name="AS_UNIQUEID" val="460"/>
</p:tagLst>
</file>

<file path=ppt/tags/tag14.xml><?xml version="1.0" encoding="utf-8"?>
<p:tagLst xmlns:p="http://schemas.openxmlformats.org/presentationml/2006/main">
  <p:tag name="AS_UNIQUEID" val="61"/>
</p:tagLst>
</file>

<file path=ppt/tags/tag140.xml><?xml version="1.0" encoding="utf-8"?>
<p:tagLst xmlns:p="http://schemas.openxmlformats.org/presentationml/2006/main">
  <p:tag name="AS_UNIQUEID" val="456"/>
</p:tagLst>
</file>

<file path=ppt/tags/tag141.xml><?xml version="1.0" encoding="utf-8"?>
<p:tagLst xmlns:p="http://schemas.openxmlformats.org/presentationml/2006/main">
  <p:tag name="AS_UNIQUEID" val="457"/>
</p:tagLst>
</file>

<file path=ppt/tags/tag142.xml><?xml version="1.0" encoding="utf-8"?>
<p:tagLst xmlns:p="http://schemas.openxmlformats.org/presentationml/2006/main">
  <p:tag name="AS_UNIQUEID" val="135"/>
</p:tagLst>
</file>

<file path=ppt/tags/tag143.xml><?xml version="1.0" encoding="utf-8"?>
<p:tagLst xmlns:p="http://schemas.openxmlformats.org/presentationml/2006/main">
  <p:tag name="AS_UNIQUEID" val="136"/>
</p:tagLst>
</file>

<file path=ppt/tags/tag144.xml><?xml version="1.0" encoding="utf-8"?>
<p:tagLst xmlns:p="http://schemas.openxmlformats.org/presentationml/2006/main">
  <p:tag name="AS_UNIQUEID" val="137"/>
</p:tagLst>
</file>

<file path=ppt/tags/tag145.xml><?xml version="1.0" encoding="utf-8"?>
<p:tagLst xmlns:p="http://schemas.openxmlformats.org/presentationml/2006/main">
  <p:tag name="AS_UNIQUEID" val="138"/>
</p:tagLst>
</file>

<file path=ppt/tags/tag146.xml><?xml version="1.0" encoding="utf-8"?>
<p:tagLst xmlns:p="http://schemas.openxmlformats.org/presentationml/2006/main">
  <p:tag name="AS_UNIQUEID" val="140"/>
</p:tagLst>
</file>

<file path=ppt/tags/tag147.xml><?xml version="1.0" encoding="utf-8"?>
<p:tagLst xmlns:p="http://schemas.openxmlformats.org/presentationml/2006/main">
  <p:tag name="AS_UNIQUEID" val="141"/>
</p:tagLst>
</file>

<file path=ppt/tags/tag148.xml><?xml version="1.0" encoding="utf-8"?>
<p:tagLst xmlns:p="http://schemas.openxmlformats.org/presentationml/2006/main">
  <p:tag name="AS_UNIQUEID" val="142"/>
</p:tagLst>
</file>

<file path=ppt/tags/tag149.xml><?xml version="1.0" encoding="utf-8"?>
<p:tagLst xmlns:p="http://schemas.openxmlformats.org/presentationml/2006/main">
  <p:tag name="AS_UNIQUEID" val="143"/>
</p:tagLst>
</file>

<file path=ppt/tags/tag15.xml><?xml version="1.0" encoding="utf-8"?>
<p:tagLst xmlns:p="http://schemas.openxmlformats.org/presentationml/2006/main">
  <p:tag name="AS_UNIQUEID" val="62"/>
</p:tagLst>
</file>

<file path=ppt/tags/tag150.xml><?xml version="1.0" encoding="utf-8"?>
<p:tagLst xmlns:p="http://schemas.openxmlformats.org/presentationml/2006/main">
  <p:tag name="AS_UNIQUEID" val="144"/>
</p:tagLst>
</file>

<file path=ppt/tags/tag151.xml><?xml version="1.0" encoding="utf-8"?>
<p:tagLst xmlns:p="http://schemas.openxmlformats.org/presentationml/2006/main">
  <p:tag name="AS_UNIQUEID" val="145"/>
</p:tagLst>
</file>

<file path=ppt/tags/tag152.xml><?xml version="1.0" encoding="utf-8"?>
<p:tagLst xmlns:p="http://schemas.openxmlformats.org/presentationml/2006/main">
  <p:tag name="AS_UNIQUEID" val="146"/>
</p:tagLst>
</file>

<file path=ppt/tags/tag153.xml><?xml version="1.0" encoding="utf-8"?>
<p:tagLst xmlns:p="http://schemas.openxmlformats.org/presentationml/2006/main">
  <p:tag name="AS_UNIQUEID" val="467"/>
</p:tagLst>
</file>

<file path=ppt/tags/tag154.xml><?xml version="1.0" encoding="utf-8"?>
<p:tagLst xmlns:p="http://schemas.openxmlformats.org/presentationml/2006/main">
  <p:tag name="AS_UNIQUEID" val="468"/>
</p:tagLst>
</file>

<file path=ppt/tags/tag155.xml><?xml version="1.0" encoding="utf-8"?>
<p:tagLst xmlns:p="http://schemas.openxmlformats.org/presentationml/2006/main">
  <p:tag name="AS_UNIQUEID" val="469"/>
</p:tagLst>
</file>

<file path=ppt/tags/tag156.xml><?xml version="1.0" encoding="utf-8"?>
<p:tagLst xmlns:p="http://schemas.openxmlformats.org/presentationml/2006/main">
  <p:tag name="AS_UNIQUEID" val="470"/>
</p:tagLst>
</file>

<file path=ppt/tags/tag157.xml><?xml version="1.0" encoding="utf-8"?>
<p:tagLst xmlns:p="http://schemas.openxmlformats.org/presentationml/2006/main">
  <p:tag name="AS_UNIQUEID" val="471"/>
</p:tagLst>
</file>

<file path=ppt/tags/tag158.xml><?xml version="1.0" encoding="utf-8"?>
<p:tagLst xmlns:p="http://schemas.openxmlformats.org/presentationml/2006/main">
  <p:tag name="AS_UNIQUEID" val="472"/>
</p:tagLst>
</file>

<file path=ppt/tags/tag159.xml><?xml version="1.0" encoding="utf-8"?>
<p:tagLst xmlns:p="http://schemas.openxmlformats.org/presentationml/2006/main">
  <p:tag name="AS_UNIQUEID" val="473"/>
</p:tagLst>
</file>

<file path=ppt/tags/tag16.xml><?xml version="1.0" encoding="utf-8"?>
<p:tagLst xmlns:p="http://schemas.openxmlformats.org/presentationml/2006/main">
  <p:tag name="AS_UNIQUEID" val="63"/>
</p:tagLst>
</file>

<file path=ppt/tags/tag160.xml><?xml version="1.0" encoding="utf-8"?>
<p:tagLst xmlns:p="http://schemas.openxmlformats.org/presentationml/2006/main">
  <p:tag name="AS_UNIQUEID" val="474"/>
</p:tagLst>
</file>

<file path=ppt/tags/tag161.xml><?xml version="1.0" encoding="utf-8"?>
<p:tagLst xmlns:p="http://schemas.openxmlformats.org/presentationml/2006/main">
  <p:tag name="AS_UNIQUEID" val="475"/>
</p:tagLst>
</file>

<file path=ppt/tags/tag162.xml><?xml version="1.0" encoding="utf-8"?>
<p:tagLst xmlns:p="http://schemas.openxmlformats.org/presentationml/2006/main">
  <p:tag name="AS_UNIQUEID" val="476"/>
</p:tagLst>
</file>

<file path=ppt/tags/tag163.xml><?xml version="1.0" encoding="utf-8"?>
<p:tagLst xmlns:p="http://schemas.openxmlformats.org/presentationml/2006/main">
  <p:tag name="AS_UNIQUEID" val="477"/>
</p:tagLst>
</file>

<file path=ppt/tags/tag164.xml><?xml version="1.0" encoding="utf-8"?>
<p:tagLst xmlns:p="http://schemas.openxmlformats.org/presentationml/2006/main">
  <p:tag name="AS_UNIQUEID" val="478"/>
</p:tagLst>
</file>

<file path=ppt/tags/tag165.xml><?xml version="1.0" encoding="utf-8"?>
<p:tagLst xmlns:p="http://schemas.openxmlformats.org/presentationml/2006/main">
  <p:tag name="AS_UNIQUEID" val="479"/>
</p:tagLst>
</file>

<file path=ppt/tags/tag166.xml><?xml version="1.0" encoding="utf-8"?>
<p:tagLst xmlns:p="http://schemas.openxmlformats.org/presentationml/2006/main">
  <p:tag name="AS_UNIQUEID" val="480"/>
</p:tagLst>
</file>

<file path=ppt/tags/tag167.xml><?xml version="1.0" encoding="utf-8"?>
<p:tagLst xmlns:p="http://schemas.openxmlformats.org/presentationml/2006/main">
  <p:tag name="AS_UNIQUEID" val="481"/>
</p:tagLst>
</file>

<file path=ppt/tags/tag168.xml><?xml version="1.0" encoding="utf-8"?>
<p:tagLst xmlns:p="http://schemas.openxmlformats.org/presentationml/2006/main">
  <p:tag name="AS_UNIQUEID" val="482"/>
</p:tagLst>
</file>

<file path=ppt/tags/tag169.xml><?xml version="1.0" encoding="utf-8"?>
<p:tagLst xmlns:p="http://schemas.openxmlformats.org/presentationml/2006/main">
  <p:tag name="AS_UNIQUEID" val="483"/>
</p:tagLst>
</file>

<file path=ppt/tags/tag17.xml><?xml version="1.0" encoding="utf-8"?>
<p:tagLst xmlns:p="http://schemas.openxmlformats.org/presentationml/2006/main">
  <p:tag name="AS_UNIQUEID" val="64"/>
</p:tagLst>
</file>

<file path=ppt/tags/tag170.xml><?xml version="1.0" encoding="utf-8"?>
<p:tagLst xmlns:p="http://schemas.openxmlformats.org/presentationml/2006/main">
  <p:tag name="AS_UNIQUEID" val="484"/>
</p:tagLst>
</file>

<file path=ppt/tags/tag171.xml><?xml version="1.0" encoding="utf-8"?>
<p:tagLst xmlns:p="http://schemas.openxmlformats.org/presentationml/2006/main">
  <p:tag name="AS_UNIQUEID" val="464"/>
</p:tagLst>
</file>

<file path=ppt/tags/tag172.xml><?xml version="1.0" encoding="utf-8"?>
<p:tagLst xmlns:p="http://schemas.openxmlformats.org/presentationml/2006/main">
  <p:tag name="AS_UNIQUEID" val="465"/>
</p:tagLst>
</file>

<file path=ppt/tags/tag173.xml><?xml version="1.0" encoding="utf-8"?>
<p:tagLst xmlns:p="http://schemas.openxmlformats.org/presentationml/2006/main">
  <p:tag name="AS_UNIQUEID" val="489"/>
</p:tagLst>
</file>

<file path=ppt/tags/tag174.xml><?xml version="1.0" encoding="utf-8"?>
<p:tagLst xmlns:p="http://schemas.openxmlformats.org/presentationml/2006/main">
  <p:tag name="AS_UNIQUEID" val="490"/>
</p:tagLst>
</file>

<file path=ppt/tags/tag175.xml><?xml version="1.0" encoding="utf-8"?>
<p:tagLst xmlns:p="http://schemas.openxmlformats.org/presentationml/2006/main">
  <p:tag name="AS_UNIQUEID" val="486"/>
</p:tagLst>
</file>

<file path=ppt/tags/tag176.xml><?xml version="1.0" encoding="utf-8"?>
<p:tagLst xmlns:p="http://schemas.openxmlformats.org/presentationml/2006/main">
  <p:tag name="AS_UNIQUEID" val="487"/>
</p:tagLst>
</file>

<file path=ppt/tags/tag177.xml><?xml version="1.0" encoding="utf-8"?>
<p:tagLst xmlns:p="http://schemas.openxmlformats.org/presentationml/2006/main">
  <p:tag name="AS_UNIQUEID" val="495"/>
</p:tagLst>
</file>

<file path=ppt/tags/tag178.xml><?xml version="1.0" encoding="utf-8"?>
<p:tagLst xmlns:p="http://schemas.openxmlformats.org/presentationml/2006/main">
  <p:tag name="AS_UNIQUEID" val="496"/>
</p:tagLst>
</file>

<file path=ppt/tags/tag179.xml><?xml version="1.0" encoding="utf-8"?>
<p:tagLst xmlns:p="http://schemas.openxmlformats.org/presentationml/2006/main">
  <p:tag name="AS_UNIQUEID" val="497"/>
</p:tagLst>
</file>

<file path=ppt/tags/tag18.xml><?xml version="1.0" encoding="utf-8"?>
<p:tagLst xmlns:p="http://schemas.openxmlformats.org/presentationml/2006/main">
  <p:tag name="AS_UNIQUEID" val="65"/>
</p:tagLst>
</file>

<file path=ppt/tags/tag180.xml><?xml version="1.0" encoding="utf-8"?>
<p:tagLst xmlns:p="http://schemas.openxmlformats.org/presentationml/2006/main">
  <p:tag name="AS_UNIQUEID" val="498"/>
</p:tagLst>
</file>

<file path=ppt/tags/tag181.xml><?xml version="1.0" encoding="utf-8"?>
<p:tagLst xmlns:p="http://schemas.openxmlformats.org/presentationml/2006/main">
  <p:tag name="AS_UNIQUEID" val="500"/>
</p:tagLst>
</file>

<file path=ppt/tags/tag182.xml><?xml version="1.0" encoding="utf-8"?>
<p:tagLst xmlns:p="http://schemas.openxmlformats.org/presentationml/2006/main">
  <p:tag name="AS_UNIQUEID" val="492"/>
</p:tagLst>
</file>

<file path=ppt/tags/tag183.xml><?xml version="1.0" encoding="utf-8"?>
<p:tagLst xmlns:p="http://schemas.openxmlformats.org/presentationml/2006/main">
  <p:tag name="AS_UNIQUEID" val="493"/>
</p:tagLst>
</file>

<file path=ppt/tags/tag184.xml><?xml version="1.0" encoding="utf-8"?>
<p:tagLst xmlns:p="http://schemas.openxmlformats.org/presentationml/2006/main">
  <p:tag name="AS_UNIQUEID" val="403"/>
</p:tagLst>
</file>

<file path=ppt/tags/tag185.xml><?xml version="1.0" encoding="utf-8"?>
<p:tagLst xmlns:p="http://schemas.openxmlformats.org/presentationml/2006/main">
  <p:tag name="AS_UNIQUEID" val="404"/>
</p:tagLst>
</file>

<file path=ppt/tags/tag186.xml><?xml version="1.0" encoding="utf-8"?>
<p:tagLst xmlns:p="http://schemas.openxmlformats.org/presentationml/2006/main">
  <p:tag name="AS_UNIQUEID" val="405"/>
</p:tagLst>
</file>

<file path=ppt/tags/tag187.xml><?xml version="1.0" encoding="utf-8"?>
<p:tagLst xmlns:p="http://schemas.openxmlformats.org/presentationml/2006/main">
  <p:tag name="AS_UNIQUEID" val="406"/>
</p:tagLst>
</file>

<file path=ppt/tags/tag188.xml><?xml version="1.0" encoding="utf-8"?>
<p:tagLst xmlns:p="http://schemas.openxmlformats.org/presentationml/2006/main">
  <p:tag name="AS_UNIQUEID" val="407"/>
</p:tagLst>
</file>

<file path=ppt/tags/tag189.xml><?xml version="1.0" encoding="utf-8"?>
<p:tagLst xmlns:p="http://schemas.openxmlformats.org/presentationml/2006/main">
  <p:tag name="AS_UNIQUEID" val="408"/>
</p:tagLst>
</file>

<file path=ppt/tags/tag19.xml><?xml version="1.0" encoding="utf-8"?>
<p:tagLst xmlns:p="http://schemas.openxmlformats.org/presentationml/2006/main">
  <p:tag name="AS_UNIQUEID" val="66"/>
</p:tagLst>
</file>

<file path=ppt/tags/tag1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f80e4936-9c05-4094-a792-d1cc8900038d"/>
</p:tagLst>
</file>

<file path=ppt/tags/tag2.xml><?xml version="1.0" encoding="utf-8"?>
<p:tagLst xmlns:p="http://schemas.openxmlformats.org/presentationml/2006/main">
  <p:tag name="AS_UNIQUEID" val="416"/>
</p:tagLst>
</file>

<file path=ppt/tags/tag20.xml><?xml version="1.0" encoding="utf-8"?>
<p:tagLst xmlns:p="http://schemas.openxmlformats.org/presentationml/2006/main">
  <p:tag name="AS_UNIQUEID" val="67"/>
</p:tagLst>
</file>

<file path=ppt/tags/tag21.xml><?xml version="1.0" encoding="utf-8"?>
<p:tagLst xmlns:p="http://schemas.openxmlformats.org/presentationml/2006/main">
  <p:tag name="AS_UNIQUEID" val="68"/>
</p:tagLst>
</file>

<file path=ppt/tags/tag22.xml><?xml version="1.0" encoding="utf-8"?>
<p:tagLst xmlns:p="http://schemas.openxmlformats.org/presentationml/2006/main">
  <p:tag name="AS_UNIQUEID" val="420"/>
</p:tagLst>
</file>

<file path=ppt/tags/tag23.xml><?xml version="1.0" encoding="utf-8"?>
<p:tagLst xmlns:p="http://schemas.openxmlformats.org/presentationml/2006/main">
  <p:tag name="AS_UNIQUEID" val="70"/>
</p:tagLst>
</file>

<file path=ppt/tags/tag24.xml><?xml version="1.0" encoding="utf-8"?>
<p:tagLst xmlns:p="http://schemas.openxmlformats.org/presentationml/2006/main">
  <p:tag name="AS_UNIQUEID" val="71"/>
</p:tagLst>
</file>

<file path=ppt/tags/tag25.xml><?xml version="1.0" encoding="utf-8"?>
<p:tagLst xmlns:p="http://schemas.openxmlformats.org/presentationml/2006/main">
  <p:tag name="AS_UNIQUEID" val="72"/>
</p:tagLst>
</file>

<file path=ppt/tags/tag26.xml><?xml version="1.0" encoding="utf-8"?>
<p:tagLst xmlns:p="http://schemas.openxmlformats.org/presentationml/2006/main">
  <p:tag name="AS_UNIQUEID" val="73"/>
</p:tagLst>
</file>

<file path=ppt/tags/tag27.xml><?xml version="1.0" encoding="utf-8"?>
<p:tagLst xmlns:p="http://schemas.openxmlformats.org/presentationml/2006/main">
  <p:tag name="AS_UNIQUEID" val="74"/>
</p:tagLst>
</file>

<file path=ppt/tags/tag28.xml><?xml version="1.0" encoding="utf-8"?>
<p:tagLst xmlns:p="http://schemas.openxmlformats.org/presentationml/2006/main">
  <p:tag name="AS_UNIQUEID" val="75"/>
</p:tagLst>
</file>

<file path=ppt/tags/tag29.xml><?xml version="1.0" encoding="utf-8"?>
<p:tagLst xmlns:p="http://schemas.openxmlformats.org/presentationml/2006/main">
  <p:tag name="AS_UNIQUEID" val="76"/>
</p:tagLst>
</file>

<file path=ppt/tags/tag3.xml><?xml version="1.0" encoding="utf-8"?>
<p:tagLst xmlns:p="http://schemas.openxmlformats.org/presentationml/2006/main">
  <p:tag name="AS_UNIQUEID" val="314"/>
</p:tagLst>
</file>

<file path=ppt/tags/tag30.xml><?xml version="1.0" encoding="utf-8"?>
<p:tagLst xmlns:p="http://schemas.openxmlformats.org/presentationml/2006/main">
  <p:tag name="AS_UNIQUEID" val="77"/>
</p:tagLst>
</file>

<file path=ppt/tags/tag31.xml><?xml version="1.0" encoding="utf-8"?>
<p:tagLst xmlns:p="http://schemas.openxmlformats.org/presentationml/2006/main">
  <p:tag name="AS_UNIQUEID" val="78"/>
</p:tagLst>
</file>

<file path=ppt/tags/tag32.xml><?xml version="1.0" encoding="utf-8"?>
<p:tagLst xmlns:p="http://schemas.openxmlformats.org/presentationml/2006/main">
  <p:tag name="AS_UNIQUEID" val="422"/>
</p:tagLst>
</file>

<file path=ppt/tags/tag33.xml><?xml version="1.0" encoding="utf-8"?>
<p:tagLst xmlns:p="http://schemas.openxmlformats.org/presentationml/2006/main">
  <p:tag name="AS_UNIQUEID" val="84"/>
</p:tagLst>
</file>

<file path=ppt/tags/tag34.xml><?xml version="1.0" encoding="utf-8"?>
<p:tagLst xmlns:p="http://schemas.openxmlformats.org/presentationml/2006/main">
  <p:tag name="AS_UNIQUEID" val="85"/>
</p:tagLst>
</file>

<file path=ppt/tags/tag35.xml><?xml version="1.0" encoding="utf-8"?>
<p:tagLst xmlns:p="http://schemas.openxmlformats.org/presentationml/2006/main">
  <p:tag name="AS_UNIQUEID" val="86"/>
</p:tagLst>
</file>

<file path=ppt/tags/tag36.xml><?xml version="1.0" encoding="utf-8"?>
<p:tagLst xmlns:p="http://schemas.openxmlformats.org/presentationml/2006/main">
  <p:tag name="AS_UNIQUEID" val="87"/>
</p:tagLst>
</file>

<file path=ppt/tags/tag37.xml><?xml version="1.0" encoding="utf-8"?>
<p:tagLst xmlns:p="http://schemas.openxmlformats.org/presentationml/2006/main">
  <p:tag name="AS_UNIQUEID" val="88"/>
</p:tagLst>
</file>

<file path=ppt/tags/tag38.xml><?xml version="1.0" encoding="utf-8"?>
<p:tagLst xmlns:p="http://schemas.openxmlformats.org/presentationml/2006/main">
  <p:tag name="AS_UNIQUEID" val="89"/>
</p:tagLst>
</file>

<file path=ppt/tags/tag39.xml><?xml version="1.0" encoding="utf-8"?>
<p:tagLst xmlns:p="http://schemas.openxmlformats.org/presentationml/2006/main">
  <p:tag name="AS_UNIQUEID" val="90"/>
</p:tagLst>
</file>

<file path=ppt/tags/tag4.xml><?xml version="1.0" encoding="utf-8"?>
<p:tagLst xmlns:p="http://schemas.openxmlformats.org/presentationml/2006/main">
  <p:tag name="AS_UNIQUEID" val="51"/>
</p:tagLst>
</file>

<file path=ppt/tags/tag40.xml><?xml version="1.0" encoding="utf-8"?>
<p:tagLst xmlns:p="http://schemas.openxmlformats.org/presentationml/2006/main">
  <p:tag name="AS_UNIQUEID" val="91"/>
</p:tagLst>
</file>

<file path=ppt/tags/tag41.xml><?xml version="1.0" encoding="utf-8"?>
<p:tagLst xmlns:p="http://schemas.openxmlformats.org/presentationml/2006/main">
  <p:tag name="AS_UNIQUEID" val="92"/>
</p:tagLst>
</file>

<file path=ppt/tags/tag42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43.xml><?xml version="1.0" encoding="utf-8"?>
<p:tagLst xmlns:p="http://schemas.openxmlformats.org/presentationml/2006/main">
  <p:tag name="AS_UNIQUEID" val="80"/>
</p:tagLst>
</file>

<file path=ppt/tags/tag44.xml><?xml version="1.0" encoding="utf-8"?>
<p:tagLst xmlns:p="http://schemas.openxmlformats.org/presentationml/2006/main">
  <p:tag name="AS_UNIQUEID" val="81"/>
</p:tagLst>
</file>

<file path=ppt/tags/tag45.xml><?xml version="1.0" encoding="utf-8"?>
<p:tagLst xmlns:p="http://schemas.openxmlformats.org/presentationml/2006/main">
  <p:tag name="AS_UNIQUEID" val="82"/>
</p:tagLst>
</file>

<file path=ppt/tags/tag46.xml><?xml version="1.0" encoding="utf-8"?>
<p:tagLst xmlns:p="http://schemas.openxmlformats.org/presentationml/2006/main">
  <p:tag name="AS_UNIQUEID" val="98"/>
</p:tagLst>
</file>

<file path=ppt/tags/tag47.xml><?xml version="1.0" encoding="utf-8"?>
<p:tagLst xmlns:p="http://schemas.openxmlformats.org/presentationml/2006/main">
  <p:tag name="AS_UNIQUEID" val="99"/>
</p:tagLst>
</file>

<file path=ppt/tags/tag48.xml><?xml version="1.0" encoding="utf-8"?>
<p:tagLst xmlns:p="http://schemas.openxmlformats.org/presentationml/2006/main">
  <p:tag name="AS_UNIQUEID" val="100"/>
</p:tagLst>
</file>

<file path=ppt/tags/tag49.xml><?xml version="1.0" encoding="utf-8"?>
<p:tagLst xmlns:p="http://schemas.openxmlformats.org/presentationml/2006/main">
  <p:tag name="AS_UNIQUEID" val="101"/>
</p:tagLst>
</file>

<file path=ppt/tags/tag5.xml><?xml version="1.0" encoding="utf-8"?>
<p:tagLst xmlns:p="http://schemas.openxmlformats.org/presentationml/2006/main">
  <p:tag name="AS_UNIQUEID" val="52"/>
</p:tagLst>
</file>

<file path=ppt/tags/tag50.xml><?xml version="1.0" encoding="utf-8"?>
<p:tagLst xmlns:p="http://schemas.openxmlformats.org/presentationml/2006/main">
  <p:tag name="AS_UNIQUEID" val="102"/>
</p:tagLst>
</file>

<file path=ppt/tags/tag51.xml><?xml version="1.0" encoding="utf-8"?>
<p:tagLst xmlns:p="http://schemas.openxmlformats.org/presentationml/2006/main">
  <p:tag name="AS_UNIQUEID" val="103"/>
</p:tagLst>
</file>

<file path=ppt/tags/tag52.xml><?xml version="1.0" encoding="utf-8"?>
<p:tagLst xmlns:p="http://schemas.openxmlformats.org/presentationml/2006/main">
  <p:tag name="AS_UNIQUEID" val="104"/>
</p:tagLst>
</file>

<file path=ppt/tags/tag53.xml><?xml version="1.0" encoding="utf-8"?>
<p:tagLst xmlns:p="http://schemas.openxmlformats.org/presentationml/2006/main">
  <p:tag name="AS_UNIQUEID" val="105"/>
</p:tagLst>
</file>

<file path=ppt/tags/tag54.xml><?xml version="1.0" encoding="utf-8"?>
<p:tagLst xmlns:p="http://schemas.openxmlformats.org/presentationml/2006/main">
  <p:tag name="AS_UNIQUEID" val="106"/>
</p:tagLst>
</file>

<file path=ppt/tags/tag5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56.xml><?xml version="1.0" encoding="utf-8"?>
<p:tagLst xmlns:p="http://schemas.openxmlformats.org/presentationml/2006/main">
  <p:tag name="AS_UNIQUEID" val="94"/>
</p:tagLst>
</file>

<file path=ppt/tags/tag57.xml><?xml version="1.0" encoding="utf-8"?>
<p:tagLst xmlns:p="http://schemas.openxmlformats.org/presentationml/2006/main">
  <p:tag name="AS_UNIQUEID" val="95"/>
</p:tagLst>
</file>

<file path=ppt/tags/tag58.xml><?xml version="1.0" encoding="utf-8"?>
<p:tagLst xmlns:p="http://schemas.openxmlformats.org/presentationml/2006/main">
  <p:tag name="AS_UNIQUEID" val="96"/>
</p:tagLst>
</file>

<file path=ppt/tags/tag59.xml><?xml version="1.0" encoding="utf-8"?>
<p:tagLst xmlns:p="http://schemas.openxmlformats.org/presentationml/2006/main">
  <p:tag name="AS_UNIQUEID" val="112"/>
</p:tagLst>
</file>

<file path=ppt/tags/tag6.xml><?xml version="1.0" encoding="utf-8"?>
<p:tagLst xmlns:p="http://schemas.openxmlformats.org/presentationml/2006/main">
  <p:tag name="AS_UNIQUEID" val="53"/>
</p:tagLst>
</file>

<file path=ppt/tags/tag60.xml><?xml version="1.0" encoding="utf-8"?>
<p:tagLst xmlns:p="http://schemas.openxmlformats.org/presentationml/2006/main">
  <p:tag name="AS_UNIQUEID" val="113"/>
</p:tagLst>
</file>

<file path=ppt/tags/tag61.xml><?xml version="1.0" encoding="utf-8"?>
<p:tagLst xmlns:p="http://schemas.openxmlformats.org/presentationml/2006/main">
  <p:tag name="AS_UNIQUEID" val="114"/>
</p:tagLst>
</file>

<file path=ppt/tags/tag62.xml><?xml version="1.0" encoding="utf-8"?>
<p:tagLst xmlns:p="http://schemas.openxmlformats.org/presentationml/2006/main">
  <p:tag name="AS_UNIQUEID" val="115"/>
</p:tagLst>
</file>

<file path=ppt/tags/tag63.xml><?xml version="1.0" encoding="utf-8"?>
<p:tagLst xmlns:p="http://schemas.openxmlformats.org/presentationml/2006/main">
  <p:tag name="AS_UNIQUEID" val="116"/>
</p:tagLst>
</file>

<file path=ppt/tags/tag64.xml><?xml version="1.0" encoding="utf-8"?>
<p:tagLst xmlns:p="http://schemas.openxmlformats.org/presentationml/2006/main">
  <p:tag name="AS_UNIQUEID" val="117"/>
</p:tagLst>
</file>

<file path=ppt/tags/tag65.xml><?xml version="1.0" encoding="utf-8"?>
<p:tagLst xmlns:p="http://schemas.openxmlformats.org/presentationml/2006/main">
  <p:tag name="AS_UNIQUEID" val="118"/>
</p:tagLst>
</file>

<file path=ppt/tags/tag66.xml><?xml version="1.0" encoding="utf-8"?>
<p:tagLst xmlns:p="http://schemas.openxmlformats.org/presentationml/2006/main">
  <p:tag name="AS_UNIQUEID" val="119"/>
</p:tagLst>
</file>

<file path=ppt/tags/tag67.xml><?xml version="1.0" encoding="utf-8"?>
<p:tagLst xmlns:p="http://schemas.openxmlformats.org/presentationml/2006/main">
  <p:tag name="AS_UNIQUEID" val="120"/>
</p:tagLst>
</file>

<file path=ppt/tags/tag68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POSITION" val="66*144"/>
  <p:tag name="KSO_WM_SLIDE_SIZE" val="828*343"/>
  <p:tag name="KSO_WM_SLIDE_SUBTYPE" val="pureTxt"/>
  <p:tag name="KSO_WM_SLIDE_TYPE" val="title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69.xml><?xml version="1.0" encoding="utf-8"?>
<p:tagLst xmlns:p="http://schemas.openxmlformats.org/presentationml/2006/main">
  <p:tag name="AS_UNIQUEID" val="108"/>
</p:tagLst>
</file>

<file path=ppt/tags/tag7.xml><?xml version="1.0" encoding="utf-8"?>
<p:tagLst xmlns:p="http://schemas.openxmlformats.org/presentationml/2006/main">
  <p:tag name="AS_UNIQUEID" val="54"/>
</p:tagLst>
</file>

<file path=ppt/tags/tag70.xml><?xml version="1.0" encoding="utf-8"?>
<p:tagLst xmlns:p="http://schemas.openxmlformats.org/presentationml/2006/main">
  <p:tag name="AS_UNIQUEID" val="109"/>
</p:tagLst>
</file>

<file path=ppt/tags/tag71.xml><?xml version="1.0" encoding="utf-8"?>
<p:tagLst xmlns:p="http://schemas.openxmlformats.org/presentationml/2006/main">
  <p:tag name="AS_UNIQUEID" val="110"/>
</p:tagLst>
</file>

<file path=ppt/tags/tag72.xml><?xml version="1.0" encoding="utf-8"?>
<p:tagLst xmlns:p="http://schemas.openxmlformats.org/presentationml/2006/main">
  <p:tag name="AS_UNIQUEID" val="433"/>
</p:tagLst>
</file>

<file path=ppt/tags/tag73.xml><?xml version="1.0" encoding="utf-8"?>
<p:tagLst xmlns:p="http://schemas.openxmlformats.org/presentationml/2006/main">
  <p:tag name="AS_UNIQUEID" val="434"/>
</p:tagLst>
</file>

<file path=ppt/tags/tag74.xml><?xml version="1.0" encoding="utf-8"?>
<p:tagLst xmlns:p="http://schemas.openxmlformats.org/presentationml/2006/main">
  <p:tag name="AS_UNIQUEID" val="435"/>
</p:tagLst>
</file>

<file path=ppt/tags/tag75.xml><?xml version="1.0" encoding="utf-8"?>
<p:tagLst xmlns:p="http://schemas.openxmlformats.org/presentationml/2006/main">
  <p:tag name="AS_UNIQUEID" val="436"/>
</p:tagLst>
</file>

<file path=ppt/tags/tag76.xml><?xml version="1.0" encoding="utf-8"?>
<p:tagLst xmlns:p="http://schemas.openxmlformats.org/presentationml/2006/main">
  <p:tag name="AS_UNIQUEID" val="437"/>
</p:tagLst>
</file>

<file path=ppt/tags/tag77.xml><?xml version="1.0" encoding="utf-8"?>
<p:tagLst xmlns:p="http://schemas.openxmlformats.org/presentationml/2006/main">
  <p:tag name="AS_UNIQUEID" val="438"/>
</p:tagLst>
</file>

<file path=ppt/tags/tag78.xml><?xml version="1.0" encoding="utf-8"?>
<p:tagLst xmlns:p="http://schemas.openxmlformats.org/presentationml/2006/main">
  <p:tag name="AS_UNIQUEID" val="439"/>
</p:tagLst>
</file>

<file path=ppt/tags/tag79.xml><?xml version="1.0" encoding="utf-8"?>
<p:tagLst xmlns:p="http://schemas.openxmlformats.org/presentationml/2006/main">
  <p:tag name="AS_UNIQUEID" val="440"/>
</p:tagLst>
</file>

<file path=ppt/tags/tag8.xml><?xml version="1.0" encoding="utf-8"?>
<p:tagLst xmlns:p="http://schemas.openxmlformats.org/presentationml/2006/main">
  <p:tag name="AS_UNIQUEID" val="55"/>
</p:tagLst>
</file>

<file path=ppt/tags/tag80.xml><?xml version="1.0" encoding="utf-8"?>
<p:tagLst xmlns:p="http://schemas.openxmlformats.org/presentationml/2006/main">
  <p:tag name="AS_UNIQUEID" val="441"/>
</p:tagLst>
</file>

<file path=ppt/tags/tag81.xml><?xml version="1.0" encoding="utf-8"?>
<p:tagLst xmlns:p="http://schemas.openxmlformats.org/presentationml/2006/main">
  <p:tag name="AS_UNIQUEID" val="442"/>
</p:tagLst>
</file>

<file path=ppt/tags/tag82.xml><?xml version="1.0" encoding="utf-8"?>
<p:tagLst xmlns:p="http://schemas.openxmlformats.org/presentationml/2006/main">
  <p:tag name="AS_UNIQUEID" val="443"/>
</p:tagLst>
</file>

<file path=ppt/tags/tag83.xml><?xml version="1.0" encoding="utf-8"?>
<p:tagLst xmlns:p="http://schemas.openxmlformats.org/presentationml/2006/main">
  <p:tag name="AS_UNIQUEID" val="444"/>
</p:tagLst>
</file>

<file path=ppt/tags/tag84.xml><?xml version="1.0" encoding="utf-8"?>
<p:tagLst xmlns:p="http://schemas.openxmlformats.org/presentationml/2006/main">
  <p:tag name="AS_UNIQUEID" val="445"/>
</p:tagLst>
</file>

<file path=ppt/tags/tag85.xml><?xml version="1.0" encoding="utf-8"?>
<p:tagLst xmlns:p="http://schemas.openxmlformats.org/presentationml/2006/main">
  <p:tag name="AS_UNIQUEID" val="430"/>
</p:tagLst>
</file>

<file path=ppt/tags/tag86.xml><?xml version="1.0" encoding="utf-8"?>
<p:tagLst xmlns:p="http://schemas.openxmlformats.org/presentationml/2006/main">
  <p:tag name="AS_UNIQUEID" val="431"/>
</p:tagLst>
</file>

<file path=ppt/tags/tag87.xml><?xml version="1.0" encoding="utf-8"?>
<p:tagLst xmlns:p="http://schemas.openxmlformats.org/presentationml/2006/main">
  <p:tag name="AS_UNIQUEID" val="76"/>
</p:tagLst>
</file>

<file path=ppt/tags/tag88.xml><?xml version="1.0" encoding="utf-8"?>
<p:tagLst xmlns:p="http://schemas.openxmlformats.org/presentationml/2006/main">
  <p:tag name="AS_UNIQUEID" val="79"/>
</p:tagLst>
</file>

<file path=ppt/tags/tag89.xml><?xml version="1.0" encoding="utf-8"?>
<p:tagLst xmlns:p="http://schemas.openxmlformats.org/presentationml/2006/main">
  <p:tag name="AS_UNIQUEID" val="80"/>
</p:tagLst>
</file>

<file path=ppt/tags/tag9.xml><?xml version="1.0" encoding="utf-8"?>
<p:tagLst xmlns:p="http://schemas.openxmlformats.org/presentationml/2006/main">
  <p:tag name="AS_UNIQUEID" val="56"/>
</p:tagLst>
</file>

<file path=ppt/tags/tag90.xml><?xml version="1.0" encoding="utf-8"?>
<p:tagLst xmlns:p="http://schemas.openxmlformats.org/presentationml/2006/main">
  <p:tag name="AS_UNIQUEID" val="81"/>
</p:tagLst>
</file>

<file path=ppt/tags/tag91.xml><?xml version="1.0" encoding="utf-8"?>
<p:tagLst xmlns:p="http://schemas.openxmlformats.org/presentationml/2006/main">
  <p:tag name="AS_UNIQUEID" val="82"/>
</p:tagLst>
</file>

<file path=ppt/tags/tag92.xml><?xml version="1.0" encoding="utf-8"?>
<p:tagLst xmlns:p="http://schemas.openxmlformats.org/presentationml/2006/main">
  <p:tag name="AS_UNIQUEID" val="83"/>
</p:tagLst>
</file>

<file path=ppt/tags/tag93.xml><?xml version="1.0" encoding="utf-8"?>
<p:tagLst xmlns:p="http://schemas.openxmlformats.org/presentationml/2006/main">
  <p:tag name="AS_UNIQUEID" val="84"/>
</p:tagLst>
</file>

<file path=ppt/tags/tag94.xml><?xml version="1.0" encoding="utf-8"?>
<p:tagLst xmlns:p="http://schemas.openxmlformats.org/presentationml/2006/main">
  <p:tag name="AS_UNIQUEID" val="85"/>
</p:tagLst>
</file>

<file path=ppt/tags/tag95.xml><?xml version="1.0" encoding="utf-8"?>
<p:tagLst xmlns:p="http://schemas.openxmlformats.org/presentationml/2006/main">
  <p:tag name="AS_UNIQUEID" val="86"/>
</p:tagLst>
</file>

<file path=ppt/tags/tag96.xml><?xml version="1.0" encoding="utf-8"?>
<p:tagLst xmlns:p="http://schemas.openxmlformats.org/presentationml/2006/main">
  <p:tag name="AS_UNIQUEID" val="71"/>
</p:tagLst>
</file>

<file path=ppt/tags/tag97.xml><?xml version="1.0" encoding="utf-8"?>
<p:tagLst xmlns:p="http://schemas.openxmlformats.org/presentationml/2006/main">
  <p:tag name="AS_UNIQUEID" val="72"/>
</p:tagLst>
</file>

<file path=ppt/tags/tag98.xml><?xml version="1.0" encoding="utf-8"?>
<p:tagLst xmlns:p="http://schemas.openxmlformats.org/presentationml/2006/main">
  <p:tag name="AS_UNIQUEID" val="73"/>
</p:tagLst>
</file>

<file path=ppt/tags/tag99.xml><?xml version="1.0" encoding="utf-8"?>
<p:tagLst xmlns:p="http://schemas.openxmlformats.org/presentationml/2006/main">
  <p:tag name="AS_UNIQUEID" val="9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1864</Words>
  <Application>WPS 演示</Application>
  <PresentationFormat>自定义</PresentationFormat>
  <Paragraphs>218</Paragraphs>
  <Slides>18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等线</vt:lpstr>
      <vt:lpstr>Georgia</vt:lpstr>
      <vt:lpstr>汉仪楷体简</vt:lpstr>
      <vt:lpstr>Wingdings</vt:lpstr>
      <vt:lpstr>汉仪魏碑简</vt:lpstr>
      <vt:lpstr>Andalus</vt:lpstr>
      <vt:lpstr>Calibri</vt:lpstr>
      <vt:lpstr>Comic Sans MS</vt:lpstr>
      <vt:lpstr>MV Boli</vt:lpstr>
      <vt:lpstr>Arial</vt:lpstr>
      <vt:lpstr>Arial Unicode MS</vt:lpstr>
      <vt:lpstr>Segoe Print</vt:lpstr>
      <vt:lpstr>第一PPT模板网-WWW.1PPT.COM</vt:lpstr>
      <vt:lpstr>PowerPoint 演示文稿</vt:lpstr>
      <vt:lpstr>Let's learn!</vt:lpstr>
      <vt:lpstr>Sentence Practice</vt:lpstr>
      <vt:lpstr>Sentence Practice</vt:lpstr>
      <vt:lpstr>Let’s say!</vt:lpstr>
      <vt:lpstr>Let’s say!</vt:lpstr>
      <vt:lpstr>Let’s say!</vt:lpstr>
      <vt:lpstr>PowerPoint 演示文稿</vt:lpstr>
      <vt:lpstr>PowerPoint 演示文稿</vt:lpstr>
      <vt:lpstr>PowerPoint 演示文稿</vt:lpstr>
      <vt:lpstr>PowerPoint 演示文稿</vt:lpstr>
      <vt:lpstr>Let’s chant!</vt:lpstr>
      <vt:lpstr>PowerPoint 演示文稿</vt:lpstr>
      <vt:lpstr>Homework</vt:lpstr>
      <vt:lpstr>Homework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2022-05-22T15:04:00Z</cp:lastPrinted>
  <dcterms:created xsi:type="dcterms:W3CDTF">2022-05-22T15:04:00Z</dcterms:created>
  <dcterms:modified xsi:type="dcterms:W3CDTF">2023-02-23T01:40:17Z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21A487A9797A412D9142FF177F2630A3</vt:lpwstr>
  </property>
  <property fmtid="{D5CDD505-2E9C-101B-9397-08002B2CF9AE}" pid="7" name="KSOProductBuildVer">
    <vt:lpwstr>2052-11.1.0.13703</vt:lpwstr>
  </property>
</Properties>
</file>