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1387" r:id="rId3"/>
    <p:sldId id="1119" r:id="rId4"/>
    <p:sldId id="1120" r:id="rId5"/>
    <p:sldId id="1350" r:id="rId6"/>
    <p:sldId id="1351" r:id="rId8"/>
    <p:sldId id="1352" r:id="rId9"/>
    <p:sldId id="1329" r:id="rId10"/>
    <p:sldId id="1330" r:id="rId11"/>
    <p:sldId id="1323" r:id="rId12"/>
    <p:sldId id="1253" r:id="rId13"/>
    <p:sldId id="1254" r:id="rId14"/>
    <p:sldId id="1255" r:id="rId15"/>
    <p:sldId id="1256" r:id="rId16"/>
    <p:sldId id="1258" r:id="rId17"/>
    <p:sldId id="1354" r:id="rId18"/>
    <p:sldId id="1109" r:id="rId19"/>
    <p:sldId id="1233" r:id="rId20"/>
    <p:sldId id="1348" r:id="rId21"/>
    <p:sldId id="515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37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245A087-B3FF-401E-95A1-ED00C8ACDAF1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2E02745-A770-4FB1-B2EF-29BC4536E9F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71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0176541C-D4B7-4ACF-9EB3-9F5D304C3B3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92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12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67A791E-F415-47D4-A897-578C089D4DAA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FontTx/>
            </a:pPr>
            <a:fld id="{15D80932-36E0-4EFF-81B9-EAEA9B6307DF}" type="slidenum">
              <a:rPr lang="zh-CN" altLang="en-US" sz="1800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FontTx/>
            </a:pPr>
            <a:fld id="{8F60DC04-08FD-4D47-A00C-C7C94F0BFF44}" type="slidenum">
              <a:rPr lang="zh-CN" altLang="en-US" sz="1800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FontTx/>
            </a:pPr>
            <a:fld id="{F36B6C35-6D5A-462B-B50B-FC37E4BAF81D}" type="slidenum">
              <a:rPr lang="zh-CN" altLang="en-US" sz="1800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FontTx/>
            </a:pPr>
            <a:fld id="{6535A634-6C5F-4D02-B55E-8FCB1B79A4CA}" type="slidenum">
              <a:rPr lang="zh-CN" altLang="en-US" sz="1800">
                <a:solidFill>
                  <a:srgbClr val="000000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662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en-US" altLang="zh-CN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image" Target="../media/image28.png"/><Relationship Id="rId5" Type="http://schemas.openxmlformats.org/officeDocument/2006/relationships/tags" Target="../tags/tag103.xml"/><Relationship Id="rId4" Type="http://schemas.openxmlformats.org/officeDocument/2006/relationships/image" Target="../media/image27.png"/><Relationship Id="rId3" Type="http://schemas.openxmlformats.org/officeDocument/2006/relationships/tags" Target="../tags/tag102.xml"/><Relationship Id="rId2" Type="http://schemas.openxmlformats.org/officeDocument/2006/relationships/image" Target="../media/image26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2.wav"/><Relationship Id="rId12" Type="http://schemas.openxmlformats.org/officeDocument/2006/relationships/audio" Target="../media/audio1.wav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image" Target="../media/image28.png"/><Relationship Id="rId5" Type="http://schemas.openxmlformats.org/officeDocument/2006/relationships/tags" Target="../tags/tag113.xml"/><Relationship Id="rId4" Type="http://schemas.openxmlformats.org/officeDocument/2006/relationships/image" Target="../media/image27.png"/><Relationship Id="rId3" Type="http://schemas.openxmlformats.org/officeDocument/2006/relationships/tags" Target="../tags/tag112.xml"/><Relationship Id="rId2" Type="http://schemas.openxmlformats.org/officeDocument/2006/relationships/image" Target="../media/image30.png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2.wav"/><Relationship Id="rId12" Type="http://schemas.openxmlformats.org/officeDocument/2006/relationships/audio" Target="../media/audio1.wav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1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125.xml"/><Relationship Id="rId7" Type="http://schemas.openxmlformats.org/officeDocument/2006/relationships/image" Target="../media/image29.png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28.png"/><Relationship Id="rId3" Type="http://schemas.openxmlformats.org/officeDocument/2006/relationships/tags" Target="../tags/tag122.xml"/><Relationship Id="rId2" Type="http://schemas.openxmlformats.org/officeDocument/2006/relationships/image" Target="../media/image27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2.wav"/><Relationship Id="rId12" Type="http://schemas.openxmlformats.org/officeDocument/2006/relationships/audio" Target="../media/audio1.wav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2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tags" Target="../tags/tag135.xml"/><Relationship Id="rId7" Type="http://schemas.openxmlformats.org/officeDocument/2006/relationships/image" Target="../media/image29.png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28.png"/><Relationship Id="rId3" Type="http://schemas.openxmlformats.org/officeDocument/2006/relationships/tags" Target="../tags/tag132.xml"/><Relationship Id="rId2" Type="http://schemas.openxmlformats.org/officeDocument/2006/relationships/image" Target="../media/image27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.xml"/><Relationship Id="rId13" Type="http://schemas.openxmlformats.org/officeDocument/2006/relationships/audio" Target="../media/audio2.wav"/><Relationship Id="rId12" Type="http://schemas.openxmlformats.org/officeDocument/2006/relationships/audio" Target="../media/audio1.wav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3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image" Target="../media/image34.png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9" Type="http://schemas.openxmlformats.org/officeDocument/2006/relationships/slideLayout" Target="../slideLayouts/slideLayout3.xml"/><Relationship Id="rId28" Type="http://schemas.openxmlformats.org/officeDocument/2006/relationships/tags" Target="../tags/tag163.xml"/><Relationship Id="rId27" Type="http://schemas.openxmlformats.org/officeDocument/2006/relationships/tags" Target="../tags/tag162.xml"/><Relationship Id="rId26" Type="http://schemas.openxmlformats.org/officeDocument/2006/relationships/tags" Target="../tags/tag161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image" Target="../media/image37.png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33.png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image" Target="../media/image36.png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image" Target="../media/image35.png"/><Relationship Id="rId10" Type="http://schemas.openxmlformats.org/officeDocument/2006/relationships/tags" Target="../tags/tag148.xml"/><Relationship Id="rId1" Type="http://schemas.openxmlformats.org/officeDocument/2006/relationships/tags" Target="../tags/tag1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image" Target="../media/image41.png"/><Relationship Id="rId7" Type="http://schemas.openxmlformats.org/officeDocument/2006/relationships/tags" Target="../tags/tag167.xml"/><Relationship Id="rId6" Type="http://schemas.openxmlformats.org/officeDocument/2006/relationships/image" Target="../media/image40.png"/><Relationship Id="rId5" Type="http://schemas.openxmlformats.org/officeDocument/2006/relationships/tags" Target="../tags/tag166.xml"/><Relationship Id="rId4" Type="http://schemas.openxmlformats.org/officeDocument/2006/relationships/image" Target="../media/image39.png"/><Relationship Id="rId3" Type="http://schemas.openxmlformats.org/officeDocument/2006/relationships/tags" Target="../tags/tag165.xml"/><Relationship Id="rId2" Type="http://schemas.openxmlformats.org/officeDocument/2006/relationships/image" Target="../media/image38.jpeg"/><Relationship Id="rId19" Type="http://schemas.openxmlformats.org/officeDocument/2006/relationships/notesSlide" Target="../notesSlides/notesSlide9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72.xml"/><Relationship Id="rId16" Type="http://schemas.openxmlformats.org/officeDocument/2006/relationships/image" Target="../media/image45.jpeg"/><Relationship Id="rId15" Type="http://schemas.openxmlformats.org/officeDocument/2006/relationships/tags" Target="../tags/tag171.xml"/><Relationship Id="rId14" Type="http://schemas.openxmlformats.org/officeDocument/2006/relationships/image" Target="../media/image44.jpeg"/><Relationship Id="rId13" Type="http://schemas.openxmlformats.org/officeDocument/2006/relationships/tags" Target="../tags/tag170.xml"/><Relationship Id="rId12" Type="http://schemas.openxmlformats.org/officeDocument/2006/relationships/image" Target="../media/image43.png"/><Relationship Id="rId11" Type="http://schemas.openxmlformats.org/officeDocument/2006/relationships/tags" Target="../tags/tag169.xml"/><Relationship Id="rId10" Type="http://schemas.openxmlformats.org/officeDocument/2006/relationships/image" Target="../media/image42.png"/><Relationship Id="rId1" Type="http://schemas.openxmlformats.org/officeDocument/2006/relationships/tags" Target="../tags/tag16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8" Type="http://schemas.openxmlformats.org/officeDocument/2006/relationships/notesSlide" Target="../notesSlides/notesSlide10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47.png"/><Relationship Id="rId15" Type="http://schemas.openxmlformats.org/officeDocument/2006/relationships/tags" Target="../tags/tag188.xml"/><Relationship Id="rId14" Type="http://schemas.openxmlformats.org/officeDocument/2006/relationships/image" Target="../media/image46.png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11.xml"/><Relationship Id="rId20" Type="http://schemas.openxmlformats.org/officeDocument/2006/relationships/tags" Target="../tags/tag210.xml"/><Relationship Id="rId2" Type="http://schemas.openxmlformats.org/officeDocument/2006/relationships/tags" Target="../tags/tag192.xml"/><Relationship Id="rId19" Type="http://schemas.openxmlformats.org/officeDocument/2006/relationships/tags" Target="../tags/tag209.xml"/><Relationship Id="rId18" Type="http://schemas.openxmlformats.org/officeDocument/2006/relationships/tags" Target="../tags/tag208.xml"/><Relationship Id="rId17" Type="http://schemas.openxmlformats.org/officeDocument/2006/relationships/tags" Target="../tags/tag207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openxmlformats.org/officeDocument/2006/relationships/tags" Target="../tags/tag203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image" Target="../media/image48.png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50.png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image" Target="../media/image53.png"/><Relationship Id="rId7" Type="http://schemas.openxmlformats.org/officeDocument/2006/relationships/tags" Target="../tags/tag229.xml"/><Relationship Id="rId6" Type="http://schemas.openxmlformats.org/officeDocument/2006/relationships/image" Target="../media/image52.png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image" Target="../media/image51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54.png"/><Relationship Id="rId1" Type="http://schemas.openxmlformats.org/officeDocument/2006/relationships/tags" Target="../tags/tag22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6.png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image" Target="../media/image5.png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image" Target="../media/image4.png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7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9.xml"/><Relationship Id="rId14" Type="http://schemas.openxmlformats.org/officeDocument/2006/relationships/image" Target="../media/image9.png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10.png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1.jpeg"/><Relationship Id="rId1" Type="http://schemas.openxmlformats.org/officeDocument/2006/relationships/tags" Target="../tags/tag3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13.png"/><Relationship Id="rId3" Type="http://schemas.openxmlformats.org/officeDocument/2006/relationships/tags" Target="../tags/tag45.xml"/><Relationship Id="rId2" Type="http://schemas.openxmlformats.org/officeDocument/2006/relationships/image" Target="../media/image11.jpe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../media/image14.png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62.xml"/><Relationship Id="rId11" Type="http://schemas.openxmlformats.org/officeDocument/2006/relationships/image" Target="../media/image15.png"/><Relationship Id="rId10" Type="http://schemas.openxmlformats.org/officeDocument/2006/relationships/tags" Target="../tags/tag61.xml"/><Relationship Id="rId1" Type="http://schemas.openxmlformats.org/officeDocument/2006/relationships/tags" Target="../tags/tag5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6" Type="http://schemas.openxmlformats.org/officeDocument/2006/relationships/slideLayout" Target="../slideLayouts/slideLayout2.xml"/><Relationship Id="rId25" Type="http://schemas.openxmlformats.org/officeDocument/2006/relationships/image" Target="../media/image19.png"/><Relationship Id="rId24" Type="http://schemas.openxmlformats.org/officeDocument/2006/relationships/tags" Target="../tags/tag83.xml"/><Relationship Id="rId23" Type="http://schemas.openxmlformats.org/officeDocument/2006/relationships/image" Target="../media/image18.png"/><Relationship Id="rId22" Type="http://schemas.openxmlformats.org/officeDocument/2006/relationships/tags" Target="../tags/tag82.xml"/><Relationship Id="rId21" Type="http://schemas.openxmlformats.org/officeDocument/2006/relationships/image" Target="../media/image17.png"/><Relationship Id="rId20" Type="http://schemas.openxmlformats.org/officeDocument/2006/relationships/tags" Target="../tags/tag81.xml"/><Relationship Id="rId2" Type="http://schemas.openxmlformats.org/officeDocument/2006/relationships/tags" Target="../tags/tag64.xml"/><Relationship Id="rId19" Type="http://schemas.openxmlformats.org/officeDocument/2006/relationships/image" Target="../media/image16.png"/><Relationship Id="rId18" Type="http://schemas.openxmlformats.org/officeDocument/2006/relationships/tags" Target="../tags/tag80.xml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88.xml"/><Relationship Id="rId7" Type="http://schemas.openxmlformats.org/officeDocument/2006/relationships/image" Target="../media/image22.png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image" Target="../media/image21.png"/><Relationship Id="rId3" Type="http://schemas.openxmlformats.org/officeDocument/2006/relationships/tags" Target="../tags/tag85.xml"/><Relationship Id="rId22" Type="http://schemas.openxmlformats.org/officeDocument/2006/relationships/notesSlide" Target="../notesSlides/notesSlide4.x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97.xml"/><Relationship Id="rId2" Type="http://schemas.openxmlformats.org/officeDocument/2006/relationships/image" Target="../media/image20.png"/><Relationship Id="rId19" Type="http://schemas.openxmlformats.org/officeDocument/2006/relationships/tags" Target="../tags/tag96.xml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image" Target="../media/image25.png"/><Relationship Id="rId13" Type="http://schemas.openxmlformats.org/officeDocument/2006/relationships/tags" Target="../tags/tag91.xml"/><Relationship Id="rId12" Type="http://schemas.openxmlformats.org/officeDocument/2006/relationships/image" Target="../media/image24.png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/>
          <p:nvPr>
            <p:custDataLst>
              <p:tags r:id="rId1"/>
            </p:custDataLst>
          </p:nvPr>
        </p:nvSpPr>
        <p:spPr>
          <a:xfrm>
            <a:off x="2568575" y="381635"/>
            <a:ext cx="181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/>
            <a:r>
              <a:rPr lang="en-US" altLang="zh-CN" sz="32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32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  <p:sp>
        <p:nvSpPr>
          <p:cNvPr id="4" name="矩形 2"/>
          <p:cNvSpPr/>
          <p:nvPr>
            <p:custDataLst>
              <p:tags r:id="rId2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4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Where Is My Car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?</a:t>
            </a:r>
            <a:endParaRPr lang="en-US" altLang="zh-CN" sz="44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/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3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</a:t>
            </a:r>
            <a:r>
              <a:rPr lang="zh-CN" altLang="en-US" sz="4400" b="1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时</a:t>
            </a:r>
            <a:endParaRPr lang="en-US" altLang="zh-CN" sz="44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b="-6313"/>
          <a:stretch>
            <a:fillRect/>
          </a:stretch>
        </p:blipFill>
        <p:spPr>
          <a:xfrm>
            <a:off x="7499350" y="3360738"/>
            <a:ext cx="2003425" cy="3155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6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032250" y="0"/>
            <a:ext cx="4706938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7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65650" y="104775"/>
            <a:ext cx="3640138" cy="172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文本框 6"/>
          <p:cNvSpPr/>
          <p:nvPr>
            <p:custDataLst>
              <p:tags r:id="rId7"/>
            </p:custDataLst>
          </p:nvPr>
        </p:nvSpPr>
        <p:spPr>
          <a:xfrm>
            <a:off x="4098925" y="233363"/>
            <a:ext cx="3994150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en-US" altLang="zh-CN" sz="8800" b="1">
                <a:solidFill>
                  <a:srgbClr val="4472C4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 </a:t>
            </a:r>
            <a:r>
              <a:rPr lang="en-US" altLang="zh-CN" sz="8800" b="1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</a:t>
            </a:r>
            <a:r>
              <a:rPr lang="en-US" altLang="zh-CN" sz="88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</a:t>
            </a:r>
            <a:r>
              <a:rPr lang="en-US" altLang="zh-CN" sz="88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g</a:t>
            </a:r>
            <a:endParaRPr lang="zh-CN" altLang="en-US" sz="8800" b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6389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4962525"/>
            <a:ext cx="1882775" cy="1882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0" name="文本框 24"/>
          <p:cNvSpPr/>
          <p:nvPr>
            <p:custDataLst>
              <p:tags r:id="rId10"/>
            </p:custDataLst>
          </p:nvPr>
        </p:nvSpPr>
        <p:spPr>
          <a:xfrm>
            <a:off x="454025" y="104775"/>
            <a:ext cx="2814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buClrTx/>
              <a:buFontTx/>
            </a:pPr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Play a game   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 0.041204 L 0.450208 -0.72213" ptsTypes="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 l="-9619" r="-2109"/>
          <a:stretch>
            <a:fillRect/>
          </a:stretch>
        </p:blipFill>
        <p:spPr>
          <a:xfrm>
            <a:off x="6832600" y="3429000"/>
            <a:ext cx="4056063" cy="3324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4032250" y="0"/>
            <a:ext cx="4706938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5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65650" y="104775"/>
            <a:ext cx="3640138" cy="172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6"/>
          <p:cNvSpPr/>
          <p:nvPr>
            <p:custDataLst>
              <p:tags r:id="rId7"/>
            </p:custDataLst>
          </p:nvPr>
        </p:nvSpPr>
        <p:spPr>
          <a:xfrm>
            <a:off x="4329113" y="382588"/>
            <a:ext cx="3733800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en-US" altLang="zh-CN" sz="8800" b="1">
                <a:solidFill>
                  <a:srgbClr val="4472C4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 </a:t>
            </a:r>
            <a:r>
              <a:rPr lang="en-US" altLang="zh-CN" sz="8800" b="1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</a:t>
            </a:r>
            <a:r>
              <a:rPr lang="en-US" altLang="zh-CN" sz="88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</a:t>
            </a:r>
            <a:r>
              <a:rPr lang="en-US" altLang="zh-CN" sz="88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x</a:t>
            </a:r>
            <a:endParaRPr lang="en-US" altLang="zh-CN" sz="8800" b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18437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4962525"/>
            <a:ext cx="1882775" cy="1882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8" name="文本框 24"/>
          <p:cNvSpPr/>
          <p:nvPr>
            <p:custDataLst>
              <p:tags r:id="rId10"/>
            </p:custDataLst>
          </p:nvPr>
        </p:nvSpPr>
        <p:spPr>
          <a:xfrm>
            <a:off x="454025" y="104775"/>
            <a:ext cx="2814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buClrTx/>
              <a:buFontTx/>
            </a:pPr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Play a game   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 0.041204 L 0.450208 -0.72213" ptsTypes="">
                                      <p:cBhvr>
                                        <p:cTn id="11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4032250" y="0"/>
            <a:ext cx="4706938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65650" y="104775"/>
            <a:ext cx="3640138" cy="172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3" name="文本框 6"/>
          <p:cNvSpPr/>
          <p:nvPr>
            <p:custDataLst>
              <p:tags r:id="rId5"/>
            </p:custDataLst>
          </p:nvPr>
        </p:nvSpPr>
        <p:spPr>
          <a:xfrm>
            <a:off x="4686300" y="366713"/>
            <a:ext cx="3398838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en-US" altLang="zh-CN" sz="72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</a:t>
            </a:r>
            <a:r>
              <a:rPr lang="en-US" altLang="zh-CN" sz="72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range</a:t>
            </a:r>
            <a:endParaRPr lang="en-US" altLang="zh-CN" sz="44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20484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0" y="4962525"/>
            <a:ext cx="1882775" cy="1882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5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7446963" y="3752850"/>
            <a:ext cx="2584450" cy="2419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6" name="文本框 24"/>
          <p:cNvSpPr/>
          <p:nvPr>
            <p:custDataLst>
              <p:tags r:id="rId10"/>
            </p:custDataLst>
          </p:nvPr>
        </p:nvSpPr>
        <p:spPr>
          <a:xfrm>
            <a:off x="454025" y="104775"/>
            <a:ext cx="2814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buClrTx/>
              <a:buFontTx/>
            </a:pPr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Play a game   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 0.041204 L 0.450208 -0.72213" ptsTypes="">
                                      <p:cBhvr>
                                        <p:cTn id="1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fill="hold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4032250" y="0"/>
            <a:ext cx="4706938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65650" y="104775"/>
            <a:ext cx="3640138" cy="172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6"/>
          <p:cNvSpPr/>
          <p:nvPr>
            <p:custDataLst>
              <p:tags r:id="rId5"/>
            </p:custDataLst>
          </p:nvPr>
        </p:nvSpPr>
        <p:spPr>
          <a:xfrm>
            <a:off x="4503738" y="169863"/>
            <a:ext cx="3408362" cy="1444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buClrTx/>
              <a:buFontTx/>
            </a:pPr>
            <a:r>
              <a:rPr lang="en-US" altLang="zh-CN" sz="8800" b="1">
                <a:solidFill>
                  <a:srgbClr val="4472C4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 </a:t>
            </a:r>
            <a:r>
              <a:rPr lang="en-US" altLang="zh-CN" sz="8800" b="1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</a:t>
            </a:r>
            <a:r>
              <a:rPr lang="en-US" altLang="zh-CN" sz="88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</a:t>
            </a:r>
            <a:r>
              <a:rPr lang="en-US" altLang="zh-CN" sz="88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dy</a:t>
            </a:r>
            <a:endParaRPr lang="en-US" altLang="zh-CN" sz="8800" b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22532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0" y="4962525"/>
            <a:ext cx="1882775" cy="1882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4"/>
          <p:cNvPicPr>
            <a:picLocks noGrp="1"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632700" y="2894013"/>
            <a:ext cx="2765425" cy="37353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2534" name="文本框 24"/>
          <p:cNvSpPr/>
          <p:nvPr>
            <p:custDataLst>
              <p:tags r:id="rId10"/>
            </p:custDataLst>
          </p:nvPr>
        </p:nvSpPr>
        <p:spPr>
          <a:xfrm>
            <a:off x="454025" y="104775"/>
            <a:ext cx="28146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buClrTx/>
              <a:buFontTx/>
            </a:pPr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Play a game   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 0.041204 L 0.450208 -0.72213" ptsTypes="">
                                      <p:cBhvr>
                                        <p:cTn id="1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085975" y="0"/>
            <a:ext cx="6853238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4578" name="组合 14"/>
          <p:cNvGrpSpPr/>
          <p:nvPr>
            <p:custDataLst>
              <p:tags r:id="rId3"/>
            </p:custDataLst>
          </p:nvPr>
        </p:nvGrpSpPr>
        <p:grpSpPr>
          <a:xfrm flipH="1">
            <a:off x="1065213" y="2422525"/>
            <a:ext cx="4568825" cy="1782763"/>
            <a:chOff x="3083070" y="1931107"/>
            <a:chExt cx="4567906" cy="1782044"/>
          </a:xfrm>
        </p:grpSpPr>
        <p:pic>
          <p:nvPicPr>
            <p:cNvPr id="24579" name="图片 27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flipH="1">
              <a:off x="3661301" y="1931107"/>
              <a:ext cx="3159574" cy="17820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4580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3083070" y="2062451"/>
              <a:ext cx="4567906" cy="1398270"/>
              <a:chOff x="13545" y="4422"/>
              <a:chExt cx="3892" cy="2143"/>
            </a:xfrm>
          </p:grpSpPr>
          <p:sp>
            <p:nvSpPr>
              <p:cNvPr id="24581" name="圆角矩形标注 9"/>
              <p:cNvSpPr/>
              <p:nvPr>
                <p:custDataLst>
                  <p:tags r:id="rId7"/>
                </p:custDataLst>
              </p:nvPr>
            </p:nvSpPr>
            <p:spPr>
              <a:xfrm>
                <a:off x="13660" y="4422"/>
                <a:ext cx="3777" cy="2143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eaLnBrk="0" hangingPunct="0">
                  <a:buClrTx/>
                  <a:buFontTx/>
                </a:pPr>
                <a:endPara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  <p:sp>
            <p:nvSpPr>
              <p:cNvPr id="24582" name="文本框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13545" y="4697"/>
                <a:ext cx="3777" cy="104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0" hangingPunct="0">
                  <a:lnSpc>
                    <a:spcPct val="120000"/>
                  </a:lnSpc>
                  <a:buClrTx/>
                  <a:buFontTx/>
                </a:pPr>
                <a:r>
                  <a:rPr lang="en-US" altLang="zh-CN" sz="3200">
                    <a:solidFill>
                      <a:srgbClr val="000000"/>
                    </a:solidFill>
                    <a:latin typeface="Georgia" panose="02040502050405020303" charset="0"/>
                    <a:ea typeface="汉仪楷体简" panose="02010600000101010101" charset="-122"/>
                    <a:sym typeface="宋体" panose="02010600030101010101" pitchFamily="2" charset="-122"/>
                  </a:rPr>
                  <a:t>box, dog</a:t>
                </a:r>
                <a:endParaRPr lang="en-US" altLang="zh-CN" sz="320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583" name="组合 31"/>
          <p:cNvGrpSpPr/>
          <p:nvPr>
            <p:custDataLst>
              <p:tags r:id="rId9"/>
            </p:custDataLst>
          </p:nvPr>
        </p:nvGrpSpPr>
        <p:grpSpPr>
          <a:xfrm flipH="1">
            <a:off x="58738" y="3973513"/>
            <a:ext cx="3370262" cy="1568450"/>
            <a:chOff x="1653544" y="1780202"/>
            <a:chExt cx="6094844" cy="3131053"/>
          </a:xfrm>
        </p:grpSpPr>
        <p:pic>
          <p:nvPicPr>
            <p:cNvPr id="24584" name="图片 3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 flipH="1">
              <a:off x="1925278" y="1780202"/>
              <a:ext cx="5551377" cy="31310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4585" name="组合 33"/>
            <p:cNvGrpSpPr/>
            <p:nvPr>
              <p:custDataLst>
                <p:tags r:id="rId12"/>
              </p:custDataLst>
            </p:nvPr>
          </p:nvGrpSpPr>
          <p:grpSpPr>
            <a:xfrm>
              <a:off x="1653544" y="2062451"/>
              <a:ext cx="6094844" cy="1770184"/>
              <a:chOff x="12327" y="4422"/>
              <a:chExt cx="5193" cy="2713"/>
            </a:xfrm>
          </p:grpSpPr>
          <p:sp>
            <p:nvSpPr>
              <p:cNvPr id="24586" name="圆角矩形标注 9"/>
              <p:cNvSpPr/>
              <p:nvPr>
                <p:custDataLst>
                  <p:tags r:id="rId13"/>
                </p:custDataLst>
              </p:nvPr>
            </p:nvSpPr>
            <p:spPr>
              <a:xfrm>
                <a:off x="13660" y="4422"/>
                <a:ext cx="3777" cy="2143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eaLnBrk="0" hangingPunct="0">
                  <a:buClrTx/>
                  <a:buFontTx/>
                </a:pPr>
                <a:endPara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  <p:sp>
            <p:nvSpPr>
              <p:cNvPr id="24587" name="文本框 10"/>
              <p:cNvSpPr/>
              <p:nvPr>
                <p:custDataLst>
                  <p:tags r:id="rId14"/>
                </p:custDataLst>
              </p:nvPr>
            </p:nvSpPr>
            <p:spPr>
              <a:xfrm>
                <a:off x="12327" y="4915"/>
                <a:ext cx="5193" cy="222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0" hangingPunct="0">
                  <a:lnSpc>
                    <a:spcPct val="120000"/>
                  </a:lnSpc>
                  <a:buClrTx/>
                  <a:buFontTx/>
                </a:pPr>
                <a:r>
                  <a:rPr lang="en-US" altLang="zh-CN" sz="3200">
                    <a:solidFill>
                      <a:srgbClr val="000000"/>
                    </a:solidFill>
                    <a:latin typeface="Georgia" panose="02040502050405020303" charset="0"/>
                    <a:ea typeface="汉仪楷体简" panose="02010600000101010101" charset="-122"/>
                    <a:sym typeface="宋体" panose="02010600030101010101" pitchFamily="2" charset="-122"/>
                  </a:rPr>
                  <a:t>box</a:t>
                </a:r>
                <a:endParaRPr lang="en-US" altLang="zh-CN" sz="320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588" name="组合 39"/>
          <p:cNvGrpSpPr/>
          <p:nvPr>
            <p:custDataLst>
              <p:tags r:id="rId15"/>
            </p:custDataLst>
          </p:nvPr>
        </p:nvGrpSpPr>
        <p:grpSpPr>
          <a:xfrm rot="21120000">
            <a:off x="6292850" y="1909763"/>
            <a:ext cx="4878388" cy="2533650"/>
            <a:chOff x="2445769" y="2062451"/>
            <a:chExt cx="5205206" cy="2437417"/>
          </a:xfrm>
        </p:grpSpPr>
        <p:pic>
          <p:nvPicPr>
            <p:cNvPr id="24589" name="图片 40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 flipH="1">
              <a:off x="2716305" y="2344400"/>
              <a:ext cx="3821657" cy="215546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4590" name="组合 41"/>
            <p:cNvGrpSpPr/>
            <p:nvPr>
              <p:custDataLst>
                <p:tags r:id="rId18"/>
              </p:custDataLst>
            </p:nvPr>
          </p:nvGrpSpPr>
          <p:grpSpPr>
            <a:xfrm>
              <a:off x="2445769" y="2062451"/>
              <a:ext cx="5205206" cy="1488312"/>
              <a:chOff x="13002" y="4422"/>
              <a:chExt cx="4435" cy="2281"/>
            </a:xfrm>
          </p:grpSpPr>
          <p:sp>
            <p:nvSpPr>
              <p:cNvPr id="24591" name="圆角矩形标注 9"/>
              <p:cNvSpPr/>
              <p:nvPr>
                <p:custDataLst>
                  <p:tags r:id="rId19"/>
                </p:custDataLst>
              </p:nvPr>
            </p:nvSpPr>
            <p:spPr>
              <a:xfrm>
                <a:off x="13660" y="4422"/>
                <a:ext cx="3777" cy="2143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eaLnBrk="0" hangingPunct="0">
                  <a:buClrTx/>
                  <a:buFontTx/>
                </a:pPr>
                <a:endPara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  <p:sp>
            <p:nvSpPr>
              <p:cNvPr id="24592" name="文本框 10"/>
              <p:cNvSpPr/>
              <p:nvPr>
                <p:custDataLst>
                  <p:tags r:id="rId20"/>
                </p:custDataLst>
              </p:nvPr>
            </p:nvSpPr>
            <p:spPr>
              <a:xfrm rot="420000">
                <a:off x="13002" y="5663"/>
                <a:ext cx="3777" cy="1040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0" hangingPunct="0">
                  <a:lnSpc>
                    <a:spcPct val="120000"/>
                  </a:lnSpc>
                  <a:buClrTx/>
                  <a:buFontTx/>
                </a:pPr>
                <a:r>
                  <a:rPr lang="en-US" altLang="zh-CN" sz="3200">
                    <a:solidFill>
                      <a:srgbClr val="000000"/>
                    </a:solidFill>
                    <a:latin typeface="Georgia" panose="02040502050405020303" charset="0"/>
                    <a:ea typeface="汉仪楷体简" panose="02010600000101010101" charset="-122"/>
                    <a:sym typeface="宋体" panose="02010600030101010101" pitchFamily="2" charset="-122"/>
                  </a:rPr>
                  <a:t>box, dog, on</a:t>
                </a:r>
                <a:endParaRPr lang="en-US" altLang="zh-CN" sz="320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4593" name="组合 44"/>
          <p:cNvGrpSpPr/>
          <p:nvPr>
            <p:custDataLst>
              <p:tags r:id="rId21"/>
            </p:custDataLst>
          </p:nvPr>
        </p:nvGrpSpPr>
        <p:grpSpPr>
          <a:xfrm>
            <a:off x="7399338" y="3481388"/>
            <a:ext cx="4375150" cy="1454150"/>
            <a:chOff x="2982134" y="2062451"/>
            <a:chExt cx="4668841" cy="1398270"/>
          </a:xfrm>
        </p:grpSpPr>
        <p:pic>
          <p:nvPicPr>
            <p:cNvPr id="24594" name="图片 45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3" cstate="email"/>
            <a:stretch>
              <a:fillRect/>
            </a:stretch>
          </p:blipFill>
          <p:spPr>
            <a:xfrm flipH="1">
              <a:off x="4209562" y="2316390"/>
              <a:ext cx="1977092" cy="11151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4595" name="组合 46"/>
            <p:cNvGrpSpPr/>
            <p:nvPr>
              <p:custDataLst>
                <p:tags r:id="rId24"/>
              </p:custDataLst>
            </p:nvPr>
          </p:nvGrpSpPr>
          <p:grpSpPr>
            <a:xfrm>
              <a:off x="2982134" y="2062451"/>
              <a:ext cx="4668841" cy="1398270"/>
              <a:chOff x="13459" y="4422"/>
              <a:chExt cx="3978" cy="2143"/>
            </a:xfrm>
          </p:grpSpPr>
          <p:sp>
            <p:nvSpPr>
              <p:cNvPr id="24596" name="圆角矩形标注 9"/>
              <p:cNvSpPr/>
              <p:nvPr>
                <p:custDataLst>
                  <p:tags r:id="rId25"/>
                </p:custDataLst>
              </p:nvPr>
            </p:nvSpPr>
            <p:spPr>
              <a:xfrm>
                <a:off x="13660" y="4422"/>
                <a:ext cx="3777" cy="2143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marR="0" lvl="0" indent="0" algn="ctr" eaLnBrk="0" hangingPunct="0">
                  <a:buClrTx/>
                  <a:buFontTx/>
                </a:pPr>
                <a:endParaRPr lang="en-US" altLang="zh-CN" sz="320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  <p:sp>
            <p:nvSpPr>
              <p:cNvPr id="24597" name="文本框 10"/>
              <p:cNvSpPr/>
              <p:nvPr>
                <p:custDataLst>
                  <p:tags r:id="rId26"/>
                </p:custDataLst>
              </p:nvPr>
            </p:nvSpPr>
            <p:spPr>
              <a:xfrm>
                <a:off x="13459" y="4849"/>
                <a:ext cx="3777" cy="100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squar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 eaLnBrk="0" hangingPunct="0">
                  <a:lnSpc>
                    <a:spcPct val="120000"/>
                  </a:lnSpc>
                  <a:buClrTx/>
                  <a:buFontTx/>
                </a:pPr>
                <a:r>
                  <a:rPr lang="en-US" altLang="zh-CN" sz="3200">
                    <a:solidFill>
                      <a:srgbClr val="000000"/>
                    </a:solidFill>
                    <a:latin typeface="Georgia" panose="02040502050405020303" charset="0"/>
                    <a:ea typeface="汉仪楷体简" panose="02010600000101010101" charset="-122"/>
                    <a:sym typeface="宋体" panose="02010600030101010101" pitchFamily="2" charset="-122"/>
                  </a:rPr>
                  <a:t>...</a:t>
                </a:r>
                <a:endParaRPr lang="en-US" altLang="zh-CN" sz="320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24598" name="文本框 7"/>
          <p:cNvSpPr/>
          <p:nvPr>
            <p:custDataLst>
              <p:tags r:id="rId27"/>
            </p:custDataLst>
          </p:nvPr>
        </p:nvSpPr>
        <p:spPr>
          <a:xfrm>
            <a:off x="792163" y="582613"/>
            <a:ext cx="26368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Practice </a:t>
            </a:r>
            <a:endParaRPr lang="en-US" altLang="zh-CN" sz="3200" b="1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4599" name="文本框 25"/>
          <p:cNvSpPr/>
          <p:nvPr>
            <p:custDataLst>
              <p:tags r:id="rId28"/>
            </p:custDataLst>
          </p:nvPr>
        </p:nvSpPr>
        <p:spPr>
          <a:xfrm>
            <a:off x="4248150" y="1185863"/>
            <a:ext cx="37893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40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看谁说得多！</a:t>
            </a:r>
            <a:endParaRPr lang="zh-CN" altLang="en-US" sz="40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29338" y="933450"/>
            <a:ext cx="1722437" cy="2547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2" name="Picture 4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75375" y="4330700"/>
            <a:ext cx="2039938" cy="20304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5603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244850" y="4989513"/>
            <a:ext cx="2432050" cy="123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4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394700" y="4840288"/>
            <a:ext cx="2846388" cy="1193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5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8580438" y="1860550"/>
            <a:ext cx="2030412" cy="1214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6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3244850" y="1963738"/>
            <a:ext cx="2082800" cy="1239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7" name="Picture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23888" y="4518025"/>
            <a:ext cx="2565400" cy="2160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8" name="Picture 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93788" y="933450"/>
            <a:ext cx="1757362" cy="2547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9" name="文本框 3"/>
          <p:cNvSpPr txBox="1"/>
          <p:nvPr>
            <p:custDataLst>
              <p:tags r:id="rId17"/>
            </p:custDataLst>
          </p:nvPr>
        </p:nvSpPr>
        <p:spPr>
          <a:xfrm>
            <a:off x="1093788" y="520700"/>
            <a:ext cx="470217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eaLnBrk="0" fontAlgn="base" hangingPunct="0">
              <a:buClrTx/>
              <a:buSzTx/>
              <a:buFontTx/>
              <a:buNone/>
            </a:pPr>
            <a:r>
              <a:rPr kumimoji="0" lang="en-US" altLang="zh-CN" sz="4265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</a:rPr>
              <a:t>Read and write. </a:t>
            </a:r>
            <a:endParaRPr kumimoji="0" lang="en-US" altLang="zh-CN" sz="4265" strike="noStrike" kern="1200" cap="none" spc="0" normalizeH="0" baseline="0" noProof="1"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/>
          <p:nvPr>
            <p:custDataLst>
              <p:tags r:id="rId1"/>
            </p:custDataLst>
          </p:nvPr>
        </p:nvSpPr>
        <p:spPr>
          <a:xfrm>
            <a:off x="911424" y="985042"/>
            <a:ext cx="8568952" cy="563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en-US" altLang="zh-CN" sz="4000" b="1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The ____ is ____ the  _____.</a:t>
            </a:r>
            <a:endParaRPr lang="en-US" altLang="zh-CN" sz="4000" b="1" dirty="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4000" b="1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The _______ _______.</a:t>
            </a:r>
            <a:endParaRPr lang="en-US" altLang="zh-CN" sz="4000" b="1" dirty="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4000" b="1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See the _____.</a:t>
            </a:r>
            <a:endParaRPr lang="en-US" altLang="zh-CN" sz="4000" b="1" dirty="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4000" b="1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See the _____.</a:t>
            </a:r>
            <a:endParaRPr lang="en-US" altLang="zh-CN" sz="4000" b="1" dirty="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4000" b="1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See the ____ on the ______ ______.</a:t>
            </a:r>
            <a:endParaRPr lang="en-US" altLang="zh-CN" sz="4000" b="1" dirty="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0" name="文本框 3"/>
          <p:cNvSpPr/>
          <p:nvPr>
            <p:custDataLst>
              <p:tags r:id="rId2"/>
            </p:custDataLst>
          </p:nvPr>
        </p:nvSpPr>
        <p:spPr>
          <a:xfrm>
            <a:off x="2009974" y="1183480"/>
            <a:ext cx="1245393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sym typeface="微软雅黑" panose="020B0503020204020204" charset="-122"/>
              </a:rPr>
              <a:t>dog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1" name="文本框 4"/>
          <p:cNvSpPr/>
          <p:nvPr>
            <p:custDataLst>
              <p:tags r:id="rId3"/>
            </p:custDataLst>
          </p:nvPr>
        </p:nvSpPr>
        <p:spPr>
          <a:xfrm>
            <a:off x="4168974" y="1190478"/>
            <a:ext cx="14589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on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2" name="虚尾箭头 18"/>
          <p:cNvSpPr/>
          <p:nvPr>
            <p:custDataLst>
              <p:tags r:id="rId4"/>
            </p:custDataLst>
          </p:nvPr>
        </p:nvSpPr>
        <p:spPr>
          <a:xfrm>
            <a:off x="549275" y="269875"/>
            <a:ext cx="4067175" cy="1161633"/>
          </a:xfrm>
          <a:custGeom>
            <a:avLst/>
            <a:gdLst>
              <a:gd name="GT0" fmla="*/ 181504 w 3418205"/>
              <a:gd name="GT1" fmla="+- l GT0 0"/>
              <a:gd name="GT2" fmla="*/ 290407 h 1161633"/>
              <a:gd name="GT3" fmla="+- t GT2 0"/>
              <a:gd name="GT4" fmla="*/ 3127795 w 3418205"/>
              <a:gd name="GT5" fmla="+- l GT4 0"/>
              <a:gd name="GT6" fmla="*/ 871223 h 1161633"/>
              <a:gd name="GT7" fmla="+- t GT6 0"/>
            </a:gdLst>
            <a:ahLst/>
            <a:cxnLst>
              <a:cxn ang="0">
                <a:pos x="2837388" y="0"/>
              </a:cxn>
              <a:cxn ang="0">
                <a:pos x="0" y="580816"/>
              </a:cxn>
              <a:cxn ang="0">
                <a:pos x="2837388" y="1161633"/>
              </a:cxn>
              <a:cxn ang="0">
                <a:pos x="3418205" y="580816"/>
              </a:cxn>
            </a:cxnLst>
            <a:rect l="GT1" t="GT3" r="GT5" b="GT7"/>
            <a:pathLst>
              <a:path w="3418204" h="1161633">
                <a:moveTo>
                  <a:pt x="0" y="290408"/>
                </a:moveTo>
                <a:lnTo>
                  <a:pt x="36301" y="290408"/>
                </a:lnTo>
                <a:lnTo>
                  <a:pt x="36301" y="871224"/>
                </a:lnTo>
                <a:lnTo>
                  <a:pt x="0" y="871224"/>
                </a:lnTo>
                <a:close/>
                <a:moveTo>
                  <a:pt x="72602" y="290408"/>
                </a:moveTo>
                <a:lnTo>
                  <a:pt x="145204" y="290408"/>
                </a:lnTo>
                <a:lnTo>
                  <a:pt x="145204" y="871224"/>
                </a:lnTo>
                <a:lnTo>
                  <a:pt x="72602" y="871224"/>
                </a:lnTo>
                <a:close/>
                <a:moveTo>
                  <a:pt x="181505" y="290408"/>
                </a:moveTo>
                <a:lnTo>
                  <a:pt x="2837388" y="290408"/>
                </a:lnTo>
                <a:lnTo>
                  <a:pt x="2837388" y="0"/>
                </a:lnTo>
                <a:lnTo>
                  <a:pt x="3418205" y="580816"/>
                </a:lnTo>
                <a:lnTo>
                  <a:pt x="2837388" y="1161633"/>
                </a:lnTo>
                <a:lnTo>
                  <a:pt x="2837388" y="871224"/>
                </a:lnTo>
                <a:lnTo>
                  <a:pt x="181505" y="871224"/>
                </a:lnTo>
                <a:close/>
              </a:path>
            </a:pathLst>
          </a:custGeom>
          <a:noFill/>
          <a:ln>
            <a:noFill/>
            <a:round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Chant together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7653" name="文本框 2"/>
          <p:cNvSpPr/>
          <p:nvPr>
            <p:custDataLst>
              <p:tags r:id="rId5"/>
            </p:custDataLst>
          </p:nvPr>
        </p:nvSpPr>
        <p:spPr>
          <a:xfrm>
            <a:off x="6719689" y="1182240"/>
            <a:ext cx="1193800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box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4" name="文本框 6"/>
          <p:cNvSpPr/>
          <p:nvPr>
            <p:custDataLst>
              <p:tags r:id="rId6"/>
            </p:custDataLst>
          </p:nvPr>
        </p:nvSpPr>
        <p:spPr>
          <a:xfrm>
            <a:off x="2087760" y="2075655"/>
            <a:ext cx="2081213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orange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5" name="文本框 7"/>
          <p:cNvSpPr/>
          <p:nvPr>
            <p:custDataLst>
              <p:tags r:id="rId7"/>
            </p:custDataLst>
          </p:nvPr>
        </p:nvSpPr>
        <p:spPr>
          <a:xfrm>
            <a:off x="4742062" y="2056605"/>
            <a:ext cx="14589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box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6" name="文本框 8"/>
          <p:cNvSpPr/>
          <p:nvPr>
            <p:custDataLst>
              <p:tags r:id="rId8"/>
            </p:custDataLst>
          </p:nvPr>
        </p:nvSpPr>
        <p:spPr>
          <a:xfrm>
            <a:off x="3112302" y="3017041"/>
            <a:ext cx="145891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dog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7" name="文本框 9"/>
          <p:cNvSpPr/>
          <p:nvPr>
            <p:custDataLst>
              <p:tags r:id="rId9"/>
            </p:custDataLst>
          </p:nvPr>
        </p:nvSpPr>
        <p:spPr>
          <a:xfrm>
            <a:off x="3117909" y="3893341"/>
            <a:ext cx="1155278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box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8" name="文本框 10"/>
          <p:cNvSpPr/>
          <p:nvPr>
            <p:custDataLst>
              <p:tags r:id="rId10"/>
            </p:custDataLst>
          </p:nvPr>
        </p:nvSpPr>
        <p:spPr>
          <a:xfrm>
            <a:off x="2903265" y="4863304"/>
            <a:ext cx="14605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dog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59" name="文本框 11"/>
          <p:cNvSpPr/>
          <p:nvPr>
            <p:custDataLst>
              <p:tags r:id="rId11"/>
            </p:custDataLst>
          </p:nvPr>
        </p:nvSpPr>
        <p:spPr>
          <a:xfrm>
            <a:off x="5632823" y="4769642"/>
            <a:ext cx="19177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orange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27660" name="文本框 12"/>
          <p:cNvSpPr/>
          <p:nvPr>
            <p:custDataLst>
              <p:tags r:id="rId12"/>
            </p:custDataLst>
          </p:nvPr>
        </p:nvSpPr>
        <p:spPr>
          <a:xfrm>
            <a:off x="7550523" y="4767836"/>
            <a:ext cx="1432520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600" b="1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box</a:t>
            </a:r>
            <a:endParaRPr lang="en-US" altLang="zh-CN" sz="3600" b="1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pic>
        <p:nvPicPr>
          <p:cNvPr id="27661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8799513" y="3900488"/>
            <a:ext cx="1754187" cy="302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2" name="图片 1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10412413" y="3844925"/>
            <a:ext cx="1779587" cy="2868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fill="hold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fill="hold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fill="hold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fill="hold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3" grpId="0"/>
      <p:bldP spid="27654" grpId="0"/>
      <p:bldP spid="27655" grpId="0"/>
      <p:bldP spid="27656" grpId="0"/>
      <p:bldP spid="27657" grpId="0"/>
      <p:bldP spid="27658" grpId="0"/>
      <p:bldP spid="27659" grpId="0"/>
      <p:bldP spid="276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对角圆角矩形 4"/>
          <p:cNvSpPr/>
          <p:nvPr>
            <p:custDataLst>
              <p:tags r:id="rId1"/>
            </p:custDataLst>
          </p:nvPr>
        </p:nvSpPr>
        <p:spPr>
          <a:xfrm>
            <a:off x="330200" y="1906588"/>
            <a:ext cx="12804775" cy="4483100"/>
          </a:xfrm>
          <a:prstGeom prst="round2DiagRect">
            <a:avLst/>
          </a:prstGeom>
          <a:noFill/>
          <a:ln>
            <a:noFill/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698" name="Text Box 18"/>
          <p:cNvSpPr/>
          <p:nvPr>
            <p:custDataLst>
              <p:tags r:id="rId2"/>
            </p:custDataLst>
          </p:nvPr>
        </p:nvSpPr>
        <p:spPr>
          <a:xfrm>
            <a:off x="623888" y="2824163"/>
            <a:ext cx="13027025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3600">
                <a:latin typeface="Georgia" panose="02040502050405020303" charset="0"/>
                <a:ea typeface="汉仪楷体简" panose="02010600000101010101" charset="-122"/>
              </a:rPr>
              <a:t>1.          box               dog                 doll             mom</a:t>
            </a:r>
            <a:endParaRPr lang="en-US" altLang="zh-CN" sz="36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699" name="Text Box 18"/>
          <p:cNvSpPr/>
          <p:nvPr>
            <p:custDataLst>
              <p:tags r:id="rId3"/>
            </p:custDataLst>
          </p:nvPr>
        </p:nvSpPr>
        <p:spPr>
          <a:xfrm>
            <a:off x="677863" y="4564063"/>
            <a:ext cx="12911137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en-US" altLang="zh-CN" sz="3600">
                <a:latin typeface="Georgia" panose="02040502050405020303" charset="0"/>
                <a:ea typeface="汉仪楷体简" panose="02010600000101010101" charset="-122"/>
              </a:rPr>
              <a:t>2.          on                body              orange           run</a:t>
            </a:r>
            <a:endParaRPr lang="en-US" altLang="zh-CN" sz="36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700" name="矩形 9"/>
          <p:cNvSpPr/>
          <p:nvPr>
            <p:custDataLst>
              <p:tags r:id="rId4"/>
            </p:custDataLst>
          </p:nvPr>
        </p:nvSpPr>
        <p:spPr>
          <a:xfrm>
            <a:off x="1233488" y="2857500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1" name="矩形 10"/>
          <p:cNvSpPr/>
          <p:nvPr>
            <p:custDataLst>
              <p:tags r:id="rId5"/>
            </p:custDataLst>
          </p:nvPr>
        </p:nvSpPr>
        <p:spPr>
          <a:xfrm>
            <a:off x="4025900" y="2857500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2" name="矩形 12"/>
          <p:cNvSpPr/>
          <p:nvPr>
            <p:custDataLst>
              <p:tags r:id="rId6"/>
            </p:custDataLst>
          </p:nvPr>
        </p:nvSpPr>
        <p:spPr>
          <a:xfrm>
            <a:off x="6858000" y="2857500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3" name="矩形 13"/>
          <p:cNvSpPr/>
          <p:nvPr>
            <p:custDataLst>
              <p:tags r:id="rId7"/>
            </p:custDataLst>
          </p:nvPr>
        </p:nvSpPr>
        <p:spPr>
          <a:xfrm>
            <a:off x="9752013" y="2857500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4" name="矩形 14"/>
          <p:cNvSpPr/>
          <p:nvPr>
            <p:custDataLst>
              <p:tags r:id="rId8"/>
            </p:custDataLst>
          </p:nvPr>
        </p:nvSpPr>
        <p:spPr>
          <a:xfrm>
            <a:off x="1233488" y="4640263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5" name="矩形 23"/>
          <p:cNvSpPr/>
          <p:nvPr>
            <p:custDataLst>
              <p:tags r:id="rId9"/>
            </p:custDataLst>
          </p:nvPr>
        </p:nvSpPr>
        <p:spPr>
          <a:xfrm>
            <a:off x="4025900" y="4633913"/>
            <a:ext cx="746125" cy="68897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6" name="矩形 32"/>
          <p:cNvSpPr/>
          <p:nvPr>
            <p:custDataLst>
              <p:tags r:id="rId10"/>
            </p:custDataLst>
          </p:nvPr>
        </p:nvSpPr>
        <p:spPr>
          <a:xfrm>
            <a:off x="6858000" y="4640263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7" name="矩形 33"/>
          <p:cNvSpPr/>
          <p:nvPr>
            <p:custDataLst>
              <p:tags r:id="rId11"/>
            </p:custDataLst>
          </p:nvPr>
        </p:nvSpPr>
        <p:spPr>
          <a:xfrm>
            <a:off x="9752013" y="4597400"/>
            <a:ext cx="746125" cy="69056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omic Sans MS" panose="030F0702030302020204" pitchFamily="66" charset="0"/>
              <a:ea typeface="微软雅黑" panose="020B0503020204020204" charset="-122"/>
            </a:endParaRPr>
          </a:p>
        </p:txBody>
      </p:sp>
      <p:sp>
        <p:nvSpPr>
          <p:cNvPr id="29708" name="文本框 34"/>
          <p:cNvSpPr/>
          <p:nvPr>
            <p:custDataLst>
              <p:tags r:id="rId12"/>
            </p:custDataLst>
          </p:nvPr>
        </p:nvSpPr>
        <p:spPr>
          <a:xfrm>
            <a:off x="1323975" y="2795588"/>
            <a:ext cx="5381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1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9709" name="文本框 35"/>
          <p:cNvSpPr/>
          <p:nvPr>
            <p:custDataLst>
              <p:tags r:id="rId13"/>
            </p:custDataLst>
          </p:nvPr>
        </p:nvSpPr>
        <p:spPr>
          <a:xfrm>
            <a:off x="6994525" y="2840038"/>
            <a:ext cx="5381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2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0" name="文本框 36"/>
          <p:cNvSpPr/>
          <p:nvPr>
            <p:custDataLst>
              <p:tags r:id="rId14"/>
            </p:custDataLst>
          </p:nvPr>
        </p:nvSpPr>
        <p:spPr>
          <a:xfrm>
            <a:off x="4151313" y="2822575"/>
            <a:ext cx="538162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3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1" name="文本框 37"/>
          <p:cNvSpPr/>
          <p:nvPr>
            <p:custDataLst>
              <p:tags r:id="rId15"/>
            </p:custDataLst>
          </p:nvPr>
        </p:nvSpPr>
        <p:spPr>
          <a:xfrm>
            <a:off x="9879013" y="2822575"/>
            <a:ext cx="538162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4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2" name="文本框 38"/>
          <p:cNvSpPr/>
          <p:nvPr>
            <p:custDataLst>
              <p:tags r:id="rId16"/>
            </p:custDataLst>
          </p:nvPr>
        </p:nvSpPr>
        <p:spPr>
          <a:xfrm>
            <a:off x="4127500" y="4625975"/>
            <a:ext cx="4746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1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3" name="文本框 39"/>
          <p:cNvSpPr/>
          <p:nvPr>
            <p:custDataLst>
              <p:tags r:id="rId17"/>
            </p:custDataLst>
          </p:nvPr>
        </p:nvSpPr>
        <p:spPr>
          <a:xfrm>
            <a:off x="1323975" y="4652963"/>
            <a:ext cx="5381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2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4" name="文本框 40"/>
          <p:cNvSpPr/>
          <p:nvPr>
            <p:custDataLst>
              <p:tags r:id="rId18"/>
            </p:custDataLst>
          </p:nvPr>
        </p:nvSpPr>
        <p:spPr>
          <a:xfrm>
            <a:off x="6985000" y="4605338"/>
            <a:ext cx="538163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3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5" name="文本框 41"/>
          <p:cNvSpPr/>
          <p:nvPr>
            <p:custDataLst>
              <p:tags r:id="rId19"/>
            </p:custDataLst>
          </p:nvPr>
        </p:nvSpPr>
        <p:spPr>
          <a:xfrm>
            <a:off x="9899650" y="4597400"/>
            <a:ext cx="53657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4</a:t>
            </a:r>
            <a:endParaRPr lang="en-US" altLang="zh-CN" sz="40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29716" name="TextBox 25"/>
          <p:cNvSpPr/>
          <p:nvPr>
            <p:custDataLst>
              <p:tags r:id="rId20"/>
            </p:custDataLst>
          </p:nvPr>
        </p:nvSpPr>
        <p:spPr>
          <a:xfrm>
            <a:off x="822325" y="555625"/>
            <a:ext cx="2105323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Practice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9717" name="矩形 26"/>
          <p:cNvSpPr/>
          <p:nvPr>
            <p:custDataLst>
              <p:tags r:id="rId21"/>
            </p:custDataLst>
          </p:nvPr>
        </p:nvSpPr>
        <p:spPr bwMode="auto">
          <a:xfrm>
            <a:off x="4125913" y="1389063"/>
            <a:ext cx="7010400" cy="603250"/>
          </a:xfrm>
          <a:prstGeom prst="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3200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宋体" panose="02010600030101010101" pitchFamily="2" charset="-122"/>
              </a:rPr>
              <a:t>Read, listen and number. </a:t>
            </a:r>
            <a:endParaRPr kumimoji="0" lang="en-US" sz="3200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fill="hold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fill="hold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fill="hold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fill="hold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fill="hold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fill="hold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8" grpId="0"/>
      <p:bldP spid="29709" grpId="0"/>
      <p:bldP spid="29710" grpId="0"/>
      <p:bldP spid="29711" grpId="0"/>
      <p:bldP spid="29712" grpId="0"/>
      <p:bldP spid="29713" grpId="0"/>
      <p:bldP spid="29714" grpId="0"/>
      <p:bldP spid="297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1"/>
          <p:cNvSpPr/>
          <p:nvPr>
            <p:custDataLst>
              <p:tags r:id="rId1"/>
            </p:custDataLst>
          </p:nvPr>
        </p:nvSpPr>
        <p:spPr>
          <a:xfrm>
            <a:off x="1354138" y="620713"/>
            <a:ext cx="2217737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4000" b="1">
                <a:solidFill>
                  <a:srgbClr val="0070C0"/>
                </a:solidFill>
                <a:latin typeface="Georgia" panose="02040502050405020303" charset="0"/>
                <a:ea typeface="汉仪魏碑简" panose="02010600000101010101" charset="-122"/>
              </a:rPr>
              <a:t>知识精讲</a:t>
            </a:r>
            <a:endParaRPr lang="zh-CN" altLang="en-US" sz="4000" b="1">
              <a:solidFill>
                <a:srgbClr val="0070C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30722" name="组合 9"/>
          <p:cNvGrpSpPr/>
          <p:nvPr>
            <p:custDataLst>
              <p:tags r:id="rId2"/>
            </p:custDataLst>
          </p:nvPr>
        </p:nvGrpSpPr>
        <p:grpSpPr>
          <a:xfrm>
            <a:off x="2160588" y="1273175"/>
            <a:ext cx="2136775" cy="720725"/>
            <a:chOff x="5149850" y="1449909"/>
            <a:chExt cx="1889125" cy="705977"/>
          </a:xfrm>
        </p:grpSpPr>
        <p:pic>
          <p:nvPicPr>
            <p:cNvPr id="30723" name="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5252100" y="1449909"/>
              <a:ext cx="1761351" cy="7059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24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5149850" y="1606912"/>
              <a:ext cx="1889125" cy="48939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marR="0" algn="ctr" defTabSz="914400" eaLnBrk="0" fontAlgn="base" hangingPunct="0">
                <a:buClrTx/>
                <a:buSzTx/>
                <a:buFontTx/>
                <a:buNone/>
              </a:pPr>
              <a:r>
                <a:rPr kumimoji="0" lang="zh-CN" altLang="en-US" sz="2400" strike="noStrike" kern="1200" cap="none" spc="0" normalizeH="0" baseline="0" noProof="1" smtClean="0">
                  <a:latin typeface="Georgia" panose="02040502050405020303" charset="0"/>
                  <a:ea typeface="汉仪魏碑简" panose="02010600000101010101" charset="-122"/>
                  <a:cs typeface="+mn-cs"/>
                </a:rPr>
                <a:t> 知识点</a:t>
              </a:r>
              <a:r>
                <a:rPr kumimoji="0" lang="en-US" altLang="zh-CN" sz="2400" strike="noStrike" kern="1200" cap="none" spc="0" normalizeH="0" baseline="0" noProof="1" smtClean="0">
                  <a:latin typeface="Georgia" panose="02040502050405020303" charset="0"/>
                  <a:ea typeface="汉仪魏碑简" panose="02010600000101010101" charset="-122"/>
                  <a:cs typeface="+mn-cs"/>
                </a:rPr>
                <a:t>3</a:t>
              </a:r>
              <a:endParaRPr kumimoji="0" lang="zh-CN" altLang="en-US" sz="2400" strike="noStrike" kern="1200" cap="none" spc="0" normalizeH="0" baseline="0" noProof="1">
                <a:latin typeface="Georgia" panose="02040502050405020303" charset="0"/>
                <a:ea typeface="汉仪魏碑简" panose="02010600000101010101" charset="-122"/>
                <a:cs typeface="+mn-cs"/>
              </a:endParaRPr>
            </a:p>
          </p:txBody>
        </p:sp>
      </p:grpSp>
      <p:sp>
        <p:nvSpPr>
          <p:cNvPr id="30725" name="文本框 17"/>
          <p:cNvSpPr/>
          <p:nvPr>
            <p:custDataLst>
              <p:tags r:id="rId6"/>
            </p:custDataLst>
          </p:nvPr>
        </p:nvSpPr>
        <p:spPr>
          <a:xfrm>
            <a:off x="4532313" y="1301750"/>
            <a:ext cx="47656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o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在单词中发短音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/ɒ/【</a:t>
            </a: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难点</a:t>
            </a:r>
            <a:r>
              <a:rPr lang="en-US" altLang="zh-CN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】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26" name="文本框 23"/>
          <p:cNvSpPr/>
          <p:nvPr>
            <p:custDataLst>
              <p:tags r:id="rId7"/>
            </p:custDataLst>
          </p:nvPr>
        </p:nvSpPr>
        <p:spPr>
          <a:xfrm>
            <a:off x="1944688" y="1930400"/>
            <a:ext cx="10858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考向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30727" name="图片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1671638" y="1917700"/>
            <a:ext cx="368300" cy="420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8" name="TextBox 3"/>
          <p:cNvSpPr/>
          <p:nvPr>
            <p:custDataLst>
              <p:tags r:id="rId10"/>
            </p:custDataLst>
          </p:nvPr>
        </p:nvSpPr>
        <p:spPr>
          <a:xfrm>
            <a:off x="2616200" y="1831975"/>
            <a:ext cx="74422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字母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o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发</a:t>
            </a:r>
            <a:r>
              <a:rPr lang="en-US" altLang="zh-CN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/ɒ/</a:t>
            </a:r>
            <a:r>
              <a:rPr lang="zh-CN" altLang="en-US" sz="240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的音</a:t>
            </a:r>
            <a:endParaRPr lang="en-US" altLang="zh-CN" sz="2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例词：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dog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狗　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box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盒；箱   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orange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橙子     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body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身体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graphicFrame>
        <p:nvGraphicFramePr>
          <p:cNvPr id="30729" name="表格 20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2616200" y="2960688"/>
          <a:ext cx="7253288" cy="3292475"/>
        </p:xfrm>
        <a:graphic>
          <a:graphicData uri="http://schemas.openxmlformats.org/drawingml/2006/table">
            <a:tbl>
              <a:tblPr/>
              <a:tblGrid>
                <a:gridCol w="4140200"/>
                <a:gridCol w="3113088"/>
              </a:tblGrid>
              <a:tr h="54927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发音要领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97" marR="68597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口型示范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97" marR="68597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27432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r>
                        <a:rPr lang="en-US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/ɒ/</a:t>
                      </a: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是短元音，发音时声带振动。舌后缩，舌后部发音比</a:t>
                      </a:r>
                      <a:r>
                        <a:rPr lang="en-US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/ɔː/</a:t>
                      </a: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音略低一些，双唇仍呈中圆口型，但比发</a:t>
                      </a:r>
                      <a:r>
                        <a:rPr lang="en-US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/ɔː/</a:t>
                      </a:r>
                      <a:r>
                        <a:rPr lang="zh-CN" altLang="zh-CN" sz="2400">
                          <a:latin typeface="Georgia" panose="02040502050405020303" charset="0"/>
                          <a:ea typeface="汉仪楷体简" panose="02010600000101010101" charset="-122"/>
                        </a:rPr>
                        <a:t>音时开大些，微向前伸。</a:t>
                      </a:r>
                      <a:endParaRPr lang="zh-CN" altLang="zh-CN" sz="2400">
                        <a:latin typeface="Georgia" panose="02040502050405020303" charset="0"/>
                        <a:ea typeface="汉仪楷体简" panose="02010600000101010101" charset="-122"/>
                      </a:endParaRPr>
                    </a:p>
                  </a:txBody>
                  <a:tcPr marL="68597" marR="68597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 fontAlgn="base">
                        <a:lnSpc>
                          <a:spcPct val="150000"/>
                        </a:lnSpc>
                      </a:pPr>
                      <a:endParaRPr lang="en-US" altLang="zh-CN" sz="2000">
                        <a:ea typeface="汉仪楷体简" panose="02010600000101010101" charset="-122"/>
                      </a:endParaRPr>
                    </a:p>
                  </a:txBody>
                  <a:tcPr marL="68597" marR="68597" marT="0" marB="0" anchor="ctr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0740" name="Picture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196138" y="3794125"/>
            <a:ext cx="2192337" cy="2230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 fill="hold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 fill="hold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073150" y="1749425"/>
            <a:ext cx="9259888" cy="4254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0" name="文本框 14"/>
          <p:cNvSpPr txBox="1"/>
          <p:nvPr>
            <p:custDataLst>
              <p:tags r:id="rId3"/>
            </p:custDataLst>
          </p:nvPr>
        </p:nvSpPr>
        <p:spPr>
          <a:xfrm>
            <a:off x="2558119" y="2548924"/>
            <a:ext cx="6040438" cy="313817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 eaLnBrk="0" hangingPunct="0">
              <a:lnSpc>
                <a:spcPct val="150000"/>
              </a:lnSpc>
              <a:buClrTx/>
              <a:buFontTx/>
            </a:pPr>
            <a:r>
              <a:rPr lang="en-US" altLang="zh-CN" sz="3200" b="1" spc="0" dirty="0">
                <a:solidFill>
                  <a:srgbClr val="FFD966"/>
                </a:solidFill>
                <a:latin typeface="Georgia" panose="02040502050405020303" charset="0"/>
                <a:ea typeface="汉仪楷体简" panose="02010600000101010101" charset="-122"/>
              </a:rPr>
              <a:t>o </a:t>
            </a:r>
            <a:r>
              <a:rPr lang="en-US" altLang="zh-CN" sz="3600" b="1" spc="0" dirty="0">
                <a:solidFill>
                  <a:srgbClr val="FFD966"/>
                </a:solidFill>
                <a:latin typeface="Georgia" panose="02040502050405020303" charset="0"/>
                <a:ea typeface="汉仪楷体简" panose="02010600000101010101" charset="-122"/>
              </a:rPr>
              <a:t>/ɔ/</a:t>
            </a:r>
            <a:r>
              <a:rPr lang="en-US" altLang="zh-CN" sz="3200" b="1" spc="0" dirty="0">
                <a:solidFill>
                  <a:srgbClr val="FFD966"/>
                </a:solidFill>
                <a:latin typeface="Georgia" panose="02040502050405020303" charset="0"/>
                <a:ea typeface="汉仪楷体简" panose="02010600000101010101" charset="-122"/>
              </a:rPr>
              <a:t>   </a:t>
            </a:r>
            <a:r>
              <a:rPr lang="en-US" altLang="zh-CN" sz="3200" b="1" spc="0" dirty="0">
                <a:solidFill>
                  <a:srgbClr val="FFD966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dog, box, orange, body</a:t>
            </a:r>
            <a:endParaRPr lang="en-US" altLang="zh-CN" sz="3200" b="1" dirty="0">
              <a:solidFill>
                <a:srgbClr val="FFD966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  <a:p>
            <a:pPr marR="0" lvl="0" eaLnBrk="0" hangingPunct="0">
              <a:lnSpc>
                <a:spcPct val="150000"/>
              </a:lnSpc>
              <a:buClrTx/>
              <a:buFontTx/>
            </a:pPr>
            <a:r>
              <a:rPr lang="zh-CN" altLang="en-US" sz="3200" b="1" spc="0" dirty="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单元音 </a:t>
            </a:r>
            <a:r>
              <a:rPr lang="en-US" altLang="zh-CN" sz="3200" b="1" spc="0" dirty="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 </a:t>
            </a:r>
            <a:r>
              <a:rPr lang="zh-CN" altLang="en-US" sz="3200" b="1" spc="0" dirty="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在闭音节单词中的正确发音及单词的正确书写。</a:t>
            </a:r>
            <a:endParaRPr lang="zh-CN" altLang="en-US" sz="3200" b="1" dirty="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32771" name="TextBox 6"/>
          <p:cNvSpPr/>
          <p:nvPr>
            <p:custDataLst>
              <p:tags r:id="rId4"/>
            </p:custDataLst>
          </p:nvPr>
        </p:nvSpPr>
        <p:spPr>
          <a:xfrm>
            <a:off x="742950" y="550863"/>
            <a:ext cx="2443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Summary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32772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8562975" y="2584450"/>
            <a:ext cx="2971800" cy="4133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2773" name="New picture"/>
          <p:cNvPicPr>
            <a:picLocks noGrp="1"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950700" y="10985500"/>
            <a:ext cx="355600" cy="254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2774" name="New picture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645900" y="112649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17"/>
          <p:cNvSpPr/>
          <p:nvPr>
            <p:custDataLst>
              <p:tags r:id="rId1"/>
            </p:custDataLst>
          </p:nvPr>
        </p:nvSpPr>
        <p:spPr bwMode="auto">
          <a:xfrm>
            <a:off x="3330575" y="1208088"/>
            <a:ext cx="7724775" cy="83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3200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宋体" panose="02010600030101010101" pitchFamily="2" charset="-122"/>
              </a:rPr>
              <a:t>Read the words loudly three times!</a:t>
            </a:r>
            <a:endParaRPr kumimoji="0" lang="en-US" sz="3200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098" name="TextBox 13"/>
          <p:cNvSpPr txBox="1"/>
          <p:nvPr>
            <p:custDataLst>
              <p:tags r:id="rId2"/>
            </p:custDataLst>
          </p:nvPr>
        </p:nvSpPr>
        <p:spPr>
          <a:xfrm>
            <a:off x="2432050" y="404813"/>
            <a:ext cx="20018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Lead in</a:t>
            </a:r>
            <a:endParaRPr lang="en-US" altLang="zh-CN" sz="32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4099" name="组合 21"/>
          <p:cNvGrpSpPr/>
          <p:nvPr>
            <p:custDataLst>
              <p:tags r:id="rId3"/>
            </p:custDataLst>
          </p:nvPr>
        </p:nvGrpSpPr>
        <p:grpSpPr>
          <a:xfrm>
            <a:off x="4459288" y="1817688"/>
            <a:ext cx="5467350" cy="3046412"/>
            <a:chOff x="4978109" y="822188"/>
            <a:chExt cx="5466220" cy="3046820"/>
          </a:xfrm>
        </p:grpSpPr>
        <p:grpSp>
          <p:nvGrpSpPr>
            <p:cNvPr id="4100" name="组合 22"/>
            <p:cNvGrpSpPr/>
            <p:nvPr>
              <p:custDataLst>
                <p:tags r:id="rId4"/>
              </p:custDataLst>
            </p:nvPr>
          </p:nvGrpSpPr>
          <p:grpSpPr>
            <a:xfrm>
              <a:off x="4978109" y="822188"/>
              <a:ext cx="5466220" cy="3046820"/>
              <a:chOff x="2187103" y="2062451"/>
              <a:chExt cx="6614010" cy="3339699"/>
            </a:xfrm>
          </p:grpSpPr>
          <p:pic>
            <p:nvPicPr>
              <p:cNvPr id="4101" name="图片 24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2187103" y="2522991"/>
                <a:ext cx="6614010" cy="287915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4102" name="圆角矩形标注 9"/>
              <p:cNvSpPr/>
              <p:nvPr>
                <p:custDataLst>
                  <p:tags r:id="rId7"/>
                </p:custDataLst>
              </p:nvPr>
            </p:nvSpPr>
            <p:spPr>
              <a:xfrm>
                <a:off x="3218041" y="2062451"/>
                <a:ext cx="4432934" cy="1398269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>
                  <a:buClrTx/>
                  <a:buFontTx/>
                </a:pPr>
                <a:endParaRPr lang="en-US" altLang="zh-CN" sz="3200"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4103" name="文本框 23"/>
            <p:cNvSpPr/>
            <p:nvPr>
              <p:custDataLst>
                <p:tags r:id="rId8"/>
              </p:custDataLst>
            </p:nvPr>
          </p:nvSpPr>
          <p:spPr>
            <a:xfrm>
              <a:off x="5381886" y="1942478"/>
              <a:ext cx="4796433" cy="130954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en-US" altLang="zh-CN" sz="3600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How to pronounce </a:t>
              </a:r>
              <a:r>
                <a:rPr lang="en-US" altLang="zh-CN" sz="36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o</a:t>
              </a:r>
              <a:r>
                <a:rPr lang="en-US" altLang="zh-CN" sz="3600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?</a:t>
              </a:r>
              <a:endParaRPr lang="en-US" altLang="zh-CN" sz="36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algn="ctr" eaLnBrk="0" hangingPunct="0">
                <a:lnSpc>
                  <a:spcPct val="120000"/>
                </a:lnSpc>
              </a:pPr>
              <a:endParaRPr lang="en-US" altLang="zh-CN" sz="36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4104" name="组合 14"/>
          <p:cNvGrpSpPr/>
          <p:nvPr>
            <p:custDataLst>
              <p:tags r:id="rId9"/>
            </p:custDataLst>
          </p:nvPr>
        </p:nvGrpSpPr>
        <p:grpSpPr>
          <a:xfrm>
            <a:off x="-320675" y="-610346"/>
            <a:ext cx="5103813" cy="7710487"/>
            <a:chOff x="48805" y="-762469"/>
            <a:chExt cx="4965793" cy="6858000"/>
          </a:xfrm>
        </p:grpSpPr>
        <p:pic>
          <p:nvPicPr>
            <p:cNvPr id="4105" name="图片 1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48805" y="-762469"/>
              <a:ext cx="4965793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6" name="文本框 2"/>
            <p:cNvSpPr/>
            <p:nvPr>
              <p:custDataLst>
                <p:tags r:id="rId12"/>
              </p:custDataLst>
            </p:nvPr>
          </p:nvSpPr>
          <p:spPr>
            <a:xfrm>
              <a:off x="1209730" y="2405312"/>
              <a:ext cx="2329180" cy="1391655"/>
            </a:xfrm>
            <a:prstGeom prst="ellipse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en-US" altLang="zh-CN" sz="6600" b="1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rPr>
                <a:t>o</a:t>
              </a:r>
              <a:r>
                <a:rPr lang="en-US" altLang="zh-CN" sz="6600" b="1"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rPr>
                <a:t>n</a:t>
              </a:r>
              <a:endParaRPr lang="en-US" altLang="zh-CN" sz="6600" b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组合 20"/>
          <p:cNvGrpSpPr/>
          <p:nvPr>
            <p:custDataLst>
              <p:tags r:id="rId13"/>
            </p:custDataLst>
          </p:nvPr>
        </p:nvGrpSpPr>
        <p:grpSpPr>
          <a:xfrm>
            <a:off x="2409825" y="1093788"/>
            <a:ext cx="5803900" cy="7610475"/>
            <a:chOff x="3378378" y="1029997"/>
            <a:chExt cx="4965793" cy="6858000"/>
          </a:xfrm>
        </p:grpSpPr>
        <p:pic>
          <p:nvPicPr>
            <p:cNvPr id="4108" name="图片 26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email"/>
            <a:stretch>
              <a:fillRect/>
            </a:stretch>
          </p:blipFill>
          <p:spPr>
            <a:xfrm>
              <a:off x="3378378" y="1029997"/>
              <a:ext cx="4965793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109" name="文本框 1"/>
            <p:cNvSpPr/>
            <p:nvPr>
              <p:custDataLst>
                <p:tags r:id="rId16"/>
              </p:custDataLst>
            </p:nvPr>
          </p:nvSpPr>
          <p:spPr>
            <a:xfrm>
              <a:off x="4699128" y="4157282"/>
              <a:ext cx="2484120" cy="1409952"/>
            </a:xfrm>
            <a:prstGeom prst="ellipse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en-US" altLang="zh-CN" sz="6600" b="1"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rPr>
                <a:t>b</a:t>
              </a:r>
              <a:r>
                <a:rPr lang="en-US" altLang="zh-CN" sz="6600" b="1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rPr>
                <a:t>o</a:t>
              </a:r>
              <a:r>
                <a:rPr lang="en-US" altLang="zh-CN" sz="6600" b="1">
                  <a:latin typeface="Georgia" panose="02040502050405020303" charset="0"/>
                  <a:ea typeface="汉仪楷体简" panose="02010600000101010101" charset="-122"/>
                  <a:sym typeface="宋体" panose="02010600030101010101" pitchFamily="2" charset="-122"/>
                </a:rPr>
                <a:t>x</a:t>
              </a:r>
              <a:endParaRPr lang="en-US" altLang="zh-CN" sz="6600" b="1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4110" name="图片 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cstate="email"/>
          <a:stretch>
            <a:fillRect/>
          </a:stretch>
        </p:blipFill>
        <p:spPr>
          <a:xfrm>
            <a:off x="9740900" y="3778250"/>
            <a:ext cx="1311275" cy="1389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 fill="hold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728788" y="4487863"/>
            <a:ext cx="2487612" cy="1890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流程图: 终止 12"/>
          <p:cNvSpPr/>
          <p:nvPr>
            <p:custDataLst>
              <p:tags r:id="rId3"/>
            </p:custDataLst>
          </p:nvPr>
        </p:nvSpPr>
        <p:spPr>
          <a:xfrm>
            <a:off x="6326188" y="1646238"/>
            <a:ext cx="4684712" cy="4054475"/>
          </a:xfrm>
          <a:prstGeom prst="flowChartTerminator">
            <a:avLst/>
          </a:prstGeom>
          <a:noFill/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lnSpc>
                <a:spcPct val="150000"/>
              </a:lnSpc>
              <a:buClrTx/>
              <a:buFontTx/>
            </a:pPr>
            <a:r>
              <a:rPr lang="zh-CN" altLang="zh-CN" sz="2800" spc="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发音要点</a:t>
            </a:r>
            <a:r>
              <a:rPr lang="zh-CN" altLang="zh-CN" sz="2800" spc="0" dirty="0">
                <a:latin typeface="Georgia" panose="02040502050405020303" charset="0"/>
                <a:ea typeface="汉仪楷体简" panose="02010600000101010101" charset="-122"/>
              </a:rPr>
              <a:t>：</a:t>
            </a:r>
            <a:r>
              <a:rPr lang="zh-CN" altLang="en-US" sz="2800" spc="0" dirty="0">
                <a:latin typeface="Georgia" panose="02040502050405020303" charset="0"/>
                <a:ea typeface="汉仪楷体简" panose="02010600000101010101" charset="-122"/>
              </a:rPr>
              <a:t>该音是个短元音，是字母 </a:t>
            </a:r>
            <a:r>
              <a:rPr lang="en-US" altLang="zh-CN" sz="2800" spc="0" dirty="0">
                <a:latin typeface="Georgia" panose="02040502050405020303" charset="0"/>
                <a:ea typeface="汉仪楷体简" panose="02010600000101010101" charset="-122"/>
              </a:rPr>
              <a:t>o </a:t>
            </a:r>
            <a:r>
              <a:rPr lang="zh-CN" altLang="en-US" sz="2800" spc="0" dirty="0">
                <a:latin typeface="Georgia" panose="02040502050405020303" charset="0"/>
                <a:ea typeface="汉仪楷体简" panose="02010600000101010101" charset="-122"/>
              </a:rPr>
              <a:t>在重读闭音节单词中的读音。发音时口张大，舌身尽量降低并后缩，双唇稍稍收圆。</a:t>
            </a:r>
            <a:endParaRPr lang="zh-CN" sz="2800" dirty="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5123" name="文本框 14"/>
          <p:cNvSpPr/>
          <p:nvPr>
            <p:custDataLst>
              <p:tags r:id="rId4"/>
            </p:custDataLst>
          </p:nvPr>
        </p:nvSpPr>
        <p:spPr>
          <a:xfrm>
            <a:off x="5249863" y="3473450"/>
            <a:ext cx="1335087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60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/ɔ/</a:t>
            </a:r>
            <a:endParaRPr lang="en-US" altLang="zh-CN" sz="60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5124" name="TextBox 13"/>
          <p:cNvSpPr txBox="1"/>
          <p:nvPr>
            <p:custDataLst>
              <p:tags r:id="rId5"/>
            </p:custDataLst>
          </p:nvPr>
        </p:nvSpPr>
        <p:spPr>
          <a:xfrm>
            <a:off x="2391728" y="502603"/>
            <a:ext cx="25765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2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Presentation</a:t>
            </a:r>
            <a:endParaRPr lang="en-US" altLang="zh-CN" sz="2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grpSp>
        <p:nvGrpSpPr>
          <p:cNvPr id="5125" name="组合 10"/>
          <p:cNvGrpSpPr/>
          <p:nvPr>
            <p:custDataLst>
              <p:tags r:id="rId6"/>
            </p:custDataLst>
          </p:nvPr>
        </p:nvGrpSpPr>
        <p:grpSpPr>
          <a:xfrm>
            <a:off x="1816100" y="738188"/>
            <a:ext cx="5081588" cy="2786062"/>
            <a:chOff x="5830138" y="822187"/>
            <a:chExt cx="5083733" cy="2784667"/>
          </a:xfrm>
        </p:grpSpPr>
        <p:grpSp>
          <p:nvGrpSpPr>
            <p:cNvPr id="5126" name="组合 14"/>
            <p:cNvGrpSpPr/>
            <p:nvPr>
              <p:custDataLst>
                <p:tags r:id="rId7"/>
              </p:custDataLst>
            </p:nvPr>
          </p:nvGrpSpPr>
          <p:grpSpPr>
            <a:xfrm>
              <a:off x="5830138" y="822187"/>
              <a:ext cx="5083733" cy="2784666"/>
              <a:chOff x="3218041" y="2062451"/>
              <a:chExt cx="6151209" cy="3052346"/>
            </a:xfrm>
          </p:grpSpPr>
          <p:pic>
            <p:nvPicPr>
              <p:cNvPr id="5127" name="图片 16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email"/>
              <a:stretch>
                <a:fillRect/>
              </a:stretch>
            </p:blipFill>
            <p:spPr>
              <a:xfrm flipH="1">
                <a:off x="4401854" y="2235638"/>
                <a:ext cx="4967396" cy="287915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5128" name="圆角矩形标注 9"/>
              <p:cNvSpPr/>
              <p:nvPr>
                <p:custDataLst>
                  <p:tags r:id="rId10"/>
                </p:custDataLst>
              </p:nvPr>
            </p:nvSpPr>
            <p:spPr>
              <a:xfrm>
                <a:off x="3218041" y="2062451"/>
                <a:ext cx="4432934" cy="1398269"/>
              </a:xfrm>
              <a:prstGeom prst="wedgeRoundRectCallout">
                <a:avLst>
                  <a:gd name="adj1" fmla="val 5551"/>
                  <a:gd name="adj2" fmla="val 106995"/>
                  <a:gd name="adj3" fmla="val 16667"/>
                </a:avLst>
              </a:prstGeom>
              <a:noFill/>
              <a:ln w="25400">
                <a:noFill/>
                <a:miter lim="800000"/>
              </a:ln>
              <a:effectLst>
                <a:outerShdw blurRad="50800" dist="38100" dir="2700000" algn="tl">
                  <a:srgbClr val="000000">
                    <a:alpha val="39999"/>
                  </a:srgbClr>
                </a:outerShdw>
              </a:effectLst>
            </p:spPr>
            <p:txBody>
              <a:bodyPr vert="horz" wrap="squar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>
                  <a:buClrTx/>
                  <a:buFontTx/>
                </a:pPr>
                <a:endParaRPr lang="en-US" altLang="zh-CN" sz="3200">
                  <a:latin typeface="Times New Roman" panose="02020603050405020304" pitchFamily="18" charset="0"/>
                  <a:ea typeface="楷体" panose="02010609060101010101" pitchFamily="49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5129" name="文本框 15"/>
            <p:cNvSpPr/>
            <p:nvPr>
              <p:custDataLst>
                <p:tags r:id="rId11"/>
              </p:custDataLst>
            </p:nvPr>
          </p:nvSpPr>
          <p:spPr>
            <a:xfrm>
              <a:off x="7459284" y="1569850"/>
              <a:ext cx="3199347" cy="16408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o </a:t>
              </a:r>
              <a:r>
                <a:rPr lang="zh-CN" altLang="en-US" sz="2800" dirty="0"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在重读闭音节中发短元音 </a:t>
              </a:r>
              <a:r>
                <a:rPr lang="en-US" altLang="zh-CN" sz="28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/ɔ/</a:t>
              </a:r>
              <a:endParaRPr lang="en-US" altLang="zh-CN" sz="280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  <a:p>
              <a:pPr lvl="0" algn="ctr" eaLnBrk="0" hangingPunct="0">
                <a:lnSpc>
                  <a:spcPct val="120000"/>
                </a:lnSpc>
              </a:pPr>
              <a:endParaRPr lang="en-US" altLang="zh-CN" sz="2800" dirty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</p:txBody>
        </p:sp>
      </p:grpSp>
      <p:grpSp>
        <p:nvGrpSpPr>
          <p:cNvPr id="5130" name="组合 22"/>
          <p:cNvGrpSpPr/>
          <p:nvPr>
            <p:custDataLst>
              <p:tags r:id="rId12"/>
            </p:custDataLst>
          </p:nvPr>
        </p:nvGrpSpPr>
        <p:grpSpPr>
          <a:xfrm rot="720000">
            <a:off x="3427413" y="2765425"/>
            <a:ext cx="2098675" cy="2268538"/>
            <a:chOff x="167185" y="947962"/>
            <a:chExt cx="4252741" cy="3651958"/>
          </a:xfrm>
        </p:grpSpPr>
        <p:pic>
          <p:nvPicPr>
            <p:cNvPr id="5131" name="图片 2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>
            <a:xfrm>
              <a:off x="167185" y="947962"/>
              <a:ext cx="4252741" cy="365195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5132" name="爆炸形 1 3"/>
            <p:cNvSpPr/>
            <p:nvPr>
              <p:custDataLst>
                <p:tags r:id="rId15"/>
              </p:custDataLst>
            </p:nvPr>
          </p:nvSpPr>
          <p:spPr>
            <a:xfrm rot="21060000">
              <a:off x="516381" y="1621857"/>
              <a:ext cx="3606166" cy="2566670"/>
            </a:xfrm>
            <a:prstGeom prst="irregularSeal1">
              <a:avLst/>
            </a:prstGeom>
            <a:noFill/>
            <a:ln w="12700">
              <a:noFill/>
              <a:miter lim="800000"/>
            </a:ln>
          </p:spPr>
          <p:txBody>
            <a:bodyPr vert="horz" wrap="square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lnSpc>
                  <a:spcPct val="80000"/>
                </a:lnSpc>
                <a:buClrTx/>
                <a:buFontTx/>
              </a:pPr>
              <a:r>
                <a:rPr lang="en-US" altLang="zh-CN" sz="9600" b="1" spc="0">
                  <a:solidFill>
                    <a:srgbClr val="767171"/>
                  </a:solidFill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o</a:t>
              </a:r>
              <a:r>
                <a:rPr lang="en-US" altLang="zh-CN" sz="6000" b="1" spc="0">
                  <a:solidFill>
                    <a:srgbClr val="767171"/>
                  </a:solidFill>
                  <a:latin typeface="Georgia" panose="02040502050405020303" charset="0"/>
                  <a:ea typeface="汉仪楷体简" panose="02010600000101010101" charset="-122"/>
                  <a:sym typeface="微软雅黑" panose="020B0503020204020204" charset="-122"/>
                </a:rPr>
                <a:t> </a:t>
              </a:r>
              <a:endParaRPr lang="en-US" altLang="zh-CN" sz="6000" b="1">
                <a:solidFill>
                  <a:srgbClr val="76717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9470"/>
          <p:cNvSpPr/>
          <p:nvPr>
            <p:custDataLst>
              <p:tags r:id="rId1"/>
            </p:custDataLst>
          </p:nvPr>
        </p:nvSpPr>
        <p:spPr>
          <a:xfrm>
            <a:off x="2260600" y="503238"/>
            <a:ext cx="36496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en-US" altLang="zh-CN" sz="2400" b="1"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24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6146" name="标题 1"/>
          <p:cNvSpPr/>
          <p:nvPr>
            <p:custDataLst>
              <p:tags r:id="rId2"/>
            </p:custDataLst>
          </p:nvPr>
        </p:nvSpPr>
        <p:spPr>
          <a:xfrm>
            <a:off x="1977708" y="2812098"/>
            <a:ext cx="3640138" cy="804863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This is </a:t>
            </a:r>
            <a:r>
              <a:rPr kumimoji="0" lang="en-US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a b</a:t>
            </a:r>
            <a:r>
              <a:rPr kumimoji="0" lang="en-US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o</a:t>
            </a:r>
            <a:r>
              <a:rPr kumimoji="0" lang="en-US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x</a:t>
            </a:r>
            <a:r>
              <a:rPr kumimoji="0" lang="en-US" altLang="zh-CN" sz="4265" b="0" i="1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.</a:t>
            </a:r>
            <a:endParaRPr kumimoji="0" lang="en-US" altLang="zh-CN" sz="4265" b="0" i="1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sp>
        <p:nvSpPr>
          <p:cNvPr id="6147" name="标题 1"/>
          <p:cNvSpPr/>
          <p:nvPr>
            <p:custDataLst>
              <p:tags r:id="rId3"/>
            </p:custDataLst>
          </p:nvPr>
        </p:nvSpPr>
        <p:spPr>
          <a:xfrm>
            <a:off x="1977708" y="4193223"/>
            <a:ext cx="5043488" cy="804863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The</a:t>
            </a:r>
            <a:r>
              <a:rPr kumimoji="0" lang="zh-CN" altLang="en-US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 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box is 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o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range</a:t>
            </a:r>
            <a:r>
              <a:rPr kumimoji="0" lang="en-US" altLang="zh-CN" sz="4265" b="0" i="1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.</a:t>
            </a:r>
            <a:endParaRPr kumimoji="0" lang="en-US" altLang="zh-CN" sz="4265" b="0" i="1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sp>
        <p:nvSpPr>
          <p:cNvPr id="6148" name="圆角矩形 2"/>
          <p:cNvSpPr/>
          <p:nvPr>
            <p:custDataLst>
              <p:tags r:id="rId4"/>
            </p:custDataLst>
          </p:nvPr>
        </p:nvSpPr>
        <p:spPr>
          <a:xfrm>
            <a:off x="4130358" y="2915285"/>
            <a:ext cx="1025525" cy="62865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149" name="圆角矩形 4"/>
          <p:cNvSpPr/>
          <p:nvPr>
            <p:custDataLst>
              <p:tags r:id="rId5"/>
            </p:custDataLst>
          </p:nvPr>
        </p:nvSpPr>
        <p:spPr>
          <a:xfrm>
            <a:off x="4578033" y="4310698"/>
            <a:ext cx="1774825" cy="687388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6150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6934200" y="1984375"/>
            <a:ext cx="3613150" cy="2889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6" dur="20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 animBg="1"/>
      <p:bldP spid="61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688" y="2370138"/>
            <a:ext cx="3795712" cy="379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标题 1"/>
          <p:cNvSpPr/>
          <p:nvPr>
            <p:custDataLst>
              <p:tags r:id="rId3"/>
            </p:custDataLst>
          </p:nvPr>
        </p:nvSpPr>
        <p:spPr>
          <a:xfrm>
            <a:off x="5083175" y="3025775"/>
            <a:ext cx="6589713" cy="80645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An orange is on the box. </a:t>
            </a:r>
            <a:endParaRPr kumimoji="0" lang="en-US" altLang="zh-CN" sz="4265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sp>
        <p:nvSpPr>
          <p:cNvPr id="8195" name="标题 1"/>
          <p:cNvSpPr/>
          <p:nvPr>
            <p:custDataLst>
              <p:tags r:id="rId4"/>
            </p:custDataLst>
          </p:nvPr>
        </p:nvSpPr>
        <p:spPr>
          <a:xfrm>
            <a:off x="5083175" y="4294188"/>
            <a:ext cx="6792913" cy="804863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  <a:sym typeface="Gill Sans MT" pitchFamily="2" charset="0"/>
              </a:rPr>
              <a:t>The orange is orange, too.  </a:t>
            </a:r>
            <a:endParaRPr kumimoji="0" lang="en-US" altLang="zh-CN" sz="4265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pic>
        <p:nvPicPr>
          <p:cNvPr id="8196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6660000">
            <a:off x="2197100" y="2447926"/>
            <a:ext cx="1006475" cy="95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2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20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688" y="2370138"/>
            <a:ext cx="3795712" cy="379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2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60450" y="1873250"/>
            <a:ext cx="3946525" cy="1524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标题 1"/>
          <p:cNvSpPr/>
          <p:nvPr>
            <p:custDataLst>
              <p:tags r:id="rId5"/>
            </p:custDataLst>
          </p:nvPr>
        </p:nvSpPr>
        <p:spPr>
          <a:xfrm>
            <a:off x="5473700" y="3025775"/>
            <a:ext cx="5146675" cy="806450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  <a:sym typeface="Gill Sans MT" pitchFamily="2" charset="0"/>
              </a:rPr>
              <a:t>A d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  <a:sym typeface="Gill Sans MT" pitchFamily="2" charset="0"/>
              </a:rPr>
              <a:t>o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魏碑简" panose="02010600000101010101" charset="-122"/>
                <a:cs typeface="Comic Sans MS" panose="030F0702030302020204" pitchFamily="66" charset="0"/>
                <a:sym typeface="Gill Sans MT" pitchFamily="2" charset="0"/>
              </a:rPr>
              <a:t>g is on the box. </a:t>
            </a:r>
            <a:endParaRPr kumimoji="0" lang="en-US" altLang="zh-CN" sz="4265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魏碑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sp>
        <p:nvSpPr>
          <p:cNvPr id="10244" name="标题 1"/>
          <p:cNvSpPr/>
          <p:nvPr>
            <p:custDataLst>
              <p:tags r:id="rId6"/>
            </p:custDataLst>
          </p:nvPr>
        </p:nvSpPr>
        <p:spPr>
          <a:xfrm>
            <a:off x="5389563" y="4519613"/>
            <a:ext cx="5043488" cy="804863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It has a long b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o</a:t>
            </a:r>
            <a:r>
              <a:rPr kumimoji="0" lang="en-US" altLang="zh-CN" sz="4265" b="0" i="0" u="none" strike="noStrike" kern="1200" cap="none" spc="0" normalizeH="0" baseline="0" noProof="1">
                <a:solidFill>
                  <a:schemeClr val="tx1"/>
                </a:solidFill>
                <a:latin typeface="Georgia" panose="02040502050405020303" charset="0"/>
                <a:ea typeface="汉仪楷体简" panose="02010600000101010101" charset="-122"/>
                <a:cs typeface="Comic Sans MS" panose="030F0702030302020204" pitchFamily="66" charset="0"/>
                <a:sym typeface="Gill Sans MT" pitchFamily="2" charset="0"/>
              </a:rPr>
              <a:t>dy.  </a:t>
            </a:r>
            <a:endParaRPr kumimoji="0" lang="en-US" altLang="zh-CN" sz="4265" b="0" i="0" u="none" strike="noStrike" kern="1200" cap="none" spc="0" normalizeH="0" baseline="0" noProof="1">
              <a:solidFill>
                <a:schemeClr val="tx1"/>
              </a:solidFill>
              <a:latin typeface="Georgia" panose="02040502050405020303" charset="0"/>
              <a:ea typeface="汉仪楷体简" panose="02010600000101010101" charset="-122"/>
              <a:cs typeface="Comic Sans MS" panose="030F0702030302020204" pitchFamily="66" charset="0"/>
              <a:sym typeface="Gill Sans MT" pitchFamily="2" charset="0"/>
            </a:endParaRPr>
          </a:p>
        </p:txBody>
      </p:sp>
      <p:sp>
        <p:nvSpPr>
          <p:cNvPr id="10245" name="矩形 2"/>
          <p:cNvSpPr/>
          <p:nvPr>
            <p:custDataLst>
              <p:tags r:id="rId7"/>
            </p:custDataLst>
          </p:nvPr>
        </p:nvSpPr>
        <p:spPr>
          <a:xfrm rot="420000">
            <a:off x="1870075" y="2038350"/>
            <a:ext cx="1652588" cy="9715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46" name="圆角矩形 4"/>
          <p:cNvSpPr/>
          <p:nvPr>
            <p:custDataLst>
              <p:tags r:id="rId8"/>
            </p:custDataLst>
          </p:nvPr>
        </p:nvSpPr>
        <p:spPr>
          <a:xfrm>
            <a:off x="6111875" y="3144838"/>
            <a:ext cx="1023938" cy="6858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47" name="圆角矩形 6"/>
          <p:cNvSpPr/>
          <p:nvPr>
            <p:custDataLst>
              <p:tags r:id="rId9"/>
            </p:custDataLst>
          </p:nvPr>
        </p:nvSpPr>
        <p:spPr>
          <a:xfrm>
            <a:off x="8724900" y="4638675"/>
            <a:ext cx="1358900" cy="68580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 fill="hold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2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" dur="20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 animBg="1"/>
      <p:bldP spid="10246" grpId="0" animBg="1"/>
      <p:bldP spid="102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3"/>
          <p:cNvSpPr/>
          <p:nvPr>
            <p:custDataLst>
              <p:tags r:id="rId1"/>
            </p:custDataLst>
          </p:nvPr>
        </p:nvSpPr>
        <p:spPr>
          <a:xfrm>
            <a:off x="785812" y="477838"/>
            <a:ext cx="2933924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</a:rPr>
              <a:t>Presentation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2290" name="流程图: 终止 2"/>
          <p:cNvSpPr/>
          <p:nvPr>
            <p:custDataLst>
              <p:tags r:id="rId2"/>
            </p:custDataLst>
          </p:nvPr>
        </p:nvSpPr>
        <p:spPr>
          <a:xfrm>
            <a:off x="3268663" y="2311400"/>
            <a:ext cx="2605087" cy="1049338"/>
          </a:xfrm>
          <a:prstGeom prst="flowChartTerminator">
            <a:avLst/>
          </a:prstGeom>
          <a:solidFill>
            <a:schemeClr val="accent1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6600" b="1" spc="0" dirty="0">
                <a:solidFill>
                  <a:schemeClr val="bg1"/>
                </a:solidFill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body</a:t>
            </a:r>
            <a:endParaRPr lang="en-US" altLang="zh-CN" sz="6600" b="1" dirty="0">
              <a:solidFill>
                <a:schemeClr val="bg1"/>
              </a:solidFill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2291" name="圆角矩形 11"/>
          <p:cNvSpPr/>
          <p:nvPr>
            <p:custDataLst>
              <p:tags r:id="rId3"/>
            </p:custDataLst>
          </p:nvPr>
        </p:nvSpPr>
        <p:spPr>
          <a:xfrm>
            <a:off x="6896100" y="4460875"/>
            <a:ext cx="5295900" cy="1258888"/>
          </a:xfrm>
          <a:prstGeom prst="roundRect">
            <a:avLst/>
          </a:prstGeom>
          <a:noFill/>
          <a:ln w="254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+mn-ea"/>
              </a:rPr>
              <a:t>It has a big b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+mn-ea"/>
              </a:rPr>
              <a:t>o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charset="0"/>
                <a:ea typeface="汉仪楷体简" panose="02010600000101010101" charset="-122"/>
                <a:cs typeface="Times New Roman" panose="02020603050405020304" pitchFamily="18" charset="0"/>
                <a:sym typeface="+mn-ea"/>
              </a:rPr>
              <a:t>dy. 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charset="0"/>
              <a:ea typeface="汉仪楷体简" panose="0201060000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2" name="文本框 6"/>
          <p:cNvSpPr txBox="1"/>
          <p:nvPr>
            <p:custDataLst>
              <p:tags r:id="rId4"/>
            </p:custDataLst>
          </p:nvPr>
        </p:nvSpPr>
        <p:spPr>
          <a:xfrm>
            <a:off x="2914650" y="4019550"/>
            <a:ext cx="3181350" cy="1015663"/>
          </a:xfrm>
          <a:prstGeom prst="rect">
            <a:avLst/>
          </a:prstGeom>
          <a:solidFill>
            <a:srgbClr val="92D050"/>
          </a:solidFill>
          <a:ln w="9525">
            <a:noFill/>
          </a:ln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t">
            <a:spAutoFit/>
          </a:bodyPr>
          <a:lstStyle/>
          <a:p>
            <a:pPr marR="0" algn="ctr" defTabSz="914400" eaLnBrk="0" fontAlgn="base" hangingPunct="0">
              <a:buClrTx/>
              <a:buSzTx/>
              <a:buFontTx/>
              <a:buNone/>
            </a:pPr>
            <a:r>
              <a:rPr kumimoji="0" lang="en-US" altLang="zh-CN" sz="6000" b="1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+mn-cs"/>
                <a:sym typeface="宋体" panose="02010600030101010101" pitchFamily="2" charset="-122"/>
              </a:rPr>
              <a:t>b-</a:t>
            </a:r>
            <a:r>
              <a:rPr kumimoji="0" lang="en-US" altLang="zh-CN" sz="6000" b="1" strike="noStrike" kern="1200" cap="none" spc="0" normalizeH="0" baseline="0" noProof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cs typeface="+mn-cs"/>
                <a:sym typeface="宋体" panose="02010600030101010101" pitchFamily="2" charset="-122"/>
              </a:rPr>
              <a:t>o</a:t>
            </a:r>
            <a:r>
              <a:rPr kumimoji="0" lang="en-US" altLang="zh-CN" sz="6000" b="1" strike="noStrike" kern="1200" cap="none" spc="0" normalizeH="0" baseline="0" noProof="1">
                <a:latin typeface="Georgia" panose="02040502050405020303" charset="0"/>
                <a:ea typeface="汉仪楷体简" panose="02010600000101010101" charset="-122"/>
                <a:cs typeface="+mn-cs"/>
                <a:sym typeface="宋体" panose="02010600030101010101" pitchFamily="2" charset="-122"/>
              </a:rPr>
              <a:t>-d-y</a:t>
            </a:r>
            <a:endParaRPr kumimoji="0" lang="en-US" altLang="zh-CN" sz="6000" b="1" strike="noStrike" kern="1200" cap="none" spc="0" normalizeH="0" baseline="0" noProof="1">
              <a:latin typeface="Georgia" panose="02040502050405020303" charset="0"/>
              <a:ea typeface="汉仪楷体简" panose="02010600000101010101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12293" name="组合 7"/>
          <p:cNvGrpSpPr/>
          <p:nvPr>
            <p:custDataLst>
              <p:tags r:id="rId5"/>
            </p:custDataLst>
          </p:nvPr>
        </p:nvGrpSpPr>
        <p:grpSpPr>
          <a:xfrm>
            <a:off x="-419100" y="1470025"/>
            <a:ext cx="3535363" cy="4829175"/>
            <a:chOff x="-45472" y="1429956"/>
            <a:chExt cx="3286914" cy="4442810"/>
          </a:xfrm>
        </p:grpSpPr>
        <p:pic>
          <p:nvPicPr>
            <p:cNvPr id="12294" name="图片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rcRect/>
            <a:stretch>
              <a:fillRect/>
            </a:stretch>
          </p:blipFill>
          <p:spPr>
            <a:xfrm flipH="1">
              <a:off x="-45472" y="1429956"/>
              <a:ext cx="3286914" cy="44428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295" name="椭圆 9"/>
            <p:cNvSpPr/>
            <p:nvPr>
              <p:custDataLst>
                <p:tags r:id="rId8"/>
              </p:custDataLst>
            </p:nvPr>
          </p:nvSpPr>
          <p:spPr>
            <a:xfrm>
              <a:off x="1113553" y="3429000"/>
              <a:ext cx="1356322" cy="160663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12296" name="组合 10"/>
          <p:cNvGrpSpPr/>
          <p:nvPr>
            <p:custDataLst>
              <p:tags r:id="rId9"/>
            </p:custDataLst>
          </p:nvPr>
        </p:nvGrpSpPr>
        <p:grpSpPr>
          <a:xfrm>
            <a:off x="8320088" y="477838"/>
            <a:ext cx="2574925" cy="3327400"/>
            <a:chOff x="8319752" y="169523"/>
            <a:chExt cx="2717441" cy="3636107"/>
          </a:xfrm>
        </p:grpSpPr>
        <p:pic>
          <p:nvPicPr>
            <p:cNvPr id="12297" name="图片 11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 flipH="1">
              <a:off x="8680141" y="169523"/>
              <a:ext cx="1996662" cy="363610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298" name="椭圆 12"/>
            <p:cNvSpPr/>
            <p:nvPr>
              <p:custDataLst>
                <p:tags r:id="rId12"/>
              </p:custDataLst>
            </p:nvPr>
          </p:nvSpPr>
          <p:spPr>
            <a:xfrm>
              <a:off x="8319752" y="1262130"/>
              <a:ext cx="2717441" cy="185282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云形 6"/>
          <p:cNvSpPr/>
          <p:nvPr>
            <p:custDataLst>
              <p:tags r:id="rId1"/>
            </p:custDataLst>
          </p:nvPr>
        </p:nvSpPr>
        <p:spPr>
          <a:xfrm>
            <a:off x="555625" y="5338763"/>
            <a:ext cx="1981200" cy="8509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1979549" y="425450"/>
              </a:cxn>
              <a:cxn ang="0">
                <a:pos x="990600" y="849993"/>
              </a:cxn>
              <a:cxn ang="0">
                <a:pos x="6145" y="425450"/>
              </a:cxn>
              <a:cxn ang="0">
                <a:pos x="990600" y="48650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4B183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000" spc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body</a:t>
            </a:r>
            <a:endParaRPr lang="en-US" altLang="zh-CN" sz="400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3314" name="云形 7"/>
          <p:cNvSpPr/>
          <p:nvPr>
            <p:custDataLst>
              <p:tags r:id="rId2"/>
            </p:custDataLst>
          </p:nvPr>
        </p:nvSpPr>
        <p:spPr>
          <a:xfrm>
            <a:off x="3668713" y="5391150"/>
            <a:ext cx="1982787" cy="849313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1981135" y="424656"/>
              </a:cxn>
              <a:cxn ang="0">
                <a:pos x="991393" y="848408"/>
              </a:cxn>
              <a:cxn ang="0">
                <a:pos x="6150" y="424656"/>
              </a:cxn>
              <a:cxn ang="0">
                <a:pos x="991393" y="48560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92D050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000" spc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dog</a:t>
            </a:r>
            <a:endParaRPr lang="en-US" altLang="zh-CN" sz="400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3315" name="云形 8"/>
          <p:cNvSpPr/>
          <p:nvPr>
            <p:custDataLst>
              <p:tags r:id="rId3"/>
            </p:custDataLst>
          </p:nvPr>
        </p:nvSpPr>
        <p:spPr>
          <a:xfrm>
            <a:off x="6394450" y="5354638"/>
            <a:ext cx="1982788" cy="849312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1981135" y="424656"/>
              </a:cxn>
              <a:cxn ang="0">
                <a:pos x="991393" y="848408"/>
              </a:cxn>
              <a:cxn ang="0">
                <a:pos x="6150" y="424656"/>
              </a:cxn>
              <a:cxn ang="0">
                <a:pos x="991393" y="48560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D966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000" spc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box</a:t>
            </a:r>
            <a:endParaRPr lang="en-US" altLang="zh-CN" sz="400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3316" name="云形 9"/>
          <p:cNvSpPr/>
          <p:nvPr>
            <p:custDataLst>
              <p:tags r:id="rId4"/>
            </p:custDataLst>
          </p:nvPr>
        </p:nvSpPr>
        <p:spPr>
          <a:xfrm>
            <a:off x="9388475" y="5332413"/>
            <a:ext cx="2519363" cy="850900"/>
          </a:xfrm>
          <a:custGeom>
            <a:avLst/>
            <a:gdLst>
              <a:gd name="GT0" fmla="*/ 5953 w 43200"/>
              <a:gd name="GT1" fmla="+- l GT0 0"/>
              <a:gd name="GT2" fmla="*/ 6523 h 43200"/>
              <a:gd name="GT3" fmla="+- t GT2 0"/>
              <a:gd name="GT4" fmla="*/ 34173 w 43200"/>
              <a:gd name="GT5" fmla="+- l GT4 0"/>
              <a:gd name="GT6" fmla="*/ 34673 h 43200"/>
              <a:gd name="GT7" fmla="+- t GT6 0"/>
            </a:gdLst>
            <a:ahLst/>
            <a:cxnLst>
              <a:cxn ang="0">
                <a:pos x="2517263" y="425450"/>
              </a:cxn>
              <a:cxn ang="0">
                <a:pos x="1259681" y="849993"/>
              </a:cxn>
              <a:cxn ang="0">
                <a:pos x="7814" y="425450"/>
              </a:cxn>
              <a:cxn ang="0">
                <a:pos x="1259681" y="48650"/>
              </a:cxn>
            </a:cxnLst>
            <a:rect l="GT1" t="GT3" r="GT5" b="GT7"/>
            <a:pathLst>
              <a:path w="43200" h="43200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B4C7E7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vert="horz"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r>
              <a:rPr lang="en-US" altLang="zh-CN" sz="4000" spc="0">
                <a:latin typeface="Georgia" panose="02040502050405020303" charset="0"/>
                <a:ea typeface="汉仪楷体简" panose="02010600000101010101" charset="-122"/>
                <a:sym typeface="微软雅黑" panose="020B0503020204020204" charset="-122"/>
              </a:rPr>
              <a:t>orange</a:t>
            </a:r>
            <a:endParaRPr lang="en-US" altLang="zh-CN" sz="4000">
              <a:latin typeface="Georgia" panose="02040502050405020303" charset="0"/>
              <a:ea typeface="汉仪楷体简" panose="02010600000101010101" charset="-122"/>
              <a:sym typeface="微软雅黑" panose="020B0503020204020204" charset="-122"/>
            </a:endParaRPr>
          </a:p>
        </p:txBody>
      </p:sp>
      <p:sp>
        <p:nvSpPr>
          <p:cNvPr id="13317" name="文本框 7"/>
          <p:cNvSpPr/>
          <p:nvPr>
            <p:custDataLst>
              <p:tags r:id="rId5"/>
            </p:custDataLst>
          </p:nvPr>
        </p:nvSpPr>
        <p:spPr>
          <a:xfrm>
            <a:off x="747712" y="488950"/>
            <a:ext cx="4412183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  <a:sym typeface="微软雅黑" panose="020B0503020204020204" charset="-122"/>
              </a:rPr>
              <a:t>Number and match 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  <a:sym typeface="微软雅黑" panose="020B0503020204020204" charset="-122"/>
            </a:endParaRPr>
          </a:p>
        </p:txBody>
      </p:sp>
      <p:cxnSp>
        <p:nvCxnSpPr>
          <p:cNvPr id="13318" name="直接箭头连接符 11"/>
          <p:cNvCxnSpPr>
            <a:stCxn id="13327" idx="2"/>
            <a:endCxn id="13314" idx="3"/>
          </p:cNvCxnSpPr>
          <p:nvPr>
            <p:custDataLst>
              <p:tags r:id="rId6"/>
            </p:custDataLst>
          </p:nvPr>
        </p:nvCxnSpPr>
        <p:spPr>
          <a:xfrm>
            <a:off x="1293813" y="3629025"/>
            <a:ext cx="3367088" cy="180975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319" name="直接箭头连接符 12"/>
          <p:cNvCxnSpPr>
            <a:stCxn id="13323" idx="2"/>
            <a:endCxn id="13316" idx="3"/>
          </p:cNvCxnSpPr>
          <p:nvPr>
            <p:custDataLst>
              <p:tags r:id="rId7"/>
            </p:custDataLst>
          </p:nvPr>
        </p:nvCxnSpPr>
        <p:spPr>
          <a:xfrm>
            <a:off x="4002088" y="3579813"/>
            <a:ext cx="6645275" cy="1801813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320" name="直接箭头连接符 13"/>
          <p:cNvCxnSpPr>
            <a:stCxn id="13325" idx="2"/>
            <a:endCxn id="13313" idx="0"/>
          </p:cNvCxnSpPr>
          <p:nvPr>
            <p:custDataLst>
              <p:tags r:id="rId8"/>
            </p:custDataLst>
          </p:nvPr>
        </p:nvCxnSpPr>
        <p:spPr>
          <a:xfrm flipH="1">
            <a:off x="2535238" y="3633788"/>
            <a:ext cx="4594225" cy="2130425"/>
          </a:xfrm>
          <a:prstGeom prst="line">
            <a:avLst/>
          </a:prstGeom>
          <a:noFill/>
          <a:ln w="57150">
            <a:solidFill>
              <a:schemeClr val="accent2"/>
            </a:solidFill>
            <a:miter lim="800000"/>
            <a:headEnd type="arrow"/>
            <a:tailEnd type="arrow"/>
          </a:ln>
        </p:spPr>
      </p:cxnSp>
      <p:cxnSp>
        <p:nvCxnSpPr>
          <p:cNvPr id="13321" name="直接箭头连接符 14"/>
          <p:cNvCxnSpPr>
            <a:stCxn id="13329" idx="2"/>
            <a:endCxn id="13315" idx="0"/>
          </p:cNvCxnSpPr>
          <p:nvPr>
            <p:custDataLst>
              <p:tags r:id="rId9"/>
            </p:custDataLst>
          </p:nvPr>
        </p:nvCxnSpPr>
        <p:spPr>
          <a:xfrm flipH="1">
            <a:off x="8375650" y="3652838"/>
            <a:ext cx="2301875" cy="2125662"/>
          </a:xfrm>
          <a:prstGeom prst="line">
            <a:avLst/>
          </a:prstGeom>
          <a:noFill/>
          <a:ln w="57150">
            <a:solidFill>
              <a:schemeClr val="accent2"/>
            </a:solidFill>
            <a:miter lim="800000"/>
            <a:headEnd type="arrow"/>
            <a:tailEnd type="arrow"/>
          </a:ln>
        </p:spPr>
      </p:cxnSp>
      <p:sp>
        <p:nvSpPr>
          <p:cNvPr id="13322" name="文本框 9"/>
          <p:cNvSpPr/>
          <p:nvPr>
            <p:custDataLst>
              <p:tags r:id="rId10"/>
            </p:custDataLst>
          </p:nvPr>
        </p:nvSpPr>
        <p:spPr>
          <a:xfrm>
            <a:off x="3363913" y="2933700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楷体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3" name="文本框 16"/>
          <p:cNvSpPr/>
          <p:nvPr>
            <p:custDataLst>
              <p:tags r:id="rId11"/>
            </p:custDataLst>
          </p:nvPr>
        </p:nvSpPr>
        <p:spPr>
          <a:xfrm>
            <a:off x="3783013" y="2873375"/>
            <a:ext cx="43815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24" name="文本框 9"/>
          <p:cNvSpPr/>
          <p:nvPr>
            <p:custDataLst>
              <p:tags r:id="rId12"/>
            </p:custDataLst>
          </p:nvPr>
        </p:nvSpPr>
        <p:spPr>
          <a:xfrm>
            <a:off x="6491288" y="2986088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楷体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5" name="文本框 19"/>
          <p:cNvSpPr/>
          <p:nvPr>
            <p:custDataLst>
              <p:tags r:id="rId13"/>
            </p:custDataLst>
          </p:nvPr>
        </p:nvSpPr>
        <p:spPr>
          <a:xfrm>
            <a:off x="6910388" y="2925763"/>
            <a:ext cx="438150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26" name="文本框 9"/>
          <p:cNvSpPr/>
          <p:nvPr>
            <p:custDataLst>
              <p:tags r:id="rId14"/>
            </p:custDataLst>
          </p:nvPr>
        </p:nvSpPr>
        <p:spPr>
          <a:xfrm>
            <a:off x="655638" y="2981325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楷体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7" name="文本框 21"/>
          <p:cNvSpPr/>
          <p:nvPr>
            <p:custDataLst>
              <p:tags r:id="rId15"/>
            </p:custDataLst>
          </p:nvPr>
        </p:nvSpPr>
        <p:spPr>
          <a:xfrm>
            <a:off x="1074738" y="2921000"/>
            <a:ext cx="43656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328" name="文本框 9"/>
          <p:cNvSpPr/>
          <p:nvPr>
            <p:custDataLst>
              <p:tags r:id="rId16"/>
            </p:custDataLst>
          </p:nvPr>
        </p:nvSpPr>
        <p:spPr>
          <a:xfrm>
            <a:off x="10039350" y="3006725"/>
            <a:ext cx="1308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latin typeface="Georgia" panose="02040502050405020303" charset="0"/>
                <a:ea typeface="汉仪楷体简" panose="02010600000101010101" charset="-122"/>
              </a:rPr>
              <a:t>（   ）</a:t>
            </a:r>
            <a:endParaRPr lang="zh-CN" altLang="en-US" sz="3200" b="1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29" name="文本框 23"/>
          <p:cNvSpPr/>
          <p:nvPr>
            <p:custDataLst>
              <p:tags r:id="rId17"/>
            </p:custDataLst>
          </p:nvPr>
        </p:nvSpPr>
        <p:spPr>
          <a:xfrm>
            <a:off x="10458450" y="2946400"/>
            <a:ext cx="4365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13330" name="图片 2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rcRect t="-19435" b="-5415"/>
          <a:stretch>
            <a:fillRect/>
          </a:stretch>
        </p:blipFill>
        <p:spPr>
          <a:xfrm>
            <a:off x="533400" y="1025525"/>
            <a:ext cx="1244600" cy="1955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31" name="图片 2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email"/>
          <a:srcRect t="-9929"/>
          <a:stretch>
            <a:fillRect/>
          </a:stretch>
        </p:blipFill>
        <p:spPr>
          <a:xfrm>
            <a:off x="3024188" y="1084263"/>
            <a:ext cx="1733550" cy="1635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32" name="图片 1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>
          <a:xfrm>
            <a:off x="6291263" y="900113"/>
            <a:ext cx="1531937" cy="2065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33" name="图片 2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email"/>
          <a:srcRect r="-3203"/>
          <a:stretch>
            <a:fillRect/>
          </a:stretch>
        </p:blipFill>
        <p:spPr>
          <a:xfrm>
            <a:off x="9855200" y="1392238"/>
            <a:ext cx="1655763" cy="125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 fill="hold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 fill="hold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 fill="hold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 fill="hold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fill="hold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fill="hold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fill="hold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fill="hold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animBg="1"/>
      <p:bldP spid="13314" grpId="0" animBg="1"/>
      <p:bldP spid="13315" grpId="0" animBg="1"/>
      <p:bldP spid="13316" grpId="0" animBg="1"/>
      <p:bldP spid="13323" grpId="0"/>
      <p:bldP spid="13325" grpId="0"/>
      <p:bldP spid="13327" grpId="0"/>
      <p:bldP spid="133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15938" y="4248150"/>
            <a:ext cx="2205037" cy="2179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8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6924675" y="1541463"/>
            <a:ext cx="2717800" cy="2511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39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9569450" y="4049713"/>
            <a:ext cx="2205038" cy="2179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0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7239000" y="1581150"/>
            <a:ext cx="1814513" cy="1809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9883775" y="4014788"/>
            <a:ext cx="1576388" cy="1570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2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850900" y="4124325"/>
            <a:ext cx="1574800" cy="1570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2598738" y="1774825"/>
            <a:ext cx="2657475" cy="2630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4" name="图片 2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897188" y="1506538"/>
            <a:ext cx="1919287" cy="1919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45" name="文本框 33"/>
          <p:cNvSpPr/>
          <p:nvPr>
            <p:custDataLst>
              <p:tags r:id="rId15"/>
            </p:custDataLst>
          </p:nvPr>
        </p:nvSpPr>
        <p:spPr>
          <a:xfrm>
            <a:off x="3395663" y="3416300"/>
            <a:ext cx="1185862" cy="850900"/>
          </a:xfrm>
          <a:prstGeom prst="flowChartAlternateProcess">
            <a:avLst/>
          </a:prstGeom>
          <a:solidFill>
            <a:srgbClr val="FFE699"/>
          </a:solidFill>
          <a:ln>
            <a:noFill/>
            <a:miter lim="800000"/>
          </a:ln>
          <a:effectLst>
            <a:outerShdw blurRad="50800" dist="1397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>
              <a:buClrTx/>
              <a:buFontTx/>
            </a:pPr>
            <a:r>
              <a:rPr lang="en-US" altLang="zh-CN" sz="4400" spc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d</a:t>
            </a:r>
            <a:r>
              <a:rPr lang="en-US" altLang="zh-CN" sz="4400" spc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o</a:t>
            </a:r>
            <a:r>
              <a:rPr lang="en-US" altLang="zh-CN" sz="4400" spc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g</a:t>
            </a:r>
            <a:endParaRPr lang="en-US" altLang="zh-CN" sz="4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4346" name="文本框 33"/>
          <p:cNvSpPr/>
          <p:nvPr>
            <p:custDataLst>
              <p:tags r:id="rId16"/>
            </p:custDataLst>
          </p:nvPr>
        </p:nvSpPr>
        <p:spPr>
          <a:xfrm>
            <a:off x="7319963" y="3224213"/>
            <a:ext cx="2088405" cy="851297"/>
          </a:xfrm>
          <a:prstGeom prst="flowChartAlternateProcess">
            <a:avLst/>
          </a:prstGeom>
          <a:solidFill>
            <a:srgbClr val="C5E0B4"/>
          </a:solidFill>
          <a:ln>
            <a:noFill/>
            <a:miter lim="800000"/>
          </a:ln>
          <a:effectLst>
            <a:outerShdw blurRad="50800" dist="1397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>
              <a:buClrTx/>
              <a:buFontTx/>
            </a:pPr>
            <a:r>
              <a:rPr lang="en-US" altLang="zh-CN" sz="4400" spc="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o</a:t>
            </a:r>
            <a:r>
              <a:rPr lang="en-US" altLang="zh-CN" sz="4400" spc="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range</a:t>
            </a:r>
            <a:endParaRPr lang="en-US" altLang="zh-CN" sz="4400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4347" name="文本框 33"/>
          <p:cNvSpPr/>
          <p:nvPr>
            <p:custDataLst>
              <p:tags r:id="rId17"/>
            </p:custDataLst>
          </p:nvPr>
        </p:nvSpPr>
        <p:spPr>
          <a:xfrm>
            <a:off x="1047750" y="5699125"/>
            <a:ext cx="1303834" cy="851297"/>
          </a:xfrm>
          <a:prstGeom prst="flowChartAlternateProcess">
            <a:avLst/>
          </a:prstGeom>
          <a:solidFill>
            <a:srgbClr val="DBDBDB"/>
          </a:solidFill>
          <a:ln>
            <a:noFill/>
            <a:miter lim="800000"/>
          </a:ln>
          <a:effectLst>
            <a:outerShdw blurRad="50800" dist="1397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>
              <a:buClrTx/>
              <a:buFontTx/>
            </a:pPr>
            <a:r>
              <a:rPr lang="en-US" altLang="zh-CN" sz="4400" spc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b</a:t>
            </a:r>
            <a:r>
              <a:rPr lang="en-US" altLang="zh-CN" sz="4400" spc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o</a:t>
            </a:r>
            <a:r>
              <a:rPr lang="en-US" altLang="zh-CN" sz="4400" spc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x</a:t>
            </a:r>
            <a:endParaRPr lang="en-US" altLang="zh-CN" sz="440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4348" name="文本框 33"/>
          <p:cNvSpPr/>
          <p:nvPr>
            <p:custDataLst>
              <p:tags r:id="rId18"/>
            </p:custDataLst>
          </p:nvPr>
        </p:nvSpPr>
        <p:spPr>
          <a:xfrm>
            <a:off x="10067924" y="5470525"/>
            <a:ext cx="1572692" cy="851297"/>
          </a:xfrm>
          <a:prstGeom prst="flowChartAlternateProcess">
            <a:avLst/>
          </a:prstGeom>
          <a:solidFill>
            <a:srgbClr val="FBE5D6"/>
          </a:solidFill>
          <a:ln>
            <a:noFill/>
            <a:miter lim="800000"/>
          </a:ln>
          <a:effectLst>
            <a:outerShdw blurRad="50800" dist="139700" dir="2700000" algn="tl">
              <a:srgbClr val="000000">
                <a:alpha val="39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R="0" lvl="0">
              <a:buClrTx/>
              <a:buFontTx/>
            </a:pPr>
            <a:r>
              <a:rPr lang="en-US" altLang="zh-CN" sz="4400" spc="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b</a:t>
            </a:r>
            <a:r>
              <a:rPr lang="en-US" altLang="zh-CN" sz="4400" spc="0" dirty="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o</a:t>
            </a:r>
            <a:r>
              <a:rPr lang="en-US" altLang="zh-CN" sz="4400" spc="0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dy</a:t>
            </a:r>
            <a:endParaRPr lang="en-US" altLang="zh-CN" sz="4400" dirty="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4349" name="文本框 7"/>
          <p:cNvSpPr/>
          <p:nvPr>
            <p:custDataLst>
              <p:tags r:id="rId19"/>
            </p:custDataLst>
          </p:nvPr>
        </p:nvSpPr>
        <p:spPr>
          <a:xfrm>
            <a:off x="714374" y="430213"/>
            <a:ext cx="2681289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rgbClr val="1F4E79"/>
                </a:solidFill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Magic eyes </a:t>
            </a:r>
            <a:endParaRPr lang="en-US" altLang="zh-CN" sz="3200" b="1" dirty="0">
              <a:solidFill>
                <a:srgbClr val="1F4E79"/>
              </a:solidFill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4350" name="文本框 19"/>
          <p:cNvSpPr/>
          <p:nvPr>
            <p:custDataLst>
              <p:tags r:id="rId20"/>
            </p:custDataLst>
          </p:nvPr>
        </p:nvSpPr>
        <p:spPr>
          <a:xfrm>
            <a:off x="3038475" y="1068388"/>
            <a:ext cx="6092825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2000" b="1">
                <a:solidFill>
                  <a:srgbClr val="000000"/>
                </a:solidFill>
                <a:latin typeface="Georgia" panose="02040502050405020303" charset="0"/>
                <a:ea typeface="汉仪魏碑简" panose="02010600000101010101" charset="-122"/>
              </a:rPr>
              <a:t>眼疾嘴快， 看青蛙跳到哪里快速说出英文单词！</a:t>
            </a:r>
            <a:endParaRPr lang="zh-CN" altLang="en-US" sz="2000" b="1">
              <a:solidFill>
                <a:srgbClr val="000000"/>
              </a:solidFill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 fill="hold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fill="hold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fill="hold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505"/>
</p:tagLst>
</file>

<file path=ppt/tags/tag10.xml><?xml version="1.0" encoding="utf-8"?>
<p:tagLst xmlns:p="http://schemas.openxmlformats.org/presentationml/2006/main">
  <p:tag name="AS_UNIQUEID" val="272"/>
</p:tagLst>
</file>

<file path=ppt/tags/tag100.xml><?xml version="1.0" encoding="utf-8"?>
<p:tagLst xmlns:p="http://schemas.openxmlformats.org/presentationml/2006/main">
  <p:tag name="AS_UNIQUEID" val="358"/>
</p:tagLst>
</file>

<file path=ppt/tags/tag101.xml><?xml version="1.0" encoding="utf-8"?>
<p:tagLst xmlns:p="http://schemas.openxmlformats.org/presentationml/2006/main">
  <p:tag name="AS_UNIQUEID" val="379"/>
</p:tagLst>
</file>

<file path=ppt/tags/tag102.xml><?xml version="1.0" encoding="utf-8"?>
<p:tagLst xmlns:p="http://schemas.openxmlformats.org/presentationml/2006/main">
  <p:tag name="AS_UNIQUEID" val="380"/>
</p:tagLst>
</file>

<file path=ppt/tags/tag103.xml><?xml version="1.0" encoding="utf-8"?>
<p:tagLst xmlns:p="http://schemas.openxmlformats.org/presentationml/2006/main">
  <p:tag name="AS_UNIQUEID" val="381"/>
</p:tagLst>
</file>

<file path=ppt/tags/tag104.xml><?xml version="1.0" encoding="utf-8"?>
<p:tagLst xmlns:p="http://schemas.openxmlformats.org/presentationml/2006/main">
  <p:tag name="AS_UNIQUEID" val="382"/>
</p:tagLst>
</file>

<file path=ppt/tags/tag105.xml><?xml version="1.0" encoding="utf-8"?>
<p:tagLst xmlns:p="http://schemas.openxmlformats.org/presentationml/2006/main">
  <p:tag name="AS_UNIQUEID" val="383"/>
</p:tagLst>
</file>

<file path=ppt/tags/tag106.xml><?xml version="1.0" encoding="utf-8"?>
<p:tagLst xmlns:p="http://schemas.openxmlformats.org/presentationml/2006/main">
  <p:tag name="AS_UNIQUEID" val="384"/>
</p:tagLst>
</file>

<file path=ppt/tags/tag10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08.xml><?xml version="1.0" encoding="utf-8"?>
<p:tagLst xmlns:p="http://schemas.openxmlformats.org/presentationml/2006/main">
  <p:tag name="AS_UNIQUEID" val="375"/>
</p:tagLst>
</file>

<file path=ppt/tags/tag109.xml><?xml version="1.0" encoding="utf-8"?>
<p:tagLst xmlns:p="http://schemas.openxmlformats.org/presentationml/2006/main">
  <p:tag name="AS_UNIQUEID" val="376"/>
</p:tagLst>
</file>

<file path=ppt/tags/tag11.xml><?xml version="1.0" encoding="utf-8"?>
<p:tagLst xmlns:p="http://schemas.openxmlformats.org/presentationml/2006/main">
  <p:tag name="AS_UNIQUEID" val="273"/>
</p:tagLst>
</file>

<file path=ppt/tags/tag110.xml><?xml version="1.0" encoding="utf-8"?>
<p:tagLst xmlns:p="http://schemas.openxmlformats.org/presentationml/2006/main">
  <p:tag name="AS_UNIQUEID" val="377"/>
</p:tagLst>
</file>

<file path=ppt/tags/tag111.xml><?xml version="1.0" encoding="utf-8"?>
<p:tagLst xmlns:p="http://schemas.openxmlformats.org/presentationml/2006/main">
  <p:tag name="AS_UNIQUEID" val="390"/>
</p:tagLst>
</file>

<file path=ppt/tags/tag112.xml><?xml version="1.0" encoding="utf-8"?>
<p:tagLst xmlns:p="http://schemas.openxmlformats.org/presentationml/2006/main">
  <p:tag name="AS_UNIQUEID" val="391"/>
</p:tagLst>
</file>

<file path=ppt/tags/tag113.xml><?xml version="1.0" encoding="utf-8"?>
<p:tagLst xmlns:p="http://schemas.openxmlformats.org/presentationml/2006/main">
  <p:tag name="AS_UNIQUEID" val="392"/>
</p:tagLst>
</file>

<file path=ppt/tags/tag114.xml><?xml version="1.0" encoding="utf-8"?>
<p:tagLst xmlns:p="http://schemas.openxmlformats.org/presentationml/2006/main">
  <p:tag name="AS_UNIQUEID" val="393"/>
</p:tagLst>
</file>

<file path=ppt/tags/tag115.xml><?xml version="1.0" encoding="utf-8"?>
<p:tagLst xmlns:p="http://schemas.openxmlformats.org/presentationml/2006/main">
  <p:tag name="AS_UNIQUEID" val="394"/>
</p:tagLst>
</file>

<file path=ppt/tags/tag116.xml><?xml version="1.0" encoding="utf-8"?>
<p:tagLst xmlns:p="http://schemas.openxmlformats.org/presentationml/2006/main">
  <p:tag name="AS_UNIQUEID" val="395"/>
</p:tagLst>
</file>

<file path=ppt/tags/tag11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18.xml><?xml version="1.0" encoding="utf-8"?>
<p:tagLst xmlns:p="http://schemas.openxmlformats.org/presentationml/2006/main">
  <p:tag name="AS_UNIQUEID" val="386"/>
</p:tagLst>
</file>

<file path=ppt/tags/tag119.xml><?xml version="1.0" encoding="utf-8"?>
<p:tagLst xmlns:p="http://schemas.openxmlformats.org/presentationml/2006/main">
  <p:tag name="AS_UNIQUEID" val="387"/>
</p:tagLst>
</file>

<file path=ppt/tags/tag12.xml><?xml version="1.0" encoding="utf-8"?>
<p:tagLst xmlns:p="http://schemas.openxmlformats.org/presentationml/2006/main">
  <p:tag name="AS_UNIQUEID" val="274"/>
</p:tagLst>
</file>

<file path=ppt/tags/tag120.xml><?xml version="1.0" encoding="utf-8"?>
<p:tagLst xmlns:p="http://schemas.openxmlformats.org/presentationml/2006/main">
  <p:tag name="AS_UNIQUEID" val="388"/>
</p:tagLst>
</file>

<file path=ppt/tags/tag121.xml><?xml version="1.0" encoding="utf-8"?>
<p:tagLst xmlns:p="http://schemas.openxmlformats.org/presentationml/2006/main">
  <p:tag name="AS_UNIQUEID" val="401"/>
</p:tagLst>
</file>

<file path=ppt/tags/tag122.xml><?xml version="1.0" encoding="utf-8"?>
<p:tagLst xmlns:p="http://schemas.openxmlformats.org/presentationml/2006/main">
  <p:tag name="AS_UNIQUEID" val="402"/>
</p:tagLst>
</file>

<file path=ppt/tags/tag123.xml><?xml version="1.0" encoding="utf-8"?>
<p:tagLst xmlns:p="http://schemas.openxmlformats.org/presentationml/2006/main">
  <p:tag name="AS_UNIQUEID" val="403"/>
</p:tagLst>
</file>

<file path=ppt/tags/tag124.xml><?xml version="1.0" encoding="utf-8"?>
<p:tagLst xmlns:p="http://schemas.openxmlformats.org/presentationml/2006/main">
  <p:tag name="AS_UNIQUEID" val="404"/>
</p:tagLst>
</file>

<file path=ppt/tags/tag125.xml><?xml version="1.0" encoding="utf-8"?>
<p:tagLst xmlns:p="http://schemas.openxmlformats.org/presentationml/2006/main">
  <p:tag name="AS_UNIQUEID" val="405"/>
</p:tagLst>
</file>

<file path=ppt/tags/tag126.xml><?xml version="1.0" encoding="utf-8"?>
<p:tagLst xmlns:p="http://schemas.openxmlformats.org/presentationml/2006/main">
  <p:tag name="AS_UNIQUEID" val="406"/>
</p:tagLst>
</file>

<file path=ppt/tags/tag12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28.xml><?xml version="1.0" encoding="utf-8"?>
<p:tagLst xmlns:p="http://schemas.openxmlformats.org/presentationml/2006/main">
  <p:tag name="AS_UNIQUEID" val="397"/>
</p:tagLst>
</file>

<file path=ppt/tags/tag129.xml><?xml version="1.0" encoding="utf-8"?>
<p:tagLst xmlns:p="http://schemas.openxmlformats.org/presentationml/2006/main">
  <p:tag name="AS_UNIQUEID" val="398"/>
</p:tagLst>
</file>

<file path=ppt/tags/tag13.xml><?xml version="1.0" encoding="utf-8"?>
<p:tagLst xmlns:p="http://schemas.openxmlformats.org/presentationml/2006/main">
  <p:tag name="AS_UNIQUEID" val="275"/>
</p:tagLst>
</file>

<file path=ppt/tags/tag130.xml><?xml version="1.0" encoding="utf-8"?>
<p:tagLst xmlns:p="http://schemas.openxmlformats.org/presentationml/2006/main">
  <p:tag name="AS_UNIQUEID" val="399"/>
</p:tagLst>
</file>

<file path=ppt/tags/tag131.xml><?xml version="1.0" encoding="utf-8"?>
<p:tagLst xmlns:p="http://schemas.openxmlformats.org/presentationml/2006/main">
  <p:tag name="AS_UNIQUEID" val="412"/>
</p:tagLst>
</file>

<file path=ppt/tags/tag132.xml><?xml version="1.0" encoding="utf-8"?>
<p:tagLst xmlns:p="http://schemas.openxmlformats.org/presentationml/2006/main">
  <p:tag name="AS_UNIQUEID" val="413"/>
</p:tagLst>
</file>

<file path=ppt/tags/tag133.xml><?xml version="1.0" encoding="utf-8"?>
<p:tagLst xmlns:p="http://schemas.openxmlformats.org/presentationml/2006/main">
  <p:tag name="AS_UNIQUEID" val="414"/>
</p:tagLst>
</file>

<file path=ppt/tags/tag134.xml><?xml version="1.0" encoding="utf-8"?>
<p:tagLst xmlns:p="http://schemas.openxmlformats.org/presentationml/2006/main">
  <p:tag name="AS_UNIQUEID" val="415"/>
</p:tagLst>
</file>

<file path=ppt/tags/tag135.xml><?xml version="1.0" encoding="utf-8"?>
<p:tagLst xmlns:p="http://schemas.openxmlformats.org/presentationml/2006/main">
  <p:tag name="AS_UNIQUEID" val="416"/>
</p:tagLst>
</file>

<file path=ppt/tags/tag136.xml><?xml version="1.0" encoding="utf-8"?>
<p:tagLst xmlns:p="http://schemas.openxmlformats.org/presentationml/2006/main">
  <p:tag name="AS_UNIQUEID" val="417"/>
</p:tagLst>
</file>

<file path=ppt/tags/tag137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38.xml><?xml version="1.0" encoding="utf-8"?>
<p:tagLst xmlns:p="http://schemas.openxmlformats.org/presentationml/2006/main">
  <p:tag name="AS_UNIQUEID" val="408"/>
</p:tagLst>
</file>

<file path=ppt/tags/tag139.xml><?xml version="1.0" encoding="utf-8"?>
<p:tagLst xmlns:p="http://schemas.openxmlformats.org/presentationml/2006/main">
  <p:tag name="AS_UNIQUEID" val="409"/>
</p:tagLst>
</file>

<file path=ppt/tags/tag14.xml><?xml version="1.0" encoding="utf-8"?>
<p:tagLst xmlns:p="http://schemas.openxmlformats.org/presentationml/2006/main">
  <p:tag name="AS_UNIQUEID" val="276"/>
</p:tagLst>
</file>

<file path=ppt/tags/tag140.xml><?xml version="1.0" encoding="utf-8"?>
<p:tagLst xmlns:p="http://schemas.openxmlformats.org/presentationml/2006/main">
  <p:tag name="AS_UNIQUEID" val="410"/>
</p:tagLst>
</file>

<file path=ppt/tags/tag141.xml><?xml version="1.0" encoding="utf-8"?>
<p:tagLst xmlns:p="http://schemas.openxmlformats.org/presentationml/2006/main">
  <p:tag name="AS_UNIQUEID" val="419"/>
</p:tagLst>
</file>

<file path=ppt/tags/tag142.xml><?xml version="1.0" encoding="utf-8"?>
<p:tagLst xmlns:p="http://schemas.openxmlformats.org/presentationml/2006/main">
  <p:tag name="AS_UNIQUEID" val="420"/>
</p:tagLst>
</file>

<file path=ppt/tags/tag143.xml><?xml version="1.0" encoding="utf-8"?>
<p:tagLst xmlns:p="http://schemas.openxmlformats.org/presentationml/2006/main">
  <p:tag name="AS_UNIQUEID" val="421"/>
</p:tagLst>
</file>

<file path=ppt/tags/tag144.xml><?xml version="1.0" encoding="utf-8"?>
<p:tagLst xmlns:p="http://schemas.openxmlformats.org/presentationml/2006/main">
  <p:tag name="AS_UNIQUEID" val="422"/>
</p:tagLst>
</file>

<file path=ppt/tags/tag145.xml><?xml version="1.0" encoding="utf-8"?>
<p:tagLst xmlns:p="http://schemas.openxmlformats.org/presentationml/2006/main">
  <p:tag name="AS_UNIQUEID" val="423"/>
</p:tagLst>
</file>

<file path=ppt/tags/tag146.xml><?xml version="1.0" encoding="utf-8"?>
<p:tagLst xmlns:p="http://schemas.openxmlformats.org/presentationml/2006/main">
  <p:tag name="AS_UNIQUEID" val="424"/>
</p:tagLst>
</file>

<file path=ppt/tags/tag147.xml><?xml version="1.0" encoding="utf-8"?>
<p:tagLst xmlns:p="http://schemas.openxmlformats.org/presentationml/2006/main">
  <p:tag name="AS_UNIQUEID" val="425"/>
</p:tagLst>
</file>

<file path=ppt/tags/tag148.xml><?xml version="1.0" encoding="utf-8"?>
<p:tagLst xmlns:p="http://schemas.openxmlformats.org/presentationml/2006/main">
  <p:tag name="AS_UNIQUEID" val="426"/>
</p:tagLst>
</file>

<file path=ppt/tags/tag149.xml><?xml version="1.0" encoding="utf-8"?>
<p:tagLst xmlns:p="http://schemas.openxmlformats.org/presentationml/2006/main">
  <p:tag name="AS_UNIQUEID" val="427"/>
</p:tagLst>
</file>

<file path=ppt/tags/tag15.xml><?xml version="1.0" encoding="utf-8"?>
<p:tagLst xmlns:p="http://schemas.openxmlformats.org/presentationml/2006/main">
  <p:tag name="AS_UNIQUEID" val="277"/>
</p:tagLst>
</file>

<file path=ppt/tags/tag150.xml><?xml version="1.0" encoding="utf-8"?>
<p:tagLst xmlns:p="http://schemas.openxmlformats.org/presentationml/2006/main">
  <p:tag name="AS_UNIQUEID" val="428"/>
</p:tagLst>
</file>

<file path=ppt/tags/tag151.xml><?xml version="1.0" encoding="utf-8"?>
<p:tagLst xmlns:p="http://schemas.openxmlformats.org/presentationml/2006/main">
  <p:tag name="AS_UNIQUEID" val="429"/>
</p:tagLst>
</file>

<file path=ppt/tags/tag152.xml><?xml version="1.0" encoding="utf-8"?>
<p:tagLst xmlns:p="http://schemas.openxmlformats.org/presentationml/2006/main">
  <p:tag name="AS_UNIQUEID" val="430"/>
</p:tagLst>
</file>

<file path=ppt/tags/tag153.xml><?xml version="1.0" encoding="utf-8"?>
<p:tagLst xmlns:p="http://schemas.openxmlformats.org/presentationml/2006/main">
  <p:tag name="AS_UNIQUEID" val="431"/>
</p:tagLst>
</file>

<file path=ppt/tags/tag154.xml><?xml version="1.0" encoding="utf-8"?>
<p:tagLst xmlns:p="http://schemas.openxmlformats.org/presentationml/2006/main">
  <p:tag name="AS_UNIQUEID" val="432"/>
</p:tagLst>
</file>

<file path=ppt/tags/tag155.xml><?xml version="1.0" encoding="utf-8"?>
<p:tagLst xmlns:p="http://schemas.openxmlformats.org/presentationml/2006/main">
  <p:tag name="AS_UNIQUEID" val="433"/>
</p:tagLst>
</file>

<file path=ppt/tags/tag156.xml><?xml version="1.0" encoding="utf-8"?>
<p:tagLst xmlns:p="http://schemas.openxmlformats.org/presentationml/2006/main">
  <p:tag name="AS_UNIQUEID" val="434"/>
</p:tagLst>
</file>

<file path=ppt/tags/tag157.xml><?xml version="1.0" encoding="utf-8"?>
<p:tagLst xmlns:p="http://schemas.openxmlformats.org/presentationml/2006/main">
  <p:tag name="AS_UNIQUEID" val="435"/>
</p:tagLst>
</file>

<file path=ppt/tags/tag158.xml><?xml version="1.0" encoding="utf-8"?>
<p:tagLst xmlns:p="http://schemas.openxmlformats.org/presentationml/2006/main">
  <p:tag name="AS_UNIQUEID" val="436"/>
</p:tagLst>
</file>

<file path=ppt/tags/tag159.xml><?xml version="1.0" encoding="utf-8"?>
<p:tagLst xmlns:p="http://schemas.openxmlformats.org/presentationml/2006/main">
  <p:tag name="AS_UNIQUEID" val="437"/>
</p:tagLst>
</file>

<file path=ppt/tags/tag16.xml><?xml version="1.0" encoding="utf-8"?>
<p:tagLst xmlns:p="http://schemas.openxmlformats.org/presentationml/2006/main">
  <p:tag name="AS_UNIQUEID" val="278"/>
</p:tagLst>
</file>

<file path=ppt/tags/tag160.xml><?xml version="1.0" encoding="utf-8"?>
<p:tagLst xmlns:p="http://schemas.openxmlformats.org/presentationml/2006/main">
  <p:tag name="AS_UNIQUEID" val="438"/>
</p:tagLst>
</file>

<file path=ppt/tags/tag161.xml><?xml version="1.0" encoding="utf-8"?>
<p:tagLst xmlns:p="http://schemas.openxmlformats.org/presentationml/2006/main">
  <p:tag name="AS_UNIQUEID" val="439"/>
</p:tagLst>
</file>

<file path=ppt/tags/tag162.xml><?xml version="1.0" encoding="utf-8"?>
<p:tagLst xmlns:p="http://schemas.openxmlformats.org/presentationml/2006/main">
  <p:tag name="AS_UNIQUEID" val="440"/>
</p:tagLst>
</file>

<file path=ppt/tags/tag163.xml><?xml version="1.0" encoding="utf-8"?>
<p:tagLst xmlns:p="http://schemas.openxmlformats.org/presentationml/2006/main">
  <p:tag name="AS_UNIQUEID" val="441"/>
</p:tagLst>
</file>

<file path=ppt/tags/tag164.xml><?xml version="1.0" encoding="utf-8"?>
<p:tagLst xmlns:p="http://schemas.openxmlformats.org/presentationml/2006/main">
  <p:tag name="AS_UNIQUEID" val="446"/>
</p:tagLst>
</file>

<file path=ppt/tags/tag165.xml><?xml version="1.0" encoding="utf-8"?>
<p:tagLst xmlns:p="http://schemas.openxmlformats.org/presentationml/2006/main">
  <p:tag name="AS_UNIQUEID" val="447"/>
</p:tagLst>
</file>

<file path=ppt/tags/tag166.xml><?xml version="1.0" encoding="utf-8"?>
<p:tagLst xmlns:p="http://schemas.openxmlformats.org/presentationml/2006/main">
  <p:tag name="AS_UNIQUEID" val="448"/>
</p:tagLst>
</file>

<file path=ppt/tags/tag167.xml><?xml version="1.0" encoding="utf-8"?>
<p:tagLst xmlns:p="http://schemas.openxmlformats.org/presentationml/2006/main">
  <p:tag name="AS_UNIQUEID" val="449"/>
</p:tagLst>
</file>

<file path=ppt/tags/tag168.xml><?xml version="1.0" encoding="utf-8"?>
<p:tagLst xmlns:p="http://schemas.openxmlformats.org/presentationml/2006/main">
  <p:tag name="AS_UNIQUEID" val="450"/>
</p:tagLst>
</file>

<file path=ppt/tags/tag169.xml><?xml version="1.0" encoding="utf-8"?>
<p:tagLst xmlns:p="http://schemas.openxmlformats.org/presentationml/2006/main">
  <p:tag name="AS_UNIQUEID" val="451"/>
</p:tagLst>
</file>

<file path=ppt/tags/tag17.xml><?xml version="1.0" encoding="utf-8"?>
<p:tagLst xmlns:p="http://schemas.openxmlformats.org/presentationml/2006/main">
  <p:tag name="AS_UNIQUEID" val="279"/>
</p:tagLst>
</file>

<file path=ppt/tags/tag170.xml><?xml version="1.0" encoding="utf-8"?>
<p:tagLst xmlns:p="http://schemas.openxmlformats.org/presentationml/2006/main">
  <p:tag name="AS_UNIQUEID" val="452"/>
</p:tagLst>
</file>

<file path=ppt/tags/tag171.xml><?xml version="1.0" encoding="utf-8"?>
<p:tagLst xmlns:p="http://schemas.openxmlformats.org/presentationml/2006/main">
  <p:tag name="AS_UNIQUEID" val="453"/>
</p:tagLst>
</file>

<file path=ppt/tags/tag172.xml><?xml version="1.0" encoding="utf-8"?>
<p:tagLst xmlns:p="http://schemas.openxmlformats.org/presentationml/2006/main">
  <p:tag name="AS_UNIQUEID" val="454"/>
</p:tagLst>
</file>

<file path=ppt/tags/tag173.xml><?xml version="1.0" encoding="utf-8"?>
<p:tagLst xmlns:p="http://schemas.openxmlformats.org/presentationml/2006/main">
  <p:tag name="AS_UNIQUEID" val="443"/>
</p:tagLst>
</file>

<file path=ppt/tags/tag174.xml><?xml version="1.0" encoding="utf-8"?>
<p:tagLst xmlns:p="http://schemas.openxmlformats.org/presentationml/2006/main">
  <p:tag name="AS_UNIQUEID" val="444"/>
</p:tagLst>
</file>

<file path=ppt/tags/tag175.xml><?xml version="1.0" encoding="utf-8"?>
<p:tagLst xmlns:p="http://schemas.openxmlformats.org/presentationml/2006/main">
  <p:tag name="AS_UNIQUEID" val="459"/>
</p:tagLst>
</file>

<file path=ppt/tags/tag176.xml><?xml version="1.0" encoding="utf-8"?>
<p:tagLst xmlns:p="http://schemas.openxmlformats.org/presentationml/2006/main">
  <p:tag name="AS_UNIQUEID" val="460"/>
</p:tagLst>
</file>

<file path=ppt/tags/tag177.xml><?xml version="1.0" encoding="utf-8"?>
<p:tagLst xmlns:p="http://schemas.openxmlformats.org/presentationml/2006/main">
  <p:tag name="AS_UNIQUEID" val="461"/>
</p:tagLst>
</file>

<file path=ppt/tags/tag178.xml><?xml version="1.0" encoding="utf-8"?>
<p:tagLst xmlns:p="http://schemas.openxmlformats.org/presentationml/2006/main">
  <p:tag name="AS_UNIQUEID" val="462"/>
</p:tagLst>
</file>

<file path=ppt/tags/tag179.xml><?xml version="1.0" encoding="utf-8"?>
<p:tagLst xmlns:p="http://schemas.openxmlformats.org/presentationml/2006/main">
  <p:tag name="AS_UNIQUEID" val="463"/>
</p:tagLst>
</file>

<file path=ppt/tags/tag18.xml><?xml version="1.0" encoding="utf-8"?>
<p:tagLst xmlns:p="http://schemas.openxmlformats.org/presentationml/2006/main">
  <p:tag name="AS_UNIQUEID" val="281"/>
</p:tagLst>
</file>

<file path=ppt/tags/tag180.xml><?xml version="1.0" encoding="utf-8"?>
<p:tagLst xmlns:p="http://schemas.openxmlformats.org/presentationml/2006/main">
  <p:tag name="AS_UNIQUEID" val="464"/>
</p:tagLst>
</file>

<file path=ppt/tags/tag181.xml><?xml version="1.0" encoding="utf-8"?>
<p:tagLst xmlns:p="http://schemas.openxmlformats.org/presentationml/2006/main">
  <p:tag name="AS_UNIQUEID" val="465"/>
</p:tagLst>
</file>

<file path=ppt/tags/tag182.xml><?xml version="1.0" encoding="utf-8"?>
<p:tagLst xmlns:p="http://schemas.openxmlformats.org/presentationml/2006/main">
  <p:tag name="AS_UNIQUEID" val="466"/>
</p:tagLst>
</file>

<file path=ppt/tags/tag183.xml><?xml version="1.0" encoding="utf-8"?>
<p:tagLst xmlns:p="http://schemas.openxmlformats.org/presentationml/2006/main">
  <p:tag name="AS_UNIQUEID" val="467"/>
</p:tagLst>
</file>

<file path=ppt/tags/tag184.xml><?xml version="1.0" encoding="utf-8"?>
<p:tagLst xmlns:p="http://schemas.openxmlformats.org/presentationml/2006/main">
  <p:tag name="AS_UNIQUEID" val="468"/>
</p:tagLst>
</file>

<file path=ppt/tags/tag185.xml><?xml version="1.0" encoding="utf-8"?>
<p:tagLst xmlns:p="http://schemas.openxmlformats.org/presentationml/2006/main">
  <p:tag name="AS_UNIQUEID" val="469"/>
</p:tagLst>
</file>

<file path=ppt/tags/tag186.xml><?xml version="1.0" encoding="utf-8"?>
<p:tagLst xmlns:p="http://schemas.openxmlformats.org/presentationml/2006/main">
  <p:tag name="AS_UNIQUEID" val="470"/>
</p:tagLst>
</file>

<file path=ppt/tags/tag187.xml><?xml version="1.0" encoding="utf-8"?>
<p:tagLst xmlns:p="http://schemas.openxmlformats.org/presentationml/2006/main">
  <p:tag name="AS_UNIQUEID" val="471"/>
</p:tagLst>
</file>

<file path=ppt/tags/tag188.xml><?xml version="1.0" encoding="utf-8"?>
<p:tagLst xmlns:p="http://schemas.openxmlformats.org/presentationml/2006/main">
  <p:tag name="AS_UNIQUEID" val="472"/>
</p:tagLst>
</file>

<file path=ppt/tags/tag189.xml><?xml version="1.0" encoding="utf-8"?>
<p:tagLst xmlns:p="http://schemas.openxmlformats.org/presentationml/2006/main">
  <p:tag name="AS_UNIQUEID" val="456"/>
</p:tagLst>
</file>

<file path=ppt/tags/tag19.xml><?xml version="1.0" encoding="utf-8"?>
<p:tagLst xmlns:p="http://schemas.openxmlformats.org/presentationml/2006/main">
  <p:tag name="AS_UNIQUEID" val="282"/>
</p:tagLst>
</file>

<file path=ppt/tags/tag190.xml><?xml version="1.0" encoding="utf-8"?>
<p:tagLst xmlns:p="http://schemas.openxmlformats.org/presentationml/2006/main">
  <p:tag name="AS_UNIQUEID" val="457"/>
</p:tagLst>
</file>

<file path=ppt/tags/tag191.xml><?xml version="1.0" encoding="utf-8"?>
<p:tagLst xmlns:p="http://schemas.openxmlformats.org/presentationml/2006/main">
  <p:tag name="AS_UNIQUEID" val="474"/>
</p:tagLst>
</file>

<file path=ppt/tags/tag192.xml><?xml version="1.0" encoding="utf-8"?>
<p:tagLst xmlns:p="http://schemas.openxmlformats.org/presentationml/2006/main">
  <p:tag name="AS_UNIQUEID" val="475"/>
</p:tagLst>
</file>

<file path=ppt/tags/tag193.xml><?xml version="1.0" encoding="utf-8"?>
<p:tagLst xmlns:p="http://schemas.openxmlformats.org/presentationml/2006/main">
  <p:tag name="AS_UNIQUEID" val="476"/>
</p:tagLst>
</file>

<file path=ppt/tags/tag194.xml><?xml version="1.0" encoding="utf-8"?>
<p:tagLst xmlns:p="http://schemas.openxmlformats.org/presentationml/2006/main">
  <p:tag name="AS_UNIQUEID" val="477"/>
</p:tagLst>
</file>

<file path=ppt/tags/tag195.xml><?xml version="1.0" encoding="utf-8"?>
<p:tagLst xmlns:p="http://schemas.openxmlformats.org/presentationml/2006/main">
  <p:tag name="AS_UNIQUEID" val="478"/>
</p:tagLst>
</file>

<file path=ppt/tags/tag196.xml><?xml version="1.0" encoding="utf-8"?>
<p:tagLst xmlns:p="http://schemas.openxmlformats.org/presentationml/2006/main">
  <p:tag name="AS_UNIQUEID" val="479"/>
</p:tagLst>
</file>

<file path=ppt/tags/tag197.xml><?xml version="1.0" encoding="utf-8"?>
<p:tagLst xmlns:p="http://schemas.openxmlformats.org/presentationml/2006/main">
  <p:tag name="AS_UNIQUEID" val="480"/>
</p:tagLst>
</file>

<file path=ppt/tags/tag198.xml><?xml version="1.0" encoding="utf-8"?>
<p:tagLst xmlns:p="http://schemas.openxmlformats.org/presentationml/2006/main">
  <p:tag name="AS_UNIQUEID" val="481"/>
</p:tagLst>
</file>

<file path=ppt/tags/tag199.xml><?xml version="1.0" encoding="utf-8"?>
<p:tagLst xmlns:p="http://schemas.openxmlformats.org/presentationml/2006/main">
  <p:tag name="AS_UNIQUEID" val="482"/>
</p:tagLst>
</file>

<file path=ppt/tags/tag2.xml><?xml version="1.0" encoding="utf-8"?>
<p:tagLst xmlns:p="http://schemas.openxmlformats.org/presentationml/2006/main">
  <p:tag name="AS_UNIQUEID" val="264"/>
</p:tagLst>
</file>

<file path=ppt/tags/tag20.xml><?xml version="1.0" encoding="utf-8"?>
<p:tagLst xmlns:p="http://schemas.openxmlformats.org/presentationml/2006/main">
  <p:tag name="AS_UNIQUEID" val="283"/>
</p:tagLst>
</file>

<file path=ppt/tags/tag200.xml><?xml version="1.0" encoding="utf-8"?>
<p:tagLst xmlns:p="http://schemas.openxmlformats.org/presentationml/2006/main">
  <p:tag name="AS_UNIQUEID" val="483"/>
</p:tagLst>
</file>

<file path=ppt/tags/tag201.xml><?xml version="1.0" encoding="utf-8"?>
<p:tagLst xmlns:p="http://schemas.openxmlformats.org/presentationml/2006/main">
  <p:tag name="AS_UNIQUEID" val="484"/>
</p:tagLst>
</file>

<file path=ppt/tags/tag202.xml><?xml version="1.0" encoding="utf-8"?>
<p:tagLst xmlns:p="http://schemas.openxmlformats.org/presentationml/2006/main">
  <p:tag name="AS_UNIQUEID" val="485"/>
</p:tagLst>
</file>

<file path=ppt/tags/tag203.xml><?xml version="1.0" encoding="utf-8"?>
<p:tagLst xmlns:p="http://schemas.openxmlformats.org/presentationml/2006/main">
  <p:tag name="AS_UNIQUEID" val="486"/>
</p:tagLst>
</file>

<file path=ppt/tags/tag204.xml><?xml version="1.0" encoding="utf-8"?>
<p:tagLst xmlns:p="http://schemas.openxmlformats.org/presentationml/2006/main">
  <p:tag name="AS_UNIQUEID" val="487"/>
</p:tagLst>
</file>

<file path=ppt/tags/tag205.xml><?xml version="1.0" encoding="utf-8"?>
<p:tagLst xmlns:p="http://schemas.openxmlformats.org/presentationml/2006/main">
  <p:tag name="AS_UNIQUEID" val="488"/>
</p:tagLst>
</file>

<file path=ppt/tags/tag206.xml><?xml version="1.0" encoding="utf-8"?>
<p:tagLst xmlns:p="http://schemas.openxmlformats.org/presentationml/2006/main">
  <p:tag name="AS_UNIQUEID" val="489"/>
</p:tagLst>
</file>

<file path=ppt/tags/tag207.xml><?xml version="1.0" encoding="utf-8"?>
<p:tagLst xmlns:p="http://schemas.openxmlformats.org/presentationml/2006/main">
  <p:tag name="AS_UNIQUEID" val="490"/>
</p:tagLst>
</file>

<file path=ppt/tags/tag208.xml><?xml version="1.0" encoding="utf-8"?>
<p:tagLst xmlns:p="http://schemas.openxmlformats.org/presentationml/2006/main">
  <p:tag name="AS_UNIQUEID" val="491"/>
</p:tagLst>
</file>

<file path=ppt/tags/tag209.xml><?xml version="1.0" encoding="utf-8"?>
<p:tagLst xmlns:p="http://schemas.openxmlformats.org/presentationml/2006/main">
  <p:tag name="AS_UNIQUEID" val="492"/>
</p:tagLst>
</file>

<file path=ppt/tags/tag21.xml><?xml version="1.0" encoding="utf-8"?>
<p:tagLst xmlns:p="http://schemas.openxmlformats.org/presentationml/2006/main">
  <p:tag name="AS_UNIQUEID" val="284"/>
</p:tagLst>
</file>

<file path=ppt/tags/tag210.xml><?xml version="1.0" encoding="utf-8"?>
<p:tagLst xmlns:p="http://schemas.openxmlformats.org/presentationml/2006/main">
  <p:tag name="AS_UNIQUEID" val="493"/>
</p:tagLst>
</file>

<file path=ppt/tags/tag211.xml><?xml version="1.0" encoding="utf-8"?>
<p:tagLst xmlns:p="http://schemas.openxmlformats.org/presentationml/2006/main">
  <p:tag name="AS_UNIQUEID" val="494"/>
</p:tagLst>
</file>

<file path=ppt/tags/tag212.xml><?xml version="1.0" encoding="utf-8"?>
<p:tagLst xmlns:p="http://schemas.openxmlformats.org/presentationml/2006/main">
  <p:tag name="AS_UNIQUEID" val="237"/>
</p:tagLst>
</file>

<file path=ppt/tags/tag213.xml><?xml version="1.0" encoding="utf-8"?>
<p:tagLst xmlns:p="http://schemas.openxmlformats.org/presentationml/2006/main">
  <p:tag name="AS_UNIQUEID" val="497"/>
</p:tagLst>
</file>

<file path=ppt/tags/tag214.xml><?xml version="1.0" encoding="utf-8"?>
<p:tagLst xmlns:p="http://schemas.openxmlformats.org/presentationml/2006/main">
  <p:tag name="AS_UNIQUEID" val="239"/>
</p:tagLst>
</file>

<file path=ppt/tags/tag215.xml><?xml version="1.0" encoding="utf-8"?>
<p:tagLst xmlns:p="http://schemas.openxmlformats.org/presentationml/2006/main">
  <p:tag name="AS_UNIQUEID" val="240"/>
</p:tagLst>
</file>

<file path=ppt/tags/tag216.xml><?xml version="1.0" encoding="utf-8"?>
<p:tagLst xmlns:p="http://schemas.openxmlformats.org/presentationml/2006/main">
  <p:tag name="AS_UNIQUEID" val="241"/>
</p:tagLst>
</file>

<file path=ppt/tags/tag217.xml><?xml version="1.0" encoding="utf-8"?>
<p:tagLst xmlns:p="http://schemas.openxmlformats.org/presentationml/2006/main">
  <p:tag name="AS_UNIQUEID" val="242"/>
</p:tagLst>
</file>

<file path=ppt/tags/tag218.xml><?xml version="1.0" encoding="utf-8"?>
<p:tagLst xmlns:p="http://schemas.openxmlformats.org/presentationml/2006/main">
  <p:tag name="AS_UNIQUEID" val="243"/>
</p:tagLst>
</file>

<file path=ppt/tags/tag219.xml><?xml version="1.0" encoding="utf-8"?>
<p:tagLst xmlns:p="http://schemas.openxmlformats.org/presentationml/2006/main">
  <p:tag name="AS_UNIQUEID" val="244"/>
</p:tagLst>
</file>

<file path=ppt/tags/tag22.xml><?xml version="1.0" encoding="utf-8"?>
<p:tagLst xmlns:p="http://schemas.openxmlformats.org/presentationml/2006/main">
  <p:tag name="AS_UNIQUEID" val="285"/>
</p:tagLst>
</file>

<file path=ppt/tags/tag220.xml><?xml version="1.0" encoding="utf-8"?>
<p:tagLst xmlns:p="http://schemas.openxmlformats.org/presentationml/2006/main">
  <p:tag name="AS_UNIQUEID" val="498"/>
</p:tagLst>
</file>

<file path=ppt/tags/tag221.xml><?xml version="1.0" encoding="utf-8"?>
<p:tagLst xmlns:p="http://schemas.openxmlformats.org/presentationml/2006/main">
  <p:tag name="AS_UNIQUEID" val="246"/>
</p:tagLst>
</file>

<file path=ppt/tags/tag222.xml><?xml version="1.0" encoding="utf-8"?>
<p:tagLst xmlns:p="http://schemas.openxmlformats.org/presentationml/2006/main">
  <p:tag name="AS_UNIQUEID" val="230"/>
</p:tagLst>
</file>

<file path=ppt/tags/tag223.xml><?xml version="1.0" encoding="utf-8"?>
<p:tagLst xmlns:p="http://schemas.openxmlformats.org/presentationml/2006/main">
  <p:tag name="AS_UNIQUEID" val="231"/>
</p:tagLst>
</file>

<file path=ppt/tags/tag224.xml><?xml version="1.0" encoding="utf-8"?>
<p:tagLst xmlns:p="http://schemas.openxmlformats.org/presentationml/2006/main">
  <p:tag name="AS_UNIQUEID" val="232"/>
</p:tagLst>
</file>

<file path=ppt/tags/tag225.xml><?xml version="1.0" encoding="utf-8"?>
<p:tagLst xmlns:p="http://schemas.openxmlformats.org/presentationml/2006/main">
  <p:tag name="AS_UNIQUEID" val="500"/>
</p:tagLst>
</file>

<file path=ppt/tags/tag226.xml><?xml version="1.0" encoding="utf-8"?>
<p:tagLst xmlns:p="http://schemas.openxmlformats.org/presentationml/2006/main">
  <p:tag name="AS_UNIQUEID" val="501"/>
</p:tagLst>
</file>

<file path=ppt/tags/tag227.xml><?xml version="1.0" encoding="utf-8"?>
<p:tagLst xmlns:p="http://schemas.openxmlformats.org/presentationml/2006/main">
  <p:tag name="AS_UNIQUEID" val="502"/>
</p:tagLst>
</file>

<file path=ppt/tags/tag228.xml><?xml version="1.0" encoding="utf-8"?>
<p:tagLst xmlns:p="http://schemas.openxmlformats.org/presentationml/2006/main">
  <p:tag name="AS_UNIQUEID" val="503"/>
</p:tagLst>
</file>

<file path=ppt/tags/tag229.xml><?xml version="1.0" encoding="utf-8"?>
<p:tagLst xmlns:p="http://schemas.openxmlformats.org/presentationml/2006/main">
  <p:tag name="AS_UNIQUEID" val="504"/>
</p:tagLst>
</file>

<file path=ppt/tags/tag23.xml><?xml version="1.0" encoding="utf-8"?>
<p:tagLst xmlns:p="http://schemas.openxmlformats.org/presentationml/2006/main">
  <p:tag name="AS_UNIQUEID" val="286"/>
</p:tagLst>
</file>

<file path=ppt/tags/tag230.xml><?xml version="1.0" encoding="utf-8"?>
<p:tagLst xmlns:p="http://schemas.openxmlformats.org/presentationml/2006/main">
  <p:tag name="AS_UNIQUEID" val="506"/>
</p:tagLst>
</file>

<file path=ppt/tags/tag231.xml><?xml version="1.0" encoding="utf-8"?>
<p:tagLst xmlns:p="http://schemas.openxmlformats.org/presentationml/2006/main">
  <p:tag name="AS_UNIQUEID" val="256"/>
</p:tagLst>
</file>

<file path=ppt/tags/tag232.xml><?xml version="1.0" encoding="utf-8"?>
<p:tagLst xmlns:p="http://schemas.openxmlformats.org/presentationml/2006/main">
  <p:tag name="AS_UNIQUEID" val="257"/>
</p:tagLst>
</file>

<file path=ppt/tags/tag233.xml><?xml version="1.0" encoding="utf-8"?>
<p:tagLst xmlns:p="http://schemas.openxmlformats.org/presentationml/2006/main">
  <p:tag name="AS_UNIQUEID" val="258"/>
</p:tagLst>
</file>

<file path=ppt/tags/tag234.xml><?xml version="1.0" encoding="utf-8"?>
<p:tagLst xmlns:p="http://schemas.openxmlformats.org/presentationml/2006/main">
  <p:tag name="AS_UNIQUEID" val="259"/>
</p:tagLst>
</file>

<file path=ppt/tags/tag235.xml><?xml version="1.0" encoding="utf-8"?>
<p:tagLst xmlns:p="http://schemas.openxmlformats.org/presentationml/2006/main">
  <p:tag name="AS_UNIQUEID" val="260"/>
</p:tagLst>
</file>

<file path=ppt/tags/tag236.xml><?xml version="1.0" encoding="utf-8"?>
<p:tagLst xmlns:p="http://schemas.openxmlformats.org/presentationml/2006/main">
  <p:tag name="AS_UNIQUEID" val="261"/>
</p:tagLst>
</file>

<file path=ppt/tags/tag23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308d8f7c-babd-43ca-8ed5-bafc04931cb5"/>
</p:tagLst>
</file>

<file path=ppt/tags/tag24.xml><?xml version="1.0" encoding="utf-8"?>
<p:tagLst xmlns:p="http://schemas.openxmlformats.org/presentationml/2006/main">
  <p:tag name="AS_UNIQUEID" val="287"/>
</p:tagLst>
</file>

<file path=ppt/tags/tag25.xml><?xml version="1.0" encoding="utf-8"?>
<p:tagLst xmlns:p="http://schemas.openxmlformats.org/presentationml/2006/main">
  <p:tag name="AS_UNIQUEID" val="288"/>
</p:tagLst>
</file>

<file path=ppt/tags/tag26.xml><?xml version="1.0" encoding="utf-8"?>
<p:tagLst xmlns:p="http://schemas.openxmlformats.org/presentationml/2006/main">
  <p:tag name="AS_UNIQUEID" val="289"/>
</p:tagLst>
</file>

<file path=ppt/tags/tag27.xml><?xml version="1.0" encoding="utf-8"?>
<p:tagLst xmlns:p="http://schemas.openxmlformats.org/presentationml/2006/main">
  <p:tag name="AS_UNIQUEID" val="290"/>
</p:tagLst>
</file>

<file path=ppt/tags/tag28.xml><?xml version="1.0" encoding="utf-8"?>
<p:tagLst xmlns:p="http://schemas.openxmlformats.org/presentationml/2006/main">
  <p:tag name="AS_UNIQUEID" val="291"/>
</p:tagLst>
</file>

<file path=ppt/tags/tag29.xml><?xml version="1.0" encoding="utf-8"?>
<p:tagLst xmlns:p="http://schemas.openxmlformats.org/presentationml/2006/main">
  <p:tag name="AS_UNIQUEID" val="292"/>
</p:tagLst>
</file>

<file path=ppt/tags/tag3.xml><?xml version="1.0" encoding="utf-8"?>
<p:tagLst xmlns:p="http://schemas.openxmlformats.org/presentationml/2006/main">
  <p:tag name="AS_UNIQUEID" val="314"/>
</p:tagLst>
</file>

<file path=ppt/tags/tag30.xml><?xml version="1.0" encoding="utf-8"?>
<p:tagLst xmlns:p="http://schemas.openxmlformats.org/presentationml/2006/main">
  <p:tag name="AS_UNIQUEID" val="297"/>
</p:tagLst>
</file>

<file path=ppt/tags/tag31.xml><?xml version="1.0" encoding="utf-8"?>
<p:tagLst xmlns:p="http://schemas.openxmlformats.org/presentationml/2006/main">
  <p:tag name="AS_UNIQUEID" val="298"/>
</p:tagLst>
</file>

<file path=ppt/tags/tag32.xml><?xml version="1.0" encoding="utf-8"?>
<p:tagLst xmlns:p="http://schemas.openxmlformats.org/presentationml/2006/main">
  <p:tag name="AS_UNIQUEID" val="299"/>
</p:tagLst>
</file>

<file path=ppt/tags/tag33.xml><?xml version="1.0" encoding="utf-8"?>
<p:tagLst xmlns:p="http://schemas.openxmlformats.org/presentationml/2006/main">
  <p:tag name="AS_UNIQUEID" val="300"/>
</p:tagLst>
</file>

<file path=ppt/tags/tag34.xml><?xml version="1.0" encoding="utf-8"?>
<p:tagLst xmlns:p="http://schemas.openxmlformats.org/presentationml/2006/main">
  <p:tag name="AS_UNIQUEID" val="301"/>
</p:tagLst>
</file>

<file path=ppt/tags/tag35.xml><?xml version="1.0" encoding="utf-8"?>
<p:tagLst xmlns:p="http://schemas.openxmlformats.org/presentationml/2006/main">
  <p:tag name="AS_UNIQUEID" val="302"/>
</p:tagLst>
</file>

<file path=ppt/tags/tag36.xml><?xml version="1.0" encoding="utf-8"?>
<p:tagLst xmlns:p="http://schemas.openxmlformats.org/presentationml/2006/main">
  <p:tag name="AS_UNIQUEID" val="294"/>
</p:tagLst>
</file>

<file path=ppt/tags/tag37.xml><?xml version="1.0" encoding="utf-8"?>
<p:tagLst xmlns:p="http://schemas.openxmlformats.org/presentationml/2006/main">
  <p:tag name="AS_UNIQUEID" val="295"/>
</p:tagLst>
</file>

<file path=ppt/tags/tag38.xml><?xml version="1.0" encoding="utf-8"?>
<p:tagLst xmlns:p="http://schemas.openxmlformats.org/presentationml/2006/main">
  <p:tag name="AS_UNIQUEID" val="307"/>
</p:tagLst>
</file>

<file path=ppt/tags/tag39.xml><?xml version="1.0" encoding="utf-8"?>
<p:tagLst xmlns:p="http://schemas.openxmlformats.org/presentationml/2006/main">
  <p:tag name="AS_UNIQUEID" val="308"/>
</p:tagLst>
</file>

<file path=ppt/tags/tag4.xml><?xml version="1.0" encoding="utf-8"?>
<p:tagLst xmlns:p="http://schemas.openxmlformats.org/presentationml/2006/main">
  <p:tag name="AS_UNIQUEID" val="266"/>
</p:tagLst>
</file>

<file path=ppt/tags/tag40.xml><?xml version="1.0" encoding="utf-8"?>
<p:tagLst xmlns:p="http://schemas.openxmlformats.org/presentationml/2006/main">
  <p:tag name="AS_UNIQUEID" val="309"/>
</p:tagLst>
</file>

<file path=ppt/tags/tag41.xml><?xml version="1.0" encoding="utf-8"?>
<p:tagLst xmlns:p="http://schemas.openxmlformats.org/presentationml/2006/main">
  <p:tag name="AS_UNIQUEID" val="310"/>
</p:tagLst>
</file>

<file path=ppt/tags/tag42.xml><?xml version="1.0" encoding="utf-8"?>
<p:tagLst xmlns:p="http://schemas.openxmlformats.org/presentationml/2006/main">
  <p:tag name="AS_UNIQUEID" val="304"/>
</p:tagLst>
</file>

<file path=ppt/tags/tag43.xml><?xml version="1.0" encoding="utf-8"?>
<p:tagLst xmlns:p="http://schemas.openxmlformats.org/presentationml/2006/main">
  <p:tag name="AS_UNIQUEID" val="305"/>
</p:tagLst>
</file>

<file path=ppt/tags/tag44.xml><?xml version="1.0" encoding="utf-8"?>
<p:tagLst xmlns:p="http://schemas.openxmlformats.org/presentationml/2006/main">
  <p:tag name="AS_UNIQUEID" val="315"/>
</p:tagLst>
</file>

<file path=ppt/tags/tag45.xml><?xml version="1.0" encoding="utf-8"?>
<p:tagLst xmlns:p="http://schemas.openxmlformats.org/presentationml/2006/main">
  <p:tag name="AS_UNIQUEID" val="316"/>
</p:tagLst>
</file>

<file path=ppt/tags/tag46.xml><?xml version="1.0" encoding="utf-8"?>
<p:tagLst xmlns:p="http://schemas.openxmlformats.org/presentationml/2006/main">
  <p:tag name="AS_UNIQUEID" val="317"/>
</p:tagLst>
</file>

<file path=ppt/tags/tag47.xml><?xml version="1.0" encoding="utf-8"?>
<p:tagLst xmlns:p="http://schemas.openxmlformats.org/presentationml/2006/main">
  <p:tag name="AS_UNIQUEID" val="318"/>
</p:tagLst>
</file>

<file path=ppt/tags/tag48.xml><?xml version="1.0" encoding="utf-8"?>
<p:tagLst xmlns:p="http://schemas.openxmlformats.org/presentationml/2006/main">
  <p:tag name="AS_UNIQUEID" val="319"/>
</p:tagLst>
</file>

<file path=ppt/tags/tag49.xml><?xml version="1.0" encoding="utf-8"?>
<p:tagLst xmlns:p="http://schemas.openxmlformats.org/presentationml/2006/main">
  <p:tag name="AS_UNIQUEID" val="320"/>
</p:tagLst>
</file>

<file path=ppt/tags/tag5.xml><?xml version="1.0" encoding="utf-8"?>
<p:tagLst xmlns:p="http://schemas.openxmlformats.org/presentationml/2006/main">
  <p:tag name="AS_UNIQUEID" val="267"/>
</p:tagLst>
</file>

<file path=ppt/tags/tag50.xml><?xml version="1.0" encoding="utf-8"?>
<p:tagLst xmlns:p="http://schemas.openxmlformats.org/presentationml/2006/main">
  <p:tag name="AS_UNIQUEID" val="321"/>
</p:tagLst>
</file>

<file path=ppt/tags/tag51.xml><?xml version="1.0" encoding="utf-8"?>
<p:tagLst xmlns:p="http://schemas.openxmlformats.org/presentationml/2006/main">
  <p:tag name="AS_UNIQUEID" val="312"/>
</p:tagLst>
</file>

<file path=ppt/tags/tag52.xml><?xml version="1.0" encoding="utf-8"?>
<p:tagLst xmlns:p="http://schemas.openxmlformats.org/presentationml/2006/main">
  <p:tag name="AS_UNIQUEID" val="313"/>
</p:tagLst>
</file>

<file path=ppt/tags/tag53.xml><?xml version="1.0" encoding="utf-8"?>
<p:tagLst xmlns:p="http://schemas.openxmlformats.org/presentationml/2006/main">
  <p:tag name="AS_UNIQUEID" val="323"/>
</p:tagLst>
</file>

<file path=ppt/tags/tag54.xml><?xml version="1.0" encoding="utf-8"?>
<p:tagLst xmlns:p="http://schemas.openxmlformats.org/presentationml/2006/main">
  <p:tag name="AS_UNIQUEID" val="324"/>
</p:tagLst>
</file>

<file path=ppt/tags/tag55.xml><?xml version="1.0" encoding="utf-8"?>
<p:tagLst xmlns:p="http://schemas.openxmlformats.org/presentationml/2006/main">
  <p:tag name="AS_UNIQUEID" val="325"/>
</p:tagLst>
</file>

<file path=ppt/tags/tag56.xml><?xml version="1.0" encoding="utf-8"?>
<p:tagLst xmlns:p="http://schemas.openxmlformats.org/presentationml/2006/main">
  <p:tag name="AS_UNIQUEID" val="326"/>
</p:tagLst>
</file>

<file path=ppt/tags/tag57.xml><?xml version="1.0" encoding="utf-8"?>
<p:tagLst xmlns:p="http://schemas.openxmlformats.org/presentationml/2006/main">
  <p:tag name="AS_UNIQUEID" val="327"/>
</p:tagLst>
</file>

<file path=ppt/tags/tag58.xml><?xml version="1.0" encoding="utf-8"?>
<p:tagLst xmlns:p="http://schemas.openxmlformats.org/presentationml/2006/main">
  <p:tag name="AS_UNIQUEID" val="328"/>
</p:tagLst>
</file>

<file path=ppt/tags/tag59.xml><?xml version="1.0" encoding="utf-8"?>
<p:tagLst xmlns:p="http://schemas.openxmlformats.org/presentationml/2006/main">
  <p:tag name="AS_UNIQUEID" val="329"/>
</p:tagLst>
</file>

<file path=ppt/tags/tag6.xml><?xml version="1.0" encoding="utf-8"?>
<p:tagLst xmlns:p="http://schemas.openxmlformats.org/presentationml/2006/main">
  <p:tag name="AS_UNIQUEID" val="268"/>
</p:tagLst>
</file>

<file path=ppt/tags/tag60.xml><?xml version="1.0" encoding="utf-8"?>
<p:tagLst xmlns:p="http://schemas.openxmlformats.org/presentationml/2006/main">
  <p:tag name="AS_UNIQUEID" val="330"/>
</p:tagLst>
</file>

<file path=ppt/tags/tag61.xml><?xml version="1.0" encoding="utf-8"?>
<p:tagLst xmlns:p="http://schemas.openxmlformats.org/presentationml/2006/main">
  <p:tag name="AS_UNIQUEID" val="331"/>
</p:tagLst>
</file>

<file path=ppt/tags/tag62.xml><?xml version="1.0" encoding="utf-8"?>
<p:tagLst xmlns:p="http://schemas.openxmlformats.org/presentationml/2006/main">
  <p:tag name="AS_UNIQUEID" val="332"/>
</p:tagLst>
</file>

<file path=ppt/tags/tag63.xml><?xml version="1.0" encoding="utf-8"?>
<p:tagLst xmlns:p="http://schemas.openxmlformats.org/presentationml/2006/main">
  <p:tag name="AS_UNIQUEID" val="334"/>
</p:tagLst>
</file>

<file path=ppt/tags/tag64.xml><?xml version="1.0" encoding="utf-8"?>
<p:tagLst xmlns:p="http://schemas.openxmlformats.org/presentationml/2006/main">
  <p:tag name="AS_UNIQUEID" val="335"/>
</p:tagLst>
</file>

<file path=ppt/tags/tag65.xml><?xml version="1.0" encoding="utf-8"?>
<p:tagLst xmlns:p="http://schemas.openxmlformats.org/presentationml/2006/main">
  <p:tag name="AS_UNIQUEID" val="336"/>
</p:tagLst>
</file>

<file path=ppt/tags/tag66.xml><?xml version="1.0" encoding="utf-8"?>
<p:tagLst xmlns:p="http://schemas.openxmlformats.org/presentationml/2006/main">
  <p:tag name="AS_UNIQUEID" val="337"/>
</p:tagLst>
</file>

<file path=ppt/tags/tag67.xml><?xml version="1.0" encoding="utf-8"?>
<p:tagLst xmlns:p="http://schemas.openxmlformats.org/presentationml/2006/main">
  <p:tag name="AS_UNIQUEID" val="338"/>
</p:tagLst>
</file>

<file path=ppt/tags/tag68.xml><?xml version="1.0" encoding="utf-8"?>
<p:tagLst xmlns:p="http://schemas.openxmlformats.org/presentationml/2006/main">
  <p:tag name="AS_UNIQUEID" val="339"/>
</p:tagLst>
</file>

<file path=ppt/tags/tag69.xml><?xml version="1.0" encoding="utf-8"?>
<p:tagLst xmlns:p="http://schemas.openxmlformats.org/presentationml/2006/main">
  <p:tag name="AS_UNIQUEID" val="340"/>
</p:tagLst>
</file>

<file path=ppt/tags/tag7.xml><?xml version="1.0" encoding="utf-8"?>
<p:tagLst xmlns:p="http://schemas.openxmlformats.org/presentationml/2006/main">
  <p:tag name="AS_UNIQUEID" val="269"/>
</p:tagLst>
</file>

<file path=ppt/tags/tag70.xml><?xml version="1.0" encoding="utf-8"?>
<p:tagLst xmlns:p="http://schemas.openxmlformats.org/presentationml/2006/main">
  <p:tag name="AS_UNIQUEID" val="341"/>
</p:tagLst>
</file>

<file path=ppt/tags/tag71.xml><?xml version="1.0" encoding="utf-8"?>
<p:tagLst xmlns:p="http://schemas.openxmlformats.org/presentationml/2006/main">
  <p:tag name="AS_UNIQUEID" val="342"/>
</p:tagLst>
</file>

<file path=ppt/tags/tag72.xml><?xml version="1.0" encoding="utf-8"?>
<p:tagLst xmlns:p="http://schemas.openxmlformats.org/presentationml/2006/main">
  <p:tag name="AS_UNIQUEID" val="343"/>
</p:tagLst>
</file>

<file path=ppt/tags/tag73.xml><?xml version="1.0" encoding="utf-8"?>
<p:tagLst xmlns:p="http://schemas.openxmlformats.org/presentationml/2006/main">
  <p:tag name="AS_UNIQUEID" val="344"/>
</p:tagLst>
</file>

<file path=ppt/tags/tag74.xml><?xml version="1.0" encoding="utf-8"?>
<p:tagLst xmlns:p="http://schemas.openxmlformats.org/presentationml/2006/main">
  <p:tag name="AS_UNIQUEID" val="345"/>
</p:tagLst>
</file>

<file path=ppt/tags/tag75.xml><?xml version="1.0" encoding="utf-8"?>
<p:tagLst xmlns:p="http://schemas.openxmlformats.org/presentationml/2006/main">
  <p:tag name="AS_UNIQUEID" val="346"/>
</p:tagLst>
</file>

<file path=ppt/tags/tag76.xml><?xml version="1.0" encoding="utf-8"?>
<p:tagLst xmlns:p="http://schemas.openxmlformats.org/presentationml/2006/main">
  <p:tag name="AS_UNIQUEID" val="347"/>
</p:tagLst>
</file>

<file path=ppt/tags/tag77.xml><?xml version="1.0" encoding="utf-8"?>
<p:tagLst xmlns:p="http://schemas.openxmlformats.org/presentationml/2006/main">
  <p:tag name="AS_UNIQUEID" val="348"/>
</p:tagLst>
</file>

<file path=ppt/tags/tag78.xml><?xml version="1.0" encoding="utf-8"?>
<p:tagLst xmlns:p="http://schemas.openxmlformats.org/presentationml/2006/main">
  <p:tag name="AS_UNIQUEID" val="349"/>
</p:tagLst>
</file>

<file path=ppt/tags/tag79.xml><?xml version="1.0" encoding="utf-8"?>
<p:tagLst xmlns:p="http://schemas.openxmlformats.org/presentationml/2006/main">
  <p:tag name="AS_UNIQUEID" val="350"/>
</p:tagLst>
</file>

<file path=ppt/tags/tag8.xml><?xml version="1.0" encoding="utf-8"?>
<p:tagLst xmlns:p="http://schemas.openxmlformats.org/presentationml/2006/main">
  <p:tag name="AS_UNIQUEID" val="270"/>
</p:tagLst>
</file>

<file path=ppt/tags/tag80.xml><?xml version="1.0" encoding="utf-8"?>
<p:tagLst xmlns:p="http://schemas.openxmlformats.org/presentationml/2006/main">
  <p:tag name="AS_UNIQUEID" val="351"/>
</p:tagLst>
</file>

<file path=ppt/tags/tag81.xml><?xml version="1.0" encoding="utf-8"?>
<p:tagLst xmlns:p="http://schemas.openxmlformats.org/presentationml/2006/main">
  <p:tag name="AS_UNIQUEID" val="352"/>
</p:tagLst>
</file>

<file path=ppt/tags/tag82.xml><?xml version="1.0" encoding="utf-8"?>
<p:tagLst xmlns:p="http://schemas.openxmlformats.org/presentationml/2006/main">
  <p:tag name="AS_UNIQUEID" val="353"/>
</p:tagLst>
</file>

<file path=ppt/tags/tag83.xml><?xml version="1.0" encoding="utf-8"?>
<p:tagLst xmlns:p="http://schemas.openxmlformats.org/presentationml/2006/main">
  <p:tag name="AS_UNIQUEID" val="354"/>
</p:tagLst>
</file>

<file path=ppt/tags/tag84.xml><?xml version="1.0" encoding="utf-8"?>
<p:tagLst xmlns:p="http://schemas.openxmlformats.org/presentationml/2006/main">
  <p:tag name="AS_UNIQUEID" val="360"/>
</p:tagLst>
</file>

<file path=ppt/tags/tag85.xml><?xml version="1.0" encoding="utf-8"?>
<p:tagLst xmlns:p="http://schemas.openxmlformats.org/presentationml/2006/main">
  <p:tag name="AS_UNIQUEID" val="361"/>
</p:tagLst>
</file>

<file path=ppt/tags/tag86.xml><?xml version="1.0" encoding="utf-8"?>
<p:tagLst xmlns:p="http://schemas.openxmlformats.org/presentationml/2006/main">
  <p:tag name="AS_UNIQUEID" val="362"/>
</p:tagLst>
</file>

<file path=ppt/tags/tag87.xml><?xml version="1.0" encoding="utf-8"?>
<p:tagLst xmlns:p="http://schemas.openxmlformats.org/presentationml/2006/main">
  <p:tag name="AS_UNIQUEID" val="363"/>
</p:tagLst>
</file>

<file path=ppt/tags/tag88.xml><?xml version="1.0" encoding="utf-8"?>
<p:tagLst xmlns:p="http://schemas.openxmlformats.org/presentationml/2006/main">
  <p:tag name="AS_UNIQUEID" val="364"/>
</p:tagLst>
</file>

<file path=ppt/tags/tag89.xml><?xml version="1.0" encoding="utf-8"?>
<p:tagLst xmlns:p="http://schemas.openxmlformats.org/presentationml/2006/main">
  <p:tag name="AS_UNIQUEID" val="365"/>
</p:tagLst>
</file>

<file path=ppt/tags/tag9.xml><?xml version="1.0" encoding="utf-8"?>
<p:tagLst xmlns:p="http://schemas.openxmlformats.org/presentationml/2006/main">
  <p:tag name="AS_UNIQUEID" val="271"/>
</p:tagLst>
</file>

<file path=ppt/tags/tag90.xml><?xml version="1.0" encoding="utf-8"?>
<p:tagLst xmlns:p="http://schemas.openxmlformats.org/presentationml/2006/main">
  <p:tag name="AS_UNIQUEID" val="366"/>
</p:tagLst>
</file>

<file path=ppt/tags/tag91.xml><?xml version="1.0" encoding="utf-8"?>
<p:tagLst xmlns:p="http://schemas.openxmlformats.org/presentationml/2006/main">
  <p:tag name="AS_UNIQUEID" val="367"/>
</p:tagLst>
</file>

<file path=ppt/tags/tag92.xml><?xml version="1.0" encoding="utf-8"?>
<p:tagLst xmlns:p="http://schemas.openxmlformats.org/presentationml/2006/main">
  <p:tag name="AS_UNIQUEID" val="368"/>
</p:tagLst>
</file>

<file path=ppt/tags/tag93.xml><?xml version="1.0" encoding="utf-8"?>
<p:tagLst xmlns:p="http://schemas.openxmlformats.org/presentationml/2006/main">
  <p:tag name="AS_UNIQUEID" val="369"/>
</p:tagLst>
</file>

<file path=ppt/tags/tag94.xml><?xml version="1.0" encoding="utf-8"?>
<p:tagLst xmlns:p="http://schemas.openxmlformats.org/presentationml/2006/main">
  <p:tag name="AS_UNIQUEID" val="370"/>
</p:tagLst>
</file>

<file path=ppt/tags/tag95.xml><?xml version="1.0" encoding="utf-8"?>
<p:tagLst xmlns:p="http://schemas.openxmlformats.org/presentationml/2006/main">
  <p:tag name="AS_UNIQUEID" val="371"/>
</p:tagLst>
</file>

<file path=ppt/tags/tag96.xml><?xml version="1.0" encoding="utf-8"?>
<p:tagLst xmlns:p="http://schemas.openxmlformats.org/presentationml/2006/main">
  <p:tag name="AS_UNIQUEID" val="372"/>
</p:tagLst>
</file>

<file path=ppt/tags/tag97.xml><?xml version="1.0" encoding="utf-8"?>
<p:tagLst xmlns:p="http://schemas.openxmlformats.org/presentationml/2006/main">
  <p:tag name="AS_UNIQUEID" val="373"/>
</p:tagLst>
</file>

<file path=ppt/tags/tag98.xml><?xml version="1.0" encoding="utf-8"?>
<p:tagLst xmlns:p="http://schemas.openxmlformats.org/presentationml/2006/main">
  <p:tag name="AS_UNIQUEID" val="356"/>
</p:tagLst>
</file>

<file path=ppt/tags/tag99.xml><?xml version="1.0" encoding="utf-8"?>
<p:tagLst xmlns:p="http://schemas.openxmlformats.org/presentationml/2006/main">
  <p:tag name="AS_UNIQUEID" val="357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1161</Words>
  <Application>WPS 演示</Application>
  <PresentationFormat>自定义</PresentationFormat>
  <Paragraphs>193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Calibri</vt:lpstr>
      <vt:lpstr>等线</vt:lpstr>
      <vt:lpstr>Georgia</vt:lpstr>
      <vt:lpstr>汉仪楷体简</vt:lpstr>
      <vt:lpstr>Times New Roman</vt:lpstr>
      <vt:lpstr>汉仪魏碑简</vt:lpstr>
      <vt:lpstr>楷体</vt:lpstr>
      <vt:lpstr>Comic Sans MS</vt:lpstr>
      <vt:lpstr>Gill Sans MT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2022-05-22T15:04:00Z</cp:lastPrinted>
  <dcterms:created xsi:type="dcterms:W3CDTF">2022-05-22T15:04:00Z</dcterms:created>
  <dcterms:modified xsi:type="dcterms:W3CDTF">2023-02-23T01:41:03Z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18D8ACB79C7241F59597D47D149A5253</vt:lpwstr>
  </property>
  <property fmtid="{D5CDD505-2E9C-101B-9397-08002B2CF9AE}" pid="7" name="KSOProductBuildVer">
    <vt:lpwstr>2052-11.1.0.13703</vt:lpwstr>
  </property>
</Properties>
</file>