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4" r:id="rId3"/>
    <p:sldId id="289" r:id="rId4"/>
    <p:sldId id="323" r:id="rId6"/>
    <p:sldId id="291" r:id="rId7"/>
    <p:sldId id="351" r:id="rId8"/>
    <p:sldId id="303" r:id="rId9"/>
    <p:sldId id="306" r:id="rId10"/>
    <p:sldId id="324" r:id="rId11"/>
    <p:sldId id="293" r:id="rId12"/>
    <p:sldId id="320" r:id="rId13"/>
    <p:sldId id="299" r:id="rId14"/>
    <p:sldId id="300" r:id="rId15"/>
    <p:sldId id="301" r:id="rId16"/>
    <p:sldId id="321" r:id="rId17"/>
    <p:sldId id="322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  <p:cmAuthor id="2" name="wangpin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71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38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35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 fontAlgn="base"/>
            <a:fld id="{7184BCCC-1DEC-4518-BBE5-817CA1ADC094}" type="datetime1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 fontAlgn="base"/>
            <a:fld id="{3826C544-1553-4695-8803-D0C9338203E2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5122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123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F7E62060-7471-4D3B-A42B-F29C8A393472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D1C0FBE3-C8C1-4D1F-8B3C-0AE0E05F80A4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8194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8195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FF645FF6-F595-4EFF-B855-F8AAFA62346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1024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6BA9132D-3265-4C99-8507-11635F6A2785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955AFA10-56C7-4723-9266-40472F396430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4338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7D65939D-55BC-46E2-A9E1-52BB13E18A5C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7410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53B9545F-32CA-43AD-98BF-5684635869D6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945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DCBF0B81-72CD-49FA-9553-AF585C824F1B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85412A4A-00D0-4C1D-BB46-D0BA16180F67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file:///D:\qq&#25991;&#20214;\712321467\Image\C2C\Image2\%7b75232B38-A165-1FB7-499C-2E1C792CACB5%7d.png" TargetMode="External"/><Relationship Id="rId8" Type="http://schemas.openxmlformats.org/officeDocument/2006/relationships/image" Target="../media/image2.png"/><Relationship Id="rId7" Type="http://schemas.openxmlformats.org/officeDocument/2006/relationships/tags" Target="../tags/tag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image" Target="../media/image21.png"/><Relationship Id="rId7" Type="http://schemas.openxmlformats.org/officeDocument/2006/relationships/tags" Target="../tags/tag82.xml"/><Relationship Id="rId6" Type="http://schemas.openxmlformats.org/officeDocument/2006/relationships/image" Target="../media/image20.png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3" Type="http://schemas.openxmlformats.org/officeDocument/2006/relationships/notesSlide" Target="../notesSlides/notesSlide7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85.xml"/><Relationship Id="rId10" Type="http://schemas.openxmlformats.org/officeDocument/2006/relationships/tags" Target="../tags/tag84.xml"/><Relationship Id="rId1" Type="http://schemas.openxmlformats.org/officeDocument/2006/relationships/tags" Target="../tags/tag7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image" Target="../media/image23.emf"/><Relationship Id="rId5" Type="http://schemas.openxmlformats.org/officeDocument/2006/relationships/tags" Target="../tags/tag91.xml"/><Relationship Id="rId4" Type="http://schemas.openxmlformats.org/officeDocument/2006/relationships/image" Target="../media/image22.png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6" Type="http://schemas.openxmlformats.org/officeDocument/2006/relationships/notesSlide" Target="../notesSlides/notesSlide8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97.xml"/><Relationship Id="rId13" Type="http://schemas.openxmlformats.org/officeDocument/2006/relationships/tags" Target="../tags/tag96.xml"/><Relationship Id="rId12" Type="http://schemas.openxmlformats.org/officeDocument/2006/relationships/image" Target="../media/image25.png"/><Relationship Id="rId11" Type="http://schemas.openxmlformats.org/officeDocument/2006/relationships/tags" Target="../tags/tag95.xml"/><Relationship Id="rId10" Type="http://schemas.openxmlformats.org/officeDocument/2006/relationships/image" Target="../media/image24.png"/><Relationship Id="rId1" Type="http://schemas.openxmlformats.org/officeDocument/2006/relationships/tags" Target="../tags/tag8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image" Target="../media/image26.png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6" Type="http://schemas.openxmlformats.org/officeDocument/2006/relationships/notesSlide" Target="../notesSlides/notesSlide9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image" Target="../media/image27.png"/><Relationship Id="rId1" Type="http://schemas.openxmlformats.org/officeDocument/2006/relationships/tags" Target="../tags/tag10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5.png"/><Relationship Id="rId10" Type="http://schemas.openxmlformats.org/officeDocument/2006/relationships/tags" Target="../tags/tag11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7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jpeg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image" Target="../media/image9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0" Type="http://schemas.openxmlformats.org/officeDocument/2006/relationships/notesSlide" Target="../notesSlides/notesSlide3.xml"/><Relationship Id="rId2" Type="http://schemas.openxmlformats.org/officeDocument/2006/relationships/image" Target="../media/image8.jpeg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14.png"/><Relationship Id="rId17" Type="http://schemas.openxmlformats.org/officeDocument/2006/relationships/tags" Target="../tags/tag40.xml"/><Relationship Id="rId16" Type="http://schemas.openxmlformats.org/officeDocument/2006/relationships/image" Target="../media/image13.png"/><Relationship Id="rId15" Type="http://schemas.openxmlformats.org/officeDocument/2006/relationships/tags" Target="../tags/tag39.xml"/><Relationship Id="rId14" Type="http://schemas.openxmlformats.org/officeDocument/2006/relationships/image" Target="../media/image12.png"/><Relationship Id="rId13" Type="http://schemas.openxmlformats.org/officeDocument/2006/relationships/tags" Target="../tags/tag38.xml"/><Relationship Id="rId12" Type="http://schemas.openxmlformats.org/officeDocument/2006/relationships/image" Target="../media/image11.png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tags" Target="../tags/tag30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image" Target="../media/image16.png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tags" Target="../tags/tag64.xml"/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image" Target="../media/image18.png"/><Relationship Id="rId3" Type="http://schemas.openxmlformats.org/officeDocument/2006/relationships/tags" Target="../tags/tag60.xml"/><Relationship Id="rId2" Type="http://schemas.openxmlformats.org/officeDocument/2006/relationships/image" Target="../media/image17.png"/><Relationship Id="rId11" Type="http://schemas.openxmlformats.org/officeDocument/2006/relationships/slideLayout" Target="../slideLayouts/slideLayout5.xml"/><Relationship Id="rId10" Type="http://schemas.openxmlformats.org/officeDocument/2006/relationships/tags" Target="../tags/tag66.xml"/><Relationship Id="rId1" Type="http://schemas.openxmlformats.org/officeDocument/2006/relationships/tags" Target="../tags/tag5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image" Target="../media/image19.jpeg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0" Type="http://schemas.openxmlformats.org/officeDocument/2006/relationships/notesSlide" Target="../notesSlides/notesSlide6.xml"/><Relationship Id="rId1" Type="http://schemas.openxmlformats.org/officeDocument/2006/relationships/tags" Target="../tags/tag6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/>
          <p:nvPr>
            <p:custDataLst>
              <p:tags r:id="rId1"/>
            </p:custDataLst>
          </p:nvPr>
        </p:nvSpPr>
        <p:spPr>
          <a:xfrm>
            <a:off x="2568575" y="381635"/>
            <a:ext cx="1810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/>
            <a:r>
              <a:rPr lang="en-US" altLang="zh-CN" sz="32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Part B</a:t>
            </a:r>
            <a:endParaRPr lang="en-US" altLang="zh-CN" sz="32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2"/>
            </p:custDataLst>
          </p:nvPr>
        </p:nvSpPr>
        <p:spPr>
          <a:xfrm>
            <a:off x="0" y="1412776"/>
            <a:ext cx="12192000" cy="250634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scene3d>
              <a:camera prst="orthographicFront"/>
              <a:lightRig rig="threePt" dir="t"/>
            </a:scene3d>
          </a:bodyPr>
          <a:lstStyle/>
          <a:p>
            <a:pPr algn="ctr" fontAlgn="auto"/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Unit </a:t>
            </a:r>
            <a:r>
              <a:rPr lang="en-US" altLang="zh-CN" sz="44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4</a:t>
            </a:r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algn="ctr" fontAlgn="auto"/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algn="ctr" fontAlgn="auto"/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 </a:t>
            </a:r>
            <a:r>
              <a:rPr lang="en-US" altLang="zh-CN" sz="60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Where Is My Car</a:t>
            </a:r>
            <a:r>
              <a:rPr lang="en-US" altLang="zh-CN" sz="60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?</a:t>
            </a:r>
            <a:endParaRPr lang="en-US" altLang="zh-CN" sz="4400" b="1" strike="noStrike" noProof="1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cs typeface="+mn-cs"/>
              <a:sym typeface="+mn-ea"/>
            </a:endParaRPr>
          </a:p>
          <a:p>
            <a:pPr algn="ctr" fontAlgn="auto"/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第</a:t>
            </a:r>
            <a:r>
              <a:rPr lang="en-US" altLang="zh-CN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4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课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时</a:t>
            </a:r>
            <a:endParaRPr lang="en-US" altLang="zh-CN" sz="44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36866"/>
          <p:cNvSpPr txBox="1"/>
          <p:nvPr>
            <p:custDataLst>
              <p:tags r:id="rId1"/>
            </p:custDataLst>
          </p:nvPr>
        </p:nvSpPr>
        <p:spPr>
          <a:xfrm>
            <a:off x="554038" y="3429000"/>
            <a:ext cx="4471035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Where is the ball?</a:t>
            </a:r>
            <a:endParaRPr lang="en-US" altLang="zh-CN" sz="4265" strike="noStrike" noProof="1"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</a:endParaRPr>
          </a:p>
        </p:txBody>
      </p:sp>
      <p:sp>
        <p:nvSpPr>
          <p:cNvPr id="18434" name="文本框 36867"/>
          <p:cNvSpPr txBox="1"/>
          <p:nvPr>
            <p:custDataLst>
              <p:tags r:id="rId2"/>
            </p:custDataLst>
          </p:nvPr>
        </p:nvSpPr>
        <p:spPr>
          <a:xfrm>
            <a:off x="554038" y="4262438"/>
            <a:ext cx="5048885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Is it </a:t>
            </a:r>
            <a:r>
              <a:rPr lang="en-US" altLang="zh-CN" sz="4265" strike="noStrike" noProof="1">
                <a:solidFill>
                  <a:schemeClr val="accent2"/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under</a:t>
            </a:r>
            <a:r>
              <a:rPr lang="en-US" altLang="zh-CN" sz="4265" strike="noStrike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 the desk?</a:t>
            </a:r>
            <a:endParaRPr lang="en-US" altLang="zh-CN" sz="4265" strike="noStrike" noProof="1"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</a:endParaRPr>
          </a:p>
        </p:txBody>
      </p:sp>
      <p:sp>
        <p:nvSpPr>
          <p:cNvPr id="18435" name="文本框 36868"/>
          <p:cNvSpPr txBox="1"/>
          <p:nvPr>
            <p:custDataLst>
              <p:tags r:id="rId3"/>
            </p:custDataLst>
          </p:nvPr>
        </p:nvSpPr>
        <p:spPr>
          <a:xfrm>
            <a:off x="554038" y="5191125"/>
            <a:ext cx="5257800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solidFill>
                  <a:schemeClr val="accent2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No, it isn’t.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        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grpSp>
        <p:nvGrpSpPr>
          <p:cNvPr id="18436" name="组合 1"/>
          <p:cNvGrpSpPr/>
          <p:nvPr>
            <p:custDataLst>
              <p:tags r:id="rId4"/>
            </p:custDataLst>
          </p:nvPr>
        </p:nvGrpSpPr>
        <p:grpSpPr>
          <a:xfrm>
            <a:off x="4271963" y="549275"/>
            <a:ext cx="2974975" cy="3089275"/>
            <a:chOff x="623" y="2349"/>
            <a:chExt cx="4829" cy="5466"/>
          </a:xfrm>
        </p:grpSpPr>
        <p:pic>
          <p:nvPicPr>
            <p:cNvPr id="18437" name="图片 2" descr="千库网_教室桌椅板凳课桌凳子毕业季学生课堂免抠素材_元素编号1196504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623" y="2349"/>
              <a:ext cx="4829" cy="546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8438" name="Picture 6" descr="C:\Users\Administrator\Desktop\图片7.png图片7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80" y="2519"/>
              <a:ext cx="1731" cy="156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18439" name="文本框 3"/>
          <p:cNvSpPr txBox="1"/>
          <p:nvPr>
            <p:custDataLst>
              <p:tags r:id="rId9"/>
            </p:custDataLst>
          </p:nvPr>
        </p:nvSpPr>
        <p:spPr>
          <a:xfrm>
            <a:off x="6389688" y="3332163"/>
            <a:ext cx="4471035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Where is the ball?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8440" name="文本框 4"/>
          <p:cNvSpPr txBox="1"/>
          <p:nvPr>
            <p:custDataLst>
              <p:tags r:id="rId10"/>
            </p:custDataLst>
          </p:nvPr>
        </p:nvSpPr>
        <p:spPr>
          <a:xfrm>
            <a:off x="6389688" y="4262438"/>
            <a:ext cx="4233545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Is it </a:t>
            </a:r>
            <a:r>
              <a:rPr lang="en-US" altLang="zh-CN" sz="4265" strike="noStrike" noProof="1">
                <a:solidFill>
                  <a:schemeClr val="accent2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on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 the desk?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8441" name="文本框 5"/>
          <p:cNvSpPr txBox="1"/>
          <p:nvPr>
            <p:custDataLst>
              <p:tags r:id="rId11"/>
            </p:custDataLst>
          </p:nvPr>
        </p:nvSpPr>
        <p:spPr>
          <a:xfrm>
            <a:off x="6389688" y="5191125"/>
            <a:ext cx="5257800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solidFill>
                  <a:schemeClr val="accent2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Yes, it is. 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       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43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4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4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18435" grpId="0"/>
      <p:bldP spid="18439" grpId="0"/>
      <p:bldP spid="184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1"/>
          <p:cNvSpPr/>
          <p:nvPr>
            <p:custDataLst>
              <p:tags r:id="rId1"/>
            </p:custDataLst>
          </p:nvPr>
        </p:nvSpPr>
        <p:spPr>
          <a:xfrm>
            <a:off x="1354138" y="620713"/>
            <a:ext cx="2217737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0070C0"/>
                </a:solidFill>
                <a:latin typeface="Georgia" panose="02040502050405020303" charset="0"/>
                <a:ea typeface="汉仪魏碑简" panose="02010600000101010101" charset="-122"/>
              </a:rPr>
              <a:t>当堂检测</a:t>
            </a:r>
            <a:endParaRPr lang="zh-CN" altLang="en-US" sz="4000" b="1">
              <a:solidFill>
                <a:srgbClr val="0070C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grpSp>
        <p:nvGrpSpPr>
          <p:cNvPr id="20482" name="组合 13"/>
          <p:cNvGrpSpPr/>
          <p:nvPr>
            <p:custDataLst>
              <p:tags r:id="rId2"/>
            </p:custDataLst>
          </p:nvPr>
        </p:nvGrpSpPr>
        <p:grpSpPr>
          <a:xfrm>
            <a:off x="8990013" y="3768725"/>
            <a:ext cx="2752725" cy="2184400"/>
            <a:chOff x="1785449" y="2662704"/>
            <a:chExt cx="3243752" cy="2849096"/>
          </a:xfrm>
        </p:grpSpPr>
        <p:pic>
          <p:nvPicPr>
            <p:cNvPr id="20483" name="图片 1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2027537" y="3149600"/>
              <a:ext cx="3001664" cy="23622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484" name="图片 1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785449" y="2662704"/>
              <a:ext cx="3243752" cy="225331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0485" name="组合 3"/>
          <p:cNvGrpSpPr/>
          <p:nvPr>
            <p:custDataLst>
              <p:tags r:id="rId7"/>
            </p:custDataLst>
          </p:nvPr>
        </p:nvGrpSpPr>
        <p:grpSpPr>
          <a:xfrm>
            <a:off x="2992438" y="1355725"/>
            <a:ext cx="6215062" cy="4140200"/>
            <a:chOff x="2677017" y="1387414"/>
            <a:chExt cx="6214755" cy="4140450"/>
          </a:xfrm>
        </p:grpSpPr>
        <p:sp>
          <p:nvSpPr>
            <p:cNvPr id="20486" name="TextBox 1"/>
            <p:cNvSpPr/>
            <p:nvPr>
              <p:custDataLst>
                <p:tags r:id="rId8"/>
              </p:custDataLst>
            </p:nvPr>
          </p:nvSpPr>
          <p:spPr>
            <a:xfrm>
              <a:off x="2677017" y="1387414"/>
              <a:ext cx="6214755" cy="407694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>
                <a:lnSpc>
                  <a:spcPct val="180000"/>
                </a:lnSpc>
              </a:pPr>
              <a:r>
                <a:rPr lang="zh-CN" altLang="en-US" sz="2400">
                  <a:latin typeface="Georgia" panose="02040502050405020303" charset="0"/>
                  <a:ea typeface="汉仪楷体简" panose="02010600000101010101" charset="-122"/>
                </a:rPr>
                <a:t>一、把图片与对应的单词用线连起来。</a:t>
              </a:r>
              <a:endParaRPr lang="en-US" altLang="zh-CN" sz="2400">
                <a:latin typeface="Georgia" panose="02040502050405020303" charset="0"/>
                <a:ea typeface="汉仪楷体简" panose="02010600000101010101" charset="-122"/>
              </a:endParaRPr>
            </a:p>
            <a:p>
              <a:pPr lvl="0">
                <a:lnSpc>
                  <a:spcPct val="180000"/>
                </a:lnSpc>
              </a:pPr>
              <a:endParaRPr lang="zh-CN" altLang="en-US" sz="2400">
                <a:latin typeface="Georgia" panose="02040502050405020303" charset="0"/>
                <a:ea typeface="汉仪楷体简" panose="02010600000101010101" charset="-122"/>
              </a:endParaRPr>
            </a:p>
            <a:p>
              <a:pPr lvl="0">
                <a:lnSpc>
                  <a:spcPct val="180000"/>
                </a:lnSpc>
              </a:pPr>
              <a:r>
                <a:rPr lang="en-US" altLang="zh-CN" sz="2400">
                  <a:latin typeface="Georgia" panose="02040502050405020303" charset="0"/>
                  <a:ea typeface="汉仪楷体简" panose="02010600000101010101" charset="-122"/>
                </a:rPr>
                <a:t>(1) </a:t>
              </a:r>
              <a:r>
                <a:rPr lang="zh-CN" altLang="en-US" sz="2400">
                  <a:latin typeface="Georgia" panose="02040502050405020303" charset="0"/>
                  <a:ea typeface="汉仪楷体简" panose="02010600000101010101" charset="-122"/>
                </a:rPr>
                <a:t>　</a:t>
              </a:r>
              <a:r>
                <a:rPr lang="en-US" altLang="zh-CN" sz="2400">
                  <a:latin typeface="Georgia" panose="02040502050405020303" charset="0"/>
                  <a:ea typeface="汉仪楷体简" panose="02010600000101010101" charset="-122"/>
                </a:rPr>
                <a:t>	                                         A. box</a:t>
              </a:r>
              <a:endParaRPr lang="en-US" altLang="zh-CN" sz="2400">
                <a:latin typeface="Georgia" panose="02040502050405020303" charset="0"/>
                <a:ea typeface="汉仪楷体简" panose="02010600000101010101" charset="-122"/>
              </a:endParaRPr>
            </a:p>
            <a:p>
              <a:pPr lvl="0">
                <a:lnSpc>
                  <a:spcPct val="180000"/>
                </a:lnSpc>
              </a:pPr>
              <a:endParaRPr lang="en-US" altLang="zh-CN" sz="2400">
                <a:latin typeface="Georgia" panose="02040502050405020303" charset="0"/>
                <a:ea typeface="汉仪楷体简" panose="02010600000101010101" charset="-122"/>
              </a:endParaRPr>
            </a:p>
            <a:p>
              <a:pPr lvl="0">
                <a:lnSpc>
                  <a:spcPct val="180000"/>
                </a:lnSpc>
              </a:pPr>
              <a:endParaRPr lang="en-US" altLang="zh-CN" sz="2400">
                <a:latin typeface="Georgia" panose="02040502050405020303" charset="0"/>
                <a:ea typeface="汉仪楷体简" panose="02010600000101010101" charset="-122"/>
              </a:endParaRPr>
            </a:p>
            <a:p>
              <a:pPr lvl="0">
                <a:lnSpc>
                  <a:spcPct val="180000"/>
                </a:lnSpc>
              </a:pPr>
              <a:r>
                <a:rPr lang="en-US" altLang="zh-CN" sz="2400">
                  <a:latin typeface="Georgia" panose="02040502050405020303" charset="0"/>
                  <a:ea typeface="汉仪楷体简" panose="02010600000101010101" charset="-122"/>
                </a:rPr>
                <a:t>(2)   	                                         B. toy</a:t>
              </a:r>
              <a:endParaRPr lang="en-US" altLang="zh-CN" sz="2400">
                <a:latin typeface="Georgia" panose="02040502050405020303" charset="0"/>
                <a:ea typeface="汉仪楷体简" panose="02010600000101010101" charset="-122"/>
              </a:endParaRPr>
            </a:p>
          </p:txBody>
        </p:sp>
        <p:pic>
          <p:nvPicPr>
            <p:cNvPr id="20487" name="Picture 16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26326" y="2502852"/>
              <a:ext cx="1143000" cy="10096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488" name="Picture 17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67395" y="4632514"/>
              <a:ext cx="923925" cy="8953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cxnSp>
        <p:nvCxnSpPr>
          <p:cNvPr id="20489" name="直接连接符 19"/>
          <p:cNvCxnSpPr/>
          <p:nvPr>
            <p:custDataLst>
              <p:tags r:id="rId13"/>
            </p:custDataLst>
          </p:nvPr>
        </p:nvCxnSpPr>
        <p:spPr>
          <a:xfrm>
            <a:off x="4337050" y="3133725"/>
            <a:ext cx="2473325" cy="19145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90" name="直接连接符 20"/>
          <p:cNvCxnSpPr/>
          <p:nvPr>
            <p:custDataLst>
              <p:tags r:id="rId14"/>
            </p:custDataLst>
          </p:nvPr>
        </p:nvCxnSpPr>
        <p:spPr>
          <a:xfrm flipV="1">
            <a:off x="4460875" y="3151188"/>
            <a:ext cx="2349500" cy="187960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1"/>
          <p:cNvSpPr/>
          <p:nvPr>
            <p:custDataLst>
              <p:tags r:id="rId1"/>
            </p:custDataLst>
          </p:nvPr>
        </p:nvSpPr>
        <p:spPr>
          <a:xfrm>
            <a:off x="1354138" y="620713"/>
            <a:ext cx="2217737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0070C0"/>
                </a:solidFill>
                <a:latin typeface="Georgia" panose="02040502050405020303" charset="0"/>
                <a:ea typeface="汉仪魏碑简" panose="02010600000101010101" charset="-122"/>
              </a:rPr>
              <a:t>当堂检测</a:t>
            </a:r>
            <a:endParaRPr lang="zh-CN" altLang="en-US" sz="4000" b="1">
              <a:solidFill>
                <a:srgbClr val="0070C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2530" name="TextBox 20"/>
          <p:cNvSpPr/>
          <p:nvPr>
            <p:custDataLst>
              <p:tags r:id="rId2"/>
            </p:custDataLst>
          </p:nvPr>
        </p:nvSpPr>
        <p:spPr>
          <a:xfrm>
            <a:off x="3349625" y="2763838"/>
            <a:ext cx="576263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28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√</a:t>
            </a:r>
            <a:endParaRPr lang="zh-CN" altLang="en-US" sz="28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2531" name="TextBox 21"/>
          <p:cNvSpPr/>
          <p:nvPr>
            <p:custDataLst>
              <p:tags r:id="rId3"/>
            </p:custDataLst>
          </p:nvPr>
        </p:nvSpPr>
        <p:spPr>
          <a:xfrm>
            <a:off x="3343275" y="5676900"/>
            <a:ext cx="576263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28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√</a:t>
            </a:r>
            <a:endParaRPr lang="zh-CN" altLang="en-US" sz="28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grpSp>
        <p:nvGrpSpPr>
          <p:cNvPr id="22532" name="组合 4"/>
          <p:cNvGrpSpPr/>
          <p:nvPr>
            <p:custDataLst>
              <p:tags r:id="rId4"/>
            </p:custDataLst>
          </p:nvPr>
        </p:nvGrpSpPr>
        <p:grpSpPr>
          <a:xfrm>
            <a:off x="3159125" y="1052513"/>
            <a:ext cx="5873750" cy="5262562"/>
            <a:chOff x="2401603" y="1052451"/>
            <a:chExt cx="5875293" cy="5262662"/>
          </a:xfrm>
        </p:grpSpPr>
        <p:grpSp>
          <p:nvGrpSpPr>
            <p:cNvPr id="22533" name="组合 3"/>
            <p:cNvGrpSpPr/>
            <p:nvPr>
              <p:custDataLst>
                <p:tags r:id="rId5"/>
              </p:custDataLst>
            </p:nvPr>
          </p:nvGrpSpPr>
          <p:grpSpPr>
            <a:xfrm>
              <a:off x="2401603" y="1052451"/>
              <a:ext cx="5875293" cy="5262662"/>
              <a:chOff x="2401603" y="1052451"/>
              <a:chExt cx="5875293" cy="5262662"/>
            </a:xfrm>
          </p:grpSpPr>
          <p:sp>
            <p:nvSpPr>
              <p:cNvPr id="22534" name="TextBox 1"/>
              <p:cNvSpPr txBox="1"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2401603" y="1052451"/>
                <a:ext cx="5875293" cy="526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1163955" lvl="0" indent="-1163955" fontAlgn="base">
                  <a:lnSpc>
                    <a:spcPct val="200000"/>
                  </a:lnSpc>
                </a:pPr>
                <a:r>
                  <a:rPr lang="zh-CN" altLang="en-US" sz="2400">
                    <a:latin typeface="Georgia" panose="02040502050405020303" charset="0"/>
                    <a:ea typeface="汉仪楷体简" panose="02010600000101010101" charset="-122"/>
                  </a:rPr>
                  <a:t>二、看图片，在正确的答案前打“√”。 </a:t>
                </a:r>
                <a:endParaRPr lang="zh-CN" altLang="en-US" sz="2400">
                  <a:latin typeface="Georgia" panose="02040502050405020303" charset="0"/>
                  <a:ea typeface="汉仪楷体简" panose="02010600000101010101" charset="-122"/>
                </a:endParaRPr>
              </a:p>
              <a:p>
                <a:pPr marL="1163955" lvl="0" indent="-1163955" fontAlgn="base">
                  <a:lnSpc>
                    <a:spcPct val="200000"/>
                  </a:lnSpc>
                </a:pPr>
                <a:r>
                  <a:rPr lang="en-US" altLang="zh-CN" sz="2400">
                    <a:latin typeface="Georgia" panose="02040502050405020303" charset="0"/>
                    <a:ea typeface="汉仪楷体简" panose="02010600000101010101" charset="-122"/>
                  </a:rPr>
                  <a:t>(1) Is it on the chair?</a:t>
                </a:r>
                <a:endParaRPr lang="en-US" altLang="zh-CN" sz="2400">
                  <a:latin typeface="Georgia" panose="02040502050405020303" charset="0"/>
                  <a:ea typeface="汉仪楷体简" panose="02010600000101010101" charset="-122"/>
                </a:endParaRPr>
              </a:p>
              <a:p>
                <a:pPr marL="1163955" lvl="0" indent="-355600" fontAlgn="base">
                  <a:lnSpc>
                    <a:spcPct val="200000"/>
                  </a:lnSpc>
                </a:pPr>
                <a:r>
                  <a:rPr lang="en-US" altLang="zh-CN" sz="2400">
                    <a:latin typeface="Georgia" panose="02040502050405020303" charset="0"/>
                    <a:ea typeface="汉仪楷体简" panose="02010600000101010101" charset="-122"/>
                  </a:rPr>
                  <a:t>Yes, it is.</a:t>
                </a:r>
                <a:endParaRPr lang="en-US" altLang="zh-CN" sz="2400">
                  <a:latin typeface="Georgia" panose="02040502050405020303" charset="0"/>
                  <a:ea typeface="汉仪楷体简" panose="02010600000101010101" charset="-122"/>
                </a:endParaRPr>
              </a:p>
              <a:p>
                <a:pPr marL="1163955" lvl="0" indent="-355600" fontAlgn="base">
                  <a:lnSpc>
                    <a:spcPct val="200000"/>
                  </a:lnSpc>
                </a:pPr>
                <a:r>
                  <a:rPr lang="en-US" altLang="zh-CN" sz="2400">
                    <a:latin typeface="Georgia" panose="02040502050405020303" charset="0"/>
                    <a:ea typeface="汉仪楷体简" panose="02010600000101010101" charset="-122"/>
                  </a:rPr>
                  <a:t>No, it isn't.</a:t>
                </a:r>
                <a:endParaRPr lang="en-US" altLang="zh-CN" sz="2400">
                  <a:latin typeface="Georgia" panose="02040502050405020303" charset="0"/>
                  <a:ea typeface="汉仪楷体简" panose="02010600000101010101" charset="-122"/>
                </a:endParaRPr>
              </a:p>
              <a:p>
                <a:pPr marL="1163955" lvl="0" indent="-1163955" fontAlgn="base">
                  <a:lnSpc>
                    <a:spcPct val="200000"/>
                  </a:lnSpc>
                </a:pPr>
                <a:r>
                  <a:rPr lang="en-US" altLang="zh-CN" sz="2400">
                    <a:latin typeface="Georgia" panose="02040502050405020303" charset="0"/>
                    <a:ea typeface="汉仪楷体简" panose="02010600000101010101" charset="-122"/>
                  </a:rPr>
                  <a:t>(2)Is it under the bag? </a:t>
                </a:r>
                <a:endParaRPr lang="en-US" altLang="zh-CN" sz="2400">
                  <a:latin typeface="Georgia" panose="02040502050405020303" charset="0"/>
                  <a:ea typeface="汉仪楷体简" panose="02010600000101010101" charset="-122"/>
                </a:endParaRPr>
              </a:p>
              <a:p>
                <a:pPr marL="1163955" lvl="0" indent="-355600" fontAlgn="base">
                  <a:lnSpc>
                    <a:spcPct val="200000"/>
                  </a:lnSpc>
                </a:pPr>
                <a:r>
                  <a:rPr lang="en-US" altLang="zh-CN" sz="2400">
                    <a:latin typeface="Georgia" panose="02040502050405020303" charset="0"/>
                    <a:ea typeface="汉仪楷体简" panose="02010600000101010101" charset="-122"/>
                  </a:rPr>
                  <a:t>Yes, it is.</a:t>
                </a:r>
                <a:endParaRPr lang="en-US" altLang="zh-CN" sz="2400">
                  <a:latin typeface="Georgia" panose="02040502050405020303" charset="0"/>
                  <a:ea typeface="汉仪楷体简" panose="02010600000101010101" charset="-122"/>
                </a:endParaRPr>
              </a:p>
              <a:p>
                <a:pPr marL="1163955" lvl="0" indent="-355600" fontAlgn="base">
                  <a:lnSpc>
                    <a:spcPct val="200000"/>
                  </a:lnSpc>
                </a:pPr>
                <a:r>
                  <a:rPr lang="en-US" altLang="zh-CN" sz="2400">
                    <a:latin typeface="Georgia" panose="02040502050405020303" charset="0"/>
                    <a:ea typeface="汉仪楷体简" panose="02010600000101010101" charset="-122"/>
                  </a:rPr>
                  <a:t>No, it isn't.</a:t>
                </a:r>
                <a:endParaRPr lang="en-US" altLang="zh-CN" sz="2400">
                  <a:latin typeface="Georgia" panose="02040502050405020303" charset="0"/>
                  <a:ea typeface="汉仪楷体简" panose="02010600000101010101" charset="-122"/>
                </a:endParaRPr>
              </a:p>
            </p:txBody>
          </p:sp>
          <p:pic>
            <p:nvPicPr>
              <p:cNvPr id="22535" name="Picture 16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8"/>
              <a:stretch>
                <a:fillRect/>
              </a:stretch>
            </p:blipFill>
            <p:spPr>
              <a:xfrm>
                <a:off x="6484652" y="1988939"/>
                <a:ext cx="714375" cy="1000125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2536" name="Picture 17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10"/>
              <a:stretch>
                <a:fillRect/>
              </a:stretch>
            </p:blipFill>
            <p:spPr>
              <a:xfrm>
                <a:off x="6394164" y="4408317"/>
                <a:ext cx="895350" cy="9906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sp>
            <p:nvSpPr>
              <p:cNvPr id="22537" name="矩形 18"/>
              <p:cNvSpPr/>
              <p:nvPr>
                <p:custDataLst>
                  <p:tags r:id="rId11"/>
                </p:custDataLst>
              </p:nvPr>
            </p:nvSpPr>
            <p:spPr>
              <a:xfrm>
                <a:off x="2593302" y="3566942"/>
                <a:ext cx="417512" cy="3683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 algn="ctr" fontAlgn="base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38" name="矩形 19"/>
              <p:cNvSpPr/>
              <p:nvPr>
                <p:custDataLst>
                  <p:tags r:id="rId12"/>
                </p:custDataLst>
              </p:nvPr>
            </p:nvSpPr>
            <p:spPr>
              <a:xfrm>
                <a:off x="2590454" y="5030617"/>
                <a:ext cx="415925" cy="3683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 algn="ctr" fontAlgn="base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39" name="矩形 22"/>
              <p:cNvSpPr/>
              <p:nvPr>
                <p:custDataLst>
                  <p:tags r:id="rId13"/>
                </p:custDataLst>
              </p:nvPr>
            </p:nvSpPr>
            <p:spPr>
              <a:xfrm>
                <a:off x="2603808" y="2804914"/>
                <a:ext cx="417512" cy="3683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 algn="ctr" fontAlgn="base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540" name="矩形 23"/>
            <p:cNvSpPr/>
            <p:nvPr>
              <p:custDataLst>
                <p:tags r:id="rId14"/>
              </p:custDataLst>
            </p:nvPr>
          </p:nvSpPr>
          <p:spPr>
            <a:xfrm>
              <a:off x="2588042" y="5721624"/>
              <a:ext cx="417512" cy="3683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 algn="ctr" fontAlgn="base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11"/>
          <p:cNvSpPr/>
          <p:nvPr>
            <p:custDataLst>
              <p:tags r:id="rId1"/>
            </p:custDataLst>
          </p:nvPr>
        </p:nvSpPr>
        <p:spPr>
          <a:xfrm>
            <a:off x="1354138" y="620713"/>
            <a:ext cx="2217737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0070C0"/>
                </a:solidFill>
                <a:latin typeface="Georgia" panose="02040502050405020303" charset="0"/>
                <a:ea typeface="汉仪魏碑简" panose="02010600000101010101" charset="-122"/>
              </a:rPr>
              <a:t>课堂小结</a:t>
            </a:r>
            <a:endParaRPr lang="zh-CN" altLang="en-US" sz="4000" b="1">
              <a:solidFill>
                <a:srgbClr val="0070C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4578" name="TextBox 3"/>
          <p:cNvSpPr/>
          <p:nvPr>
            <p:custDataLst>
              <p:tags r:id="rId2"/>
            </p:custDataLst>
          </p:nvPr>
        </p:nvSpPr>
        <p:spPr>
          <a:xfrm>
            <a:off x="1812925" y="1406525"/>
            <a:ext cx="8547100" cy="1692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en-US" altLang="zh-CN" sz="2800">
                <a:latin typeface="Georgia" panose="02040502050405020303" charset="0"/>
                <a:ea typeface="汉仪魏碑简" panose="02010600000101010101" charset="-122"/>
              </a:rPr>
              <a:t>       </a:t>
            </a:r>
            <a:r>
              <a:rPr lang="zh-CN" altLang="en-US" sz="2400">
                <a:latin typeface="Georgia" panose="02040502050405020303" charset="0"/>
                <a:ea typeface="汉仪魏碑简" panose="02010600000101010101" charset="-122"/>
              </a:rPr>
              <a:t>本节课我们学习了以下知识，请同学们一定加强巩固，以便能和同学们进行灵活交流哦！</a:t>
            </a:r>
            <a:endParaRPr lang="zh-CN" altLang="en-US" sz="2800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4579" name="TextBox 3"/>
          <p:cNvSpPr/>
          <p:nvPr>
            <p:custDataLst>
              <p:tags r:id="rId3"/>
            </p:custDataLst>
          </p:nvPr>
        </p:nvSpPr>
        <p:spPr>
          <a:xfrm>
            <a:off x="2389188" y="2949575"/>
            <a:ext cx="7637462" cy="2306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重点句式：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Let’s go home! </a:t>
            </a:r>
            <a:endParaRPr lang="en-US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                      Where is my pencil box?</a:t>
            </a:r>
            <a:endParaRPr lang="en-US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                      Silly me!  </a:t>
            </a:r>
            <a:endParaRPr lang="en-US" altLang="zh-CN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16"/>
          <p:cNvSpPr/>
          <p:nvPr>
            <p:custDataLst>
              <p:tags r:id="rId1"/>
            </p:custDataLst>
          </p:nvPr>
        </p:nvSpPr>
        <p:spPr>
          <a:xfrm>
            <a:off x="2998787" y="2204864"/>
            <a:ext cx="6373813" cy="927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90169" tIns="46989" rIns="90169" bIns="46989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/>
            <a:r>
              <a:rPr lang="en-US" altLang="en-US" sz="3200" dirty="0">
                <a:latin typeface="Georgia" panose="02040502050405020303" charset="0"/>
                <a:ea typeface="汉仪楷体简" panose="02010600000101010101" charset="-122"/>
              </a:rPr>
              <a:t>Q: Why can't Mike find his cap?</a:t>
            </a:r>
            <a:endParaRPr lang="en-US" altLang="en-US" sz="32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 algn="ctr"/>
            <a:r>
              <a:rPr lang="zh-CN" altLang="en-US" sz="3200" dirty="0">
                <a:latin typeface="Georgia" panose="02040502050405020303" charset="0"/>
                <a:ea typeface="汉仪楷体简" panose="02010600000101010101" charset="-122"/>
              </a:rPr>
              <a:t>为什么</a:t>
            </a:r>
            <a:r>
              <a:rPr lang="en-US" altLang="zh-CN" sz="3200" dirty="0">
                <a:latin typeface="Georgia" panose="02040502050405020303" charset="0"/>
                <a:ea typeface="汉仪楷体简" panose="02010600000101010101" charset="-122"/>
              </a:rPr>
              <a:t>Mike</a:t>
            </a:r>
            <a:r>
              <a:rPr lang="zh-CN" altLang="en-US" sz="3200" dirty="0">
                <a:latin typeface="Georgia" panose="02040502050405020303" charset="0"/>
                <a:ea typeface="汉仪楷体简" panose="02010600000101010101" charset="-122"/>
              </a:rPr>
              <a:t>找不到帽子？</a:t>
            </a:r>
            <a:endParaRPr lang="zh-CN" altLang="en-US" sz="32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6626" name="文本框 15"/>
          <p:cNvSpPr/>
          <p:nvPr>
            <p:custDataLst>
              <p:tags r:id="rId2"/>
            </p:custDataLst>
          </p:nvPr>
        </p:nvSpPr>
        <p:spPr>
          <a:xfrm>
            <a:off x="3321050" y="3328716"/>
            <a:ext cx="6051550" cy="191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en-US" sz="4000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Put the things in the </a:t>
            </a:r>
            <a:endParaRPr lang="en-US" altLang="en-US" sz="40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/>
            <a:r>
              <a:rPr lang="en-US" altLang="en-US" sz="4000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c</a:t>
            </a:r>
            <a:r>
              <a:rPr lang="en-US" altLang="zh-CN" sz="4000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orresponding position</a:t>
            </a:r>
            <a:r>
              <a:rPr lang="en-US" altLang="en-US" sz="4000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.  </a:t>
            </a:r>
            <a:r>
              <a:rPr lang="en-US" altLang="en-US" sz="3600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 </a:t>
            </a:r>
            <a:endParaRPr lang="en-US" altLang="en-US" sz="36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 将物品摆放在相应的位置上。</a:t>
            </a:r>
            <a:endParaRPr lang="zh-CN" altLang="en-US" sz="32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26627" name="Text Box 22"/>
          <p:cNvSpPr txBox="1"/>
          <p:nvPr>
            <p:custDataLst>
              <p:tags r:id="rId3"/>
            </p:custDataLst>
          </p:nvPr>
        </p:nvSpPr>
        <p:spPr>
          <a:xfrm>
            <a:off x="4394200" y="404813"/>
            <a:ext cx="3857625" cy="7067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Georgia" panose="02040502050405020303" charset="0"/>
                <a:ea typeface="汉仪魏碑简" panose="02010600000101010101" charset="-122"/>
                <a:cs typeface="+mn-cs"/>
              </a:rPr>
              <a:t>Good to know</a:t>
            </a:r>
            <a:endParaRPr kumimoji="0" lang="en-US" altLang="zh-CN" sz="4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Georgia" panose="02040502050405020303" charset="0"/>
              <a:ea typeface="汉仪魏碑简" panose="02010600000101010101" charset="-122"/>
              <a:cs typeface="+mn-cs"/>
            </a:endParaRPr>
          </a:p>
        </p:txBody>
      </p:sp>
      <p:sp>
        <p:nvSpPr>
          <p:cNvPr id="26628" name="Text Box 22"/>
          <p:cNvSpPr txBox="1"/>
          <p:nvPr>
            <p:custDataLst>
              <p:tags r:id="rId4"/>
            </p:custDataLst>
          </p:nvPr>
        </p:nvSpPr>
        <p:spPr>
          <a:xfrm>
            <a:off x="4654550" y="404813"/>
            <a:ext cx="3384550" cy="7067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Georgia" panose="02040502050405020303" charset="0"/>
                <a:ea typeface="汉仪魏碑简" panose="02010600000101010101" charset="-122"/>
                <a:cs typeface="+mn-cs"/>
              </a:rPr>
              <a:t>Let's show</a:t>
            </a:r>
            <a:endParaRPr kumimoji="0" lang="en-US" altLang="zh-CN" sz="4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Georgia" panose="02040502050405020303" charset="0"/>
              <a:ea typeface="汉仪魏碑简" panose="0201060000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>
                                        <p:cTn dur="1" fill="hold" display="0" masterRel="nextClick" afterEffect="1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 fill="hold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4" dur="8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6"/>
      <p:bldP spid="26626" grpId="0"/>
      <p:bldP spid="26627" grpId="0"/>
      <p:bldP spid="266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22"/>
          <p:cNvSpPr txBox="1"/>
          <p:nvPr>
            <p:custDataLst>
              <p:tags r:id="rId1"/>
            </p:custDataLst>
          </p:nvPr>
        </p:nvSpPr>
        <p:spPr>
          <a:xfrm>
            <a:off x="4640263" y="404813"/>
            <a:ext cx="3398838" cy="7067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Georgia" panose="02040502050405020303" charset="0"/>
                <a:ea typeface="汉仪魏碑简" panose="02010600000101010101" charset="-122"/>
                <a:cs typeface="+mn-cs"/>
              </a:rPr>
              <a:t>Homework</a:t>
            </a:r>
            <a:endParaRPr kumimoji="0" lang="en-US" altLang="zh-CN" sz="4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Georgia" panose="02040502050405020303" charset="0"/>
              <a:ea typeface="汉仪魏碑简" panose="02010600000101010101" charset="-122"/>
              <a:cs typeface="+mn-cs"/>
            </a:endParaRPr>
          </a:p>
        </p:txBody>
      </p:sp>
      <p:sp>
        <p:nvSpPr>
          <p:cNvPr id="27650" name="标题 307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552700" y="2257425"/>
            <a:ext cx="7218363" cy="2452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4000" dirty="0">
                <a:latin typeface="Georgia" panose="02040502050405020303" charset="0"/>
                <a:ea typeface="汉仪楷体简" panose="02010600000101010101" charset="-122"/>
              </a:rPr>
              <a:t>1. Share and introduce your room to your friends.</a:t>
            </a:r>
            <a:br>
              <a:rPr lang="en-US" altLang="zh-CN" sz="4000" dirty="0">
                <a:latin typeface="Georgia" panose="02040502050405020303" charset="0"/>
                <a:ea typeface="汉仪楷体简" panose="02010600000101010101" charset="-122"/>
              </a:rPr>
            </a:b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（与朋友分享并介绍你们设计的房间。）</a:t>
            </a:r>
            <a:br>
              <a:rPr lang="zh-CN" altLang="en-US" sz="4000" dirty="0">
                <a:latin typeface="Georgia" panose="02040502050405020303" charset="0"/>
                <a:ea typeface="汉仪楷体简" panose="02010600000101010101" charset="-122"/>
              </a:rPr>
            </a:br>
            <a:r>
              <a:rPr lang="en-US" altLang="zh-CN" sz="4000" dirty="0">
                <a:latin typeface="Georgia" panose="02040502050405020303" charset="0"/>
                <a:ea typeface="汉仪楷体简" panose="02010600000101010101" charset="-122"/>
              </a:rPr>
              <a:t>2. Listen and repeat.</a:t>
            </a:r>
            <a:br>
              <a:rPr lang="en-US" altLang="zh-CN" sz="4000" dirty="0">
                <a:latin typeface="Georgia" panose="02040502050405020303" charset="0"/>
                <a:ea typeface="汉仪楷体简" panose="02010600000101010101" charset="-122"/>
              </a:rPr>
            </a:br>
            <a:r>
              <a:rPr lang="en-US" altLang="zh-CN" sz="4000" dirty="0">
                <a:latin typeface="Georgia" panose="02040502050405020303" charset="0"/>
                <a:ea typeface="汉仪楷体简" panose="02010600000101010101" charset="-122"/>
              </a:rPr>
              <a:t> 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（听录音进行跟读，模仿语音语调。）</a:t>
            </a:r>
            <a:endParaRPr lang="zh-CN" altLang="en-US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27651" name="New picture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303000" y="124206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Box 11"/>
          <p:cNvSpPr txBox="1"/>
          <p:nvPr>
            <p:custDataLst>
              <p:tags r:id="rId1"/>
            </p:custDataLst>
          </p:nvPr>
        </p:nvSpPr>
        <p:spPr>
          <a:xfrm>
            <a:off x="2293303" y="390843"/>
            <a:ext cx="2217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fontAlgn="base"/>
            <a:r>
              <a:rPr lang="zh-CN" altLang="en-US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激情导入</a:t>
            </a:r>
            <a:endParaRPr lang="zh-CN" altLang="en-US" sz="40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</p:txBody>
      </p:sp>
      <p:grpSp>
        <p:nvGrpSpPr>
          <p:cNvPr id="4098" name="组合 7"/>
          <p:cNvGrpSpPr/>
          <p:nvPr>
            <p:custDataLst>
              <p:tags r:id="rId2"/>
            </p:custDataLst>
          </p:nvPr>
        </p:nvGrpSpPr>
        <p:grpSpPr>
          <a:xfrm>
            <a:off x="3795713" y="1943100"/>
            <a:ext cx="6845300" cy="2884488"/>
            <a:chOff x="3795756" y="1942840"/>
            <a:chExt cx="6845377" cy="2883636"/>
          </a:xfrm>
        </p:grpSpPr>
        <p:grpSp>
          <p:nvGrpSpPr>
            <p:cNvPr id="4099" name="组合 6"/>
            <p:cNvGrpSpPr/>
            <p:nvPr>
              <p:custDataLst>
                <p:tags r:id="rId3"/>
              </p:custDataLst>
            </p:nvPr>
          </p:nvGrpSpPr>
          <p:grpSpPr>
            <a:xfrm>
              <a:off x="3795756" y="1942840"/>
              <a:ext cx="6845377" cy="2883636"/>
              <a:chOff x="3858820" y="2084734"/>
              <a:chExt cx="6845377" cy="2883636"/>
            </a:xfrm>
          </p:grpSpPr>
          <p:pic>
            <p:nvPicPr>
              <p:cNvPr id="4100" name="图片 4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4121178" y="2084734"/>
                <a:ext cx="2094455" cy="1639845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sp>
            <p:nvSpPr>
              <p:cNvPr id="4101" name="TextBox 5"/>
              <p:cNvSpPr/>
              <p:nvPr>
                <p:custDataLst>
                  <p:tags r:id="rId6"/>
                </p:custDataLst>
              </p:nvPr>
            </p:nvSpPr>
            <p:spPr>
              <a:xfrm>
                <a:off x="7535532" y="4106629"/>
                <a:ext cx="3168665" cy="829990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/>
                <a:r>
                  <a:rPr lang="en-US" altLang="zh-CN" sz="2400" dirty="0">
                    <a:solidFill>
                      <a:srgbClr val="FF0000"/>
                    </a:solidFill>
                    <a:latin typeface="Georgia" panose="02040502050405020303" charset="0"/>
                    <a:ea typeface="汉仪楷体简" panose="02010600000101010101" charset="-122"/>
                  </a:rPr>
                  <a:t>Where</a:t>
                </a:r>
                <a:r>
                  <a:rPr lang="en-US" altLang="zh-CN" sz="2400" dirty="0">
                    <a:latin typeface="Georgia" panose="02040502050405020303" charset="0"/>
                    <a:ea typeface="汉仪楷体简" panose="02010600000101010101" charset="-122"/>
                  </a:rPr>
                  <a:t> is the monkey?</a:t>
                </a:r>
                <a:endParaRPr lang="en-US" altLang="zh-CN" sz="2400" dirty="0">
                  <a:latin typeface="Georgia" panose="02040502050405020303" charset="0"/>
                  <a:ea typeface="汉仪楷体简" panose="02010600000101010101" charset="-122"/>
                </a:endParaRPr>
              </a:p>
              <a:p>
                <a:pPr lvl="0"/>
                <a:r>
                  <a:rPr lang="en-US" altLang="zh-CN" sz="2400" dirty="0">
                    <a:latin typeface="Georgia" panose="02040502050405020303" charset="0"/>
                    <a:ea typeface="汉仪楷体简" panose="02010600000101010101" charset="-122"/>
                  </a:rPr>
                  <a:t>It’s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Georgia" panose="02040502050405020303" charset="0"/>
                    <a:ea typeface="汉仪楷体简" panose="02010600000101010101" charset="-122"/>
                  </a:rPr>
                  <a:t>  in </a:t>
                </a:r>
                <a:r>
                  <a:rPr lang="en-US" altLang="zh-CN" sz="2400" dirty="0">
                    <a:latin typeface="Georgia" panose="02040502050405020303" charset="0"/>
                    <a:ea typeface="汉仪楷体简" panose="02010600000101010101" charset="-122"/>
                  </a:rPr>
                  <a:t>the desk.</a:t>
                </a:r>
                <a:endParaRPr lang="zh-CN" altLang="en-US" sz="2400" dirty="0">
                  <a:latin typeface="Georgia" panose="02040502050405020303" charset="0"/>
                  <a:ea typeface="汉仪楷体简" panose="02010600000101010101" charset="-122"/>
                </a:endParaRPr>
              </a:p>
            </p:txBody>
          </p:sp>
          <p:sp>
            <p:nvSpPr>
              <p:cNvPr id="4102" name="TextBox 9"/>
              <p:cNvSpPr/>
              <p:nvPr>
                <p:custDataLst>
                  <p:tags r:id="rId7"/>
                </p:custDataLst>
              </p:nvPr>
            </p:nvSpPr>
            <p:spPr>
              <a:xfrm>
                <a:off x="3858820" y="4138380"/>
                <a:ext cx="3168665" cy="829990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/>
                <a:r>
                  <a:rPr lang="en-US" altLang="zh-CN" sz="2400" dirty="0">
                    <a:solidFill>
                      <a:srgbClr val="FF0000"/>
                    </a:solidFill>
                    <a:latin typeface="Georgia" panose="02040502050405020303" charset="0"/>
                    <a:ea typeface="汉仪楷体简" panose="02010600000101010101" charset="-122"/>
                  </a:rPr>
                  <a:t>Where</a:t>
                </a:r>
                <a:r>
                  <a:rPr lang="en-US" altLang="zh-CN" sz="2400" dirty="0">
                    <a:latin typeface="Georgia" panose="02040502050405020303" charset="0"/>
                    <a:ea typeface="汉仪楷体简" panose="02010600000101010101" charset="-122"/>
                  </a:rPr>
                  <a:t> is the monkey?</a:t>
                </a:r>
                <a:endParaRPr lang="en-US" altLang="zh-CN" sz="2400" dirty="0">
                  <a:latin typeface="Georgia" panose="02040502050405020303" charset="0"/>
                  <a:ea typeface="汉仪楷体简" panose="02010600000101010101" charset="-122"/>
                </a:endParaRPr>
              </a:p>
              <a:p>
                <a:pPr lvl="0"/>
                <a:r>
                  <a:rPr lang="en-US" altLang="zh-CN" sz="2400" dirty="0">
                    <a:latin typeface="Georgia" panose="02040502050405020303" charset="0"/>
                    <a:ea typeface="汉仪楷体简" panose="02010600000101010101" charset="-122"/>
                  </a:rPr>
                  <a:t>It’s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Georgia" panose="02040502050405020303" charset="0"/>
                    <a:ea typeface="汉仪楷体简" panose="02010600000101010101" charset="-122"/>
                  </a:rPr>
                  <a:t>  on </a:t>
                </a:r>
                <a:r>
                  <a:rPr lang="en-US" altLang="zh-CN" sz="2400" dirty="0">
                    <a:latin typeface="Georgia" panose="02040502050405020303" charset="0"/>
                    <a:ea typeface="汉仪楷体简" panose="02010600000101010101" charset="-122"/>
                  </a:rPr>
                  <a:t>the desk.</a:t>
                </a:r>
                <a:endParaRPr lang="zh-CN" altLang="en-US" sz="2400" dirty="0">
                  <a:latin typeface="Georgia" panose="02040502050405020303" charset="0"/>
                  <a:ea typeface="汉仪楷体简" panose="02010600000101010101" charset="-122"/>
                </a:endParaRPr>
              </a:p>
            </p:txBody>
          </p:sp>
        </p:grpSp>
        <p:pic>
          <p:nvPicPr>
            <p:cNvPr id="4103" name="Picture 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68116" y="1989919"/>
              <a:ext cx="2389133" cy="159275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4104" name="图片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/>
          <a:stretch>
            <a:fillRect/>
          </a:stretch>
        </p:blipFill>
        <p:spPr>
          <a:xfrm>
            <a:off x="1898650" y="3479800"/>
            <a:ext cx="1489075" cy="1863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10"/>
          <p:cNvSpPr txBox="1"/>
          <p:nvPr>
            <p:custDataLst>
              <p:tags r:id="rId1"/>
            </p:custDataLst>
          </p:nvPr>
        </p:nvSpPr>
        <p:spPr>
          <a:xfrm>
            <a:off x="5501005" y="2092325"/>
            <a:ext cx="4883150" cy="14204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>
              <a:lnSpc>
                <a:spcPct val="150000"/>
              </a:lnSpc>
            </a:pPr>
            <a:r>
              <a:rPr lang="zh-CN" altLang="zh-CN" dirty="0">
                <a:latin typeface="Georgia" panose="02040502050405020303" charset="0"/>
                <a:ea typeface="汉仪楷体简" panose="02010600000101010101" charset="-122"/>
              </a:rPr>
              <a:t>在日常交际口语中，</a:t>
            </a:r>
            <a:r>
              <a:rPr lang="en-US" altLang="zh-CN" dirty="0" err="1">
                <a:latin typeface="Georgia" panose="02040502050405020303" charset="0"/>
                <a:ea typeface="汉仪楷体简" panose="02010600000101010101" charset="-122"/>
              </a:rPr>
              <a:t>当对方出去玩或参加</a:t>
            </a:r>
            <a:r>
              <a:rPr lang="zh-CN" altLang="en-US" dirty="0">
                <a:latin typeface="Georgia" panose="02040502050405020303" charset="0"/>
                <a:ea typeface="汉仪楷体简" panose="02010600000101010101" charset="-122"/>
              </a:rPr>
              <a:t>某</a:t>
            </a:r>
            <a:r>
              <a:rPr lang="en-US" altLang="zh-CN" dirty="0" err="1">
                <a:latin typeface="Georgia" panose="02040502050405020303" charset="0"/>
                <a:ea typeface="汉仪楷体简" panose="02010600000101010101" charset="-122"/>
              </a:rPr>
              <a:t>活动时，可以说</a:t>
            </a:r>
            <a:r>
              <a:rPr lang="en-US" altLang="zh-CN" sz="2160" dirty="0" err="1">
                <a:latin typeface="Georgia" panose="02040502050405020303" charset="0"/>
                <a:ea typeface="汉仪楷体简" panose="02010600000101010101" charset="-122"/>
              </a:rPr>
              <a:t>“Have</a:t>
            </a:r>
            <a:r>
              <a:rPr lang="en-US" altLang="zh-CN" sz="2160" dirty="0">
                <a:latin typeface="Georgia" panose="02040502050405020303" charset="0"/>
                <a:ea typeface="汉仪楷体简" panose="02010600000101010101" charset="-122"/>
              </a:rPr>
              <a:t> a good time！”</a:t>
            </a:r>
            <a:r>
              <a:rPr lang="en-US" altLang="zh-CN" dirty="0" err="1">
                <a:latin typeface="Georgia" panose="02040502050405020303" charset="0"/>
                <a:ea typeface="汉仪楷体简" panose="02010600000101010101" charset="-122"/>
              </a:rPr>
              <a:t>祝他玩得愉快</a:t>
            </a:r>
            <a:r>
              <a:rPr lang="zh-CN" altLang="en-US" dirty="0">
                <a:latin typeface="Georgia" panose="02040502050405020303" charset="0"/>
                <a:ea typeface="汉仪楷体简" panose="02010600000101010101" charset="-122"/>
              </a:rPr>
              <a:t>。</a:t>
            </a:r>
            <a:endParaRPr lang="en-US" altLang="zh-CN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6146" name="文本框 3"/>
          <p:cNvSpPr/>
          <p:nvPr>
            <p:custDataLst>
              <p:tags r:id="rId2"/>
            </p:custDataLst>
          </p:nvPr>
        </p:nvSpPr>
        <p:spPr>
          <a:xfrm>
            <a:off x="5500688" y="3836988"/>
            <a:ext cx="5170487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</a:rPr>
              <a:t>情景：</a:t>
            </a:r>
            <a:r>
              <a:rPr lang="zh-CN" altLang="en-US" dirty="0">
                <a:latin typeface="Georgia" panose="02040502050405020303" charset="0"/>
                <a:ea typeface="汉仪魏碑简" panose="02010600000101010101" charset="-122"/>
              </a:rPr>
              <a:t>好友明天要和爸妈去海南玩，你想祝他玩的开心点，可以说：</a:t>
            </a:r>
            <a:endParaRPr lang="zh-CN" altLang="en-US" dirty="0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6147" name="文本框 4"/>
          <p:cNvSpPr txBox="1"/>
          <p:nvPr>
            <p:custDataLst>
              <p:tags r:id="rId3"/>
            </p:custDataLst>
          </p:nvPr>
        </p:nvSpPr>
        <p:spPr>
          <a:xfrm>
            <a:off x="5501005" y="4741228"/>
            <a:ext cx="5184775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/>
            <a:r>
              <a:rPr lang="en-US" altLang="zh-CN" sz="2160" strike="noStrike" noProof="1">
                <a:latin typeface="Georgia" panose="02040502050405020303" charset="0"/>
                <a:ea typeface="汉仪魏碑简" panose="02010600000101010101" charset="-122"/>
                <a:cs typeface="+mn-cs"/>
              </a:rPr>
              <a:t>Have a good time!</a:t>
            </a:r>
            <a:endParaRPr lang="en-US" altLang="zh-CN" sz="2160" strike="noStrike" noProof="1">
              <a:latin typeface="Georgia" panose="02040502050405020303" charset="0"/>
              <a:ea typeface="汉仪魏碑简" panose="02010600000101010101" charset="-122"/>
              <a:cs typeface="+mn-cs"/>
            </a:endParaRPr>
          </a:p>
        </p:txBody>
      </p:sp>
      <p:pic>
        <p:nvPicPr>
          <p:cNvPr id="6148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2100263" y="2092325"/>
            <a:ext cx="2908300" cy="3128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6146" grpId="0"/>
      <p:bldP spid="61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701800" y="2330450"/>
            <a:ext cx="3184525" cy="30559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0" name="TextBox 11"/>
          <p:cNvSpPr txBox="1"/>
          <p:nvPr>
            <p:custDataLst>
              <p:tags r:id="rId3"/>
            </p:custDataLst>
          </p:nvPr>
        </p:nvSpPr>
        <p:spPr>
          <a:xfrm>
            <a:off x="2439988" y="342583"/>
            <a:ext cx="170878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fontAlgn="base"/>
            <a:r>
              <a:rPr lang="zh-CN" altLang="en-US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小知识</a:t>
            </a:r>
            <a:endParaRPr lang="zh-CN" altLang="en-US" sz="40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7171" name="矩形 19"/>
          <p:cNvSpPr/>
          <p:nvPr>
            <p:custDataLst>
              <p:tags r:id="rId4"/>
            </p:custDataLst>
          </p:nvPr>
        </p:nvSpPr>
        <p:spPr>
          <a:xfrm>
            <a:off x="5526088" y="1684338"/>
            <a:ext cx="52832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box /</a:t>
            </a:r>
            <a:r>
              <a:rPr lang="en-US" altLang="zh-CN" sz="2400" dirty="0" err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bɒks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/</a:t>
            </a:r>
            <a:r>
              <a:rPr lang="en-US" altLang="zh-CN" sz="2400" i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n.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名词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)</a:t>
            </a:r>
            <a:r>
              <a:rPr lang="zh-CN" altLang="en-US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盒；箱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【</a:t>
            </a:r>
            <a:r>
              <a:rPr lang="zh-CN" altLang="en-US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二会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】</a:t>
            </a:r>
            <a:endParaRPr lang="zh-CN" altLang="en-US" sz="2400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7172" name="TextBox 8"/>
          <p:cNvSpPr/>
          <p:nvPr>
            <p:custDataLst>
              <p:tags r:id="rId5"/>
            </p:custDataLst>
          </p:nvPr>
        </p:nvSpPr>
        <p:spPr>
          <a:xfrm>
            <a:off x="5586413" y="2520950"/>
            <a:ext cx="4479925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例句：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My map is in the box..</a:t>
            </a:r>
            <a:endParaRPr lang="en-US" altLang="zh-CN" sz="2400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            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我的地图在箱子里。</a:t>
            </a:r>
            <a:endParaRPr lang="en-US" altLang="zh-CN" sz="2400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7173" name="文本框 23"/>
          <p:cNvSpPr/>
          <p:nvPr>
            <p:custDataLst>
              <p:tags r:id="rId6"/>
            </p:custDataLst>
          </p:nvPr>
        </p:nvSpPr>
        <p:spPr>
          <a:xfrm>
            <a:off x="4675188" y="3987800"/>
            <a:ext cx="9969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考向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7174" name="TextBox 1"/>
          <p:cNvSpPr/>
          <p:nvPr>
            <p:custDataLst>
              <p:tags r:id="rId7"/>
            </p:custDataLst>
          </p:nvPr>
        </p:nvSpPr>
        <p:spPr>
          <a:xfrm>
            <a:off x="5589588" y="3990975"/>
            <a:ext cx="57562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复数：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boxes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　合成词：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pencil box 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铅笔盒</a:t>
            </a:r>
            <a:endParaRPr lang="zh-CN" altLang="en-US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7175" name="TextBox 2"/>
          <p:cNvSpPr/>
          <p:nvPr>
            <p:custDataLst>
              <p:tags r:id="rId8"/>
            </p:custDataLst>
          </p:nvPr>
        </p:nvSpPr>
        <p:spPr>
          <a:xfrm>
            <a:off x="6507163" y="4808538"/>
            <a:ext cx="25749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形近词：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fox  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狐狸</a:t>
            </a:r>
            <a:endParaRPr lang="zh-CN" altLang="en-US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7176" name="文本框 23"/>
          <p:cNvSpPr/>
          <p:nvPr>
            <p:custDataLst>
              <p:tags r:id="rId9"/>
            </p:custDataLst>
          </p:nvPr>
        </p:nvSpPr>
        <p:spPr>
          <a:xfrm>
            <a:off x="5568950" y="4787900"/>
            <a:ext cx="9969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拓展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 fill="hold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 fill="hold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4" grpId="0"/>
      <p:bldP spid="7175" grpId="0"/>
      <p:bldP spid="71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4915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924050" y="506413"/>
            <a:ext cx="7813675" cy="58531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8" name="Text Box 12"/>
          <p:cNvSpPr/>
          <p:nvPr>
            <p:custDataLst>
              <p:tags r:id="rId3"/>
            </p:custDataLst>
          </p:nvPr>
        </p:nvSpPr>
        <p:spPr>
          <a:xfrm>
            <a:off x="7175500" y="4005263"/>
            <a:ext cx="2376488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spcBef>
                <a:spcPct val="50000"/>
              </a:spcBef>
            </a:pPr>
            <a:endParaRPr lang="zh-CN" altLang="en-US">
              <a:latin typeface="Comic Sans MS" panose="030F0702030302020204" charset="0"/>
              <a:ea typeface="华文新魏" pitchFamily="2" charset="-122"/>
            </a:endParaRPr>
          </a:p>
        </p:txBody>
      </p:sp>
      <p:pic>
        <p:nvPicPr>
          <p:cNvPr id="9219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4727575" y="2492375"/>
            <a:ext cx="1298575" cy="3867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9220" name="组合 3"/>
          <p:cNvGrpSpPr/>
          <p:nvPr>
            <p:custDataLst>
              <p:tags r:id="rId6"/>
            </p:custDataLst>
          </p:nvPr>
        </p:nvGrpSpPr>
        <p:grpSpPr>
          <a:xfrm>
            <a:off x="5232400" y="1052513"/>
            <a:ext cx="2009775" cy="1023937"/>
            <a:chOff x="5839" y="1658"/>
            <a:chExt cx="3166" cy="1613"/>
          </a:xfrm>
        </p:grpSpPr>
        <p:sp>
          <p:nvSpPr>
            <p:cNvPr id="9221" name="AutoShape 6"/>
            <p:cNvSpPr/>
            <p:nvPr>
              <p:custDataLst>
                <p:tags r:id="rId7"/>
              </p:custDataLst>
            </p:nvPr>
          </p:nvSpPr>
          <p:spPr>
            <a:xfrm flipH="1">
              <a:off x="5839" y="1658"/>
              <a:ext cx="3166" cy="1613"/>
            </a:xfrm>
            <a:prstGeom prst="cloudCallout">
              <a:avLst>
                <a:gd name="adj1" fmla="val 27935"/>
                <a:gd name="adj2" fmla="val 86269"/>
              </a:avLst>
            </a:prstGeom>
            <a:solidFill>
              <a:schemeClr val="bg1"/>
            </a:solidFill>
            <a:ln w="12700">
              <a:solidFill>
                <a:schemeClr val="accent1"/>
              </a:solidFill>
              <a:miter lim="800000"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marL="0" marR="0" lvl="0" indent="0" algn="ctr">
                <a:buClrTx/>
                <a:buFont typeface="Arial" panose="020B0604020202020204" pitchFamily="34" charset="0"/>
              </a:pPr>
              <a:endParaRPr lang="en-US" altLang="zh-CN" sz="2000" b="1" baseline="0">
                <a:solidFill>
                  <a:srgbClr val="000000"/>
                </a:solidFill>
                <a:latin typeface="Comic Sans MS" panose="030F0702030302020204" charset="0"/>
              </a:endParaRPr>
            </a:p>
          </p:txBody>
        </p:sp>
        <p:pic>
          <p:nvPicPr>
            <p:cNvPr id="9222" name="图片 1" descr="timg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rcRect/>
            <a:stretch>
              <a:fillRect/>
            </a:stretch>
          </p:blipFill>
          <p:spPr>
            <a:xfrm>
              <a:off x="6293" y="1772"/>
              <a:ext cx="1480" cy="109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9223" name="文本框 2"/>
            <p:cNvSpPr/>
            <p:nvPr>
              <p:custDataLst>
                <p:tags r:id="rId10"/>
              </p:custDataLst>
            </p:nvPr>
          </p:nvSpPr>
          <p:spPr>
            <a:xfrm>
              <a:off x="7767" y="1771"/>
              <a:ext cx="477" cy="58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/>
              <a:r>
                <a:rPr lang="en-US" altLang="en-US">
                  <a:latin typeface="Comic Sans MS" panose="030F0702030302020204" charset="0"/>
                  <a:sym typeface="Arial" panose="020B0604020202020204" pitchFamily="34" charset="0"/>
                </a:rPr>
                <a:t>?</a:t>
              </a:r>
              <a:endParaRPr lang="zh-CN" altLang="en-US"/>
            </a:p>
          </p:txBody>
        </p:sp>
      </p:grpSp>
      <p:pic>
        <p:nvPicPr>
          <p:cNvPr id="9224" name="图片 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 rot="900000">
            <a:off x="2884488" y="2828925"/>
            <a:ext cx="404812" cy="279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5" name="图片 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 rot="1740000">
            <a:off x="2824163" y="2535238"/>
            <a:ext cx="233362" cy="2270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6" name="图片 6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 rot="19500000">
            <a:off x="2671763" y="2660650"/>
            <a:ext cx="687387" cy="3286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7" name="图片 7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email"/>
          <a:stretch>
            <a:fillRect/>
          </a:stretch>
        </p:blipFill>
        <p:spPr>
          <a:xfrm>
            <a:off x="3432175" y="1989138"/>
            <a:ext cx="730250" cy="7826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Box 11"/>
          <p:cNvSpPr/>
          <p:nvPr>
            <p:custDataLst>
              <p:tags r:id="rId1"/>
            </p:custDataLst>
          </p:nvPr>
        </p:nvSpPr>
        <p:spPr>
          <a:xfrm>
            <a:off x="1354138" y="620713"/>
            <a:ext cx="2217737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 dirty="0">
                <a:solidFill>
                  <a:srgbClr val="0070C0"/>
                </a:solidFill>
                <a:latin typeface="Georgia" panose="02040502050405020303" charset="0"/>
                <a:ea typeface="汉仪魏碑简" panose="02010600000101010101" charset="-122"/>
              </a:rPr>
              <a:t>知识精讲</a:t>
            </a:r>
            <a:endParaRPr lang="zh-CN" altLang="en-US" sz="4000" b="1" dirty="0">
              <a:solidFill>
                <a:srgbClr val="0070C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1266" name="TextBox 8"/>
          <p:cNvSpPr/>
          <p:nvPr>
            <p:custDataLst>
              <p:tags r:id="rId2"/>
            </p:custDataLst>
          </p:nvPr>
        </p:nvSpPr>
        <p:spPr>
          <a:xfrm>
            <a:off x="2522538" y="1722438"/>
            <a:ext cx="7158037" cy="3414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以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Is</a:t>
            </a:r>
            <a:r>
              <a:rPr lang="zh-CN" altLang="en-US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开头的一般疑问句 </a:t>
            </a:r>
            <a:endParaRPr lang="en-US" altLang="zh-CN" sz="2400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问句句型：“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Is it in/on/under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＋ 其他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?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”，用来确定物品所在的位置。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it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指前面提到过的某物，也可以替换成所问的具体物品。</a:t>
            </a:r>
            <a:endParaRPr lang="zh-CN" altLang="en-US" sz="2400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肯定回答：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Yes, it is.  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是的，它在。</a:t>
            </a:r>
            <a:endParaRPr lang="zh-CN" altLang="en-US" sz="2400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否定回答：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No, it isn’t.  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不，它不在。</a:t>
            </a:r>
            <a:endParaRPr lang="zh-CN" altLang="en-US" sz="2400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1267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5892800" y="1755775"/>
            <a:ext cx="1143000" cy="663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11"/>
          <p:cNvSpPr/>
          <p:nvPr>
            <p:custDataLst>
              <p:tags r:id="rId1"/>
            </p:custDataLst>
          </p:nvPr>
        </p:nvSpPr>
        <p:spPr>
          <a:xfrm>
            <a:off x="1354138" y="620713"/>
            <a:ext cx="2217737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0070C0"/>
                </a:solidFill>
                <a:latin typeface="Georgia" panose="02040502050405020303" charset="0"/>
                <a:ea typeface="汉仪魏碑简" panose="02010600000101010101" charset="-122"/>
              </a:rPr>
              <a:t>知识精讲</a:t>
            </a:r>
            <a:endParaRPr lang="zh-CN" altLang="en-US" sz="4000" b="1">
              <a:solidFill>
                <a:srgbClr val="0070C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grpSp>
        <p:nvGrpSpPr>
          <p:cNvPr id="13314" name="组合 4"/>
          <p:cNvGrpSpPr/>
          <p:nvPr>
            <p:custDataLst>
              <p:tags r:id="rId2"/>
            </p:custDataLst>
          </p:nvPr>
        </p:nvGrpSpPr>
        <p:grpSpPr>
          <a:xfrm>
            <a:off x="1625600" y="2781300"/>
            <a:ext cx="1806575" cy="1516063"/>
            <a:chOff x="1850911" y="1519238"/>
            <a:chExt cx="1806575" cy="1516062"/>
          </a:xfrm>
        </p:grpSpPr>
        <p:pic>
          <p:nvPicPr>
            <p:cNvPr id="13315" name="图片 3" descr="泡泡1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850911" y="1519238"/>
              <a:ext cx="1806575" cy="151606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3316" name="文本框 2"/>
            <p:cNvSpPr/>
            <p:nvPr>
              <p:custDataLst>
                <p:tags r:id="rId5"/>
              </p:custDataLst>
            </p:nvPr>
          </p:nvSpPr>
          <p:spPr>
            <a:xfrm>
              <a:off x="2173561" y="1794079"/>
              <a:ext cx="1097280" cy="8299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 algn="ctr"/>
              <a:r>
                <a: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  <a:sym typeface="Calibri" panose="020F0502020204030204" pitchFamily="34" charset="0"/>
                </a:rPr>
                <a:t>易错点</a:t>
              </a:r>
              <a:endPara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Calibri" panose="020F0502020204030204" pitchFamily="34" charset="0"/>
              </a:endParaRPr>
            </a:p>
            <a:p>
              <a:pPr lvl="0" algn="ctr"/>
              <a:r>
                <a: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  <a:sym typeface="Calibri" panose="020F0502020204030204" pitchFamily="34" charset="0"/>
                </a:rPr>
                <a:t>提示</a:t>
              </a:r>
              <a:endPara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3317" name="TextBox 8"/>
          <p:cNvSpPr/>
          <p:nvPr>
            <p:custDataLst>
              <p:tags r:id="rId6"/>
            </p:custDataLst>
          </p:nvPr>
        </p:nvSpPr>
        <p:spPr>
          <a:xfrm>
            <a:off x="2444750" y="1865313"/>
            <a:ext cx="7611690" cy="120032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例句：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—Is the pen in your bag?  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钢笔在你的包里吗？</a:t>
            </a:r>
            <a:endParaRPr lang="zh-CN" altLang="en-US" sz="2400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            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—No, it isn’t.  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不，它不在。</a:t>
            </a:r>
            <a:endParaRPr lang="zh-CN" altLang="en-US" sz="2400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3318" name="TextBox 1"/>
          <p:cNvSpPr/>
          <p:nvPr>
            <p:custDataLst>
              <p:tags r:id="rId7"/>
            </p:custDataLst>
          </p:nvPr>
        </p:nvSpPr>
        <p:spPr>
          <a:xfrm>
            <a:off x="2528888" y="4297363"/>
            <a:ext cx="7113587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注意</a:t>
            </a: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Yes</a:t>
            </a:r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后面要跟肯定形式，</a:t>
            </a: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No</a:t>
            </a:r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后面要跟否定形式。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 fill="hold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303463" y="3598863"/>
            <a:ext cx="2554287" cy="1096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2" name="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2087563" y="1792288"/>
            <a:ext cx="2651125" cy="1349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3" name="文本框 8"/>
          <p:cNvSpPr/>
          <p:nvPr>
            <p:custDataLst>
              <p:tags r:id="rId5"/>
            </p:custDataLst>
          </p:nvPr>
        </p:nvSpPr>
        <p:spPr>
          <a:xfrm>
            <a:off x="2638425" y="2182813"/>
            <a:ext cx="201295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>
                <a:latin typeface="Georgia" panose="02040502050405020303" charset="0"/>
                <a:ea typeface="汉仪楷体简" panose="02010600000101010101" charset="-122"/>
              </a:rPr>
              <a:t>由于不确定物品的位置而提问并回答</a:t>
            </a:r>
            <a:endParaRPr lang="zh-CN" altLang="en-US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5364" name="文本框 11"/>
          <p:cNvSpPr txBox="1"/>
          <p:nvPr>
            <p:custDataLst>
              <p:tags r:id="rId6"/>
            </p:custDataLst>
          </p:nvPr>
        </p:nvSpPr>
        <p:spPr>
          <a:xfrm>
            <a:off x="5222875" y="1916113"/>
            <a:ext cx="4910138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/>
            <a:r>
              <a:rPr lang="en-US" altLang="zh-CN" sz="2160" strike="noStrike" noProof="1">
                <a:latin typeface="Georgia" panose="02040502050405020303" charset="0"/>
                <a:ea typeface="汉仪魏碑简" panose="02010600000101010101" charset="-122"/>
                <a:cs typeface="+mn-cs"/>
              </a:rPr>
              <a:t>Is it in/on/under ... ?</a:t>
            </a:r>
            <a:endParaRPr lang="en-US" altLang="zh-CN" sz="2160" strike="noStrike" noProof="1">
              <a:latin typeface="Georgia" panose="02040502050405020303" charset="0"/>
              <a:ea typeface="汉仪魏碑简" panose="02010600000101010101" charset="-122"/>
              <a:cs typeface="+mn-cs"/>
            </a:endParaRPr>
          </a:p>
        </p:txBody>
      </p:sp>
      <p:sp>
        <p:nvSpPr>
          <p:cNvPr id="15365" name="文本框 12"/>
          <p:cNvSpPr txBox="1"/>
          <p:nvPr>
            <p:custDataLst>
              <p:tags r:id="rId7"/>
            </p:custDataLst>
          </p:nvPr>
        </p:nvSpPr>
        <p:spPr>
          <a:xfrm>
            <a:off x="5235575" y="2689225"/>
            <a:ext cx="5480050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/>
            <a:r>
              <a:rPr lang="zh-CN" altLang="zh-CN" strike="noStrike" noProof="1">
                <a:latin typeface="Georgia" panose="02040502050405020303" charset="0"/>
                <a:ea typeface="汉仪楷体简" panose="02010600000101010101" charset="-122"/>
                <a:cs typeface="+mn-cs"/>
              </a:rPr>
              <a:t>肯定回答：</a:t>
            </a:r>
            <a:r>
              <a:rPr lang="en-US" altLang="zh-CN" sz="2160" strike="noStrike" noProof="1">
                <a:latin typeface="Georgia" panose="02040502050405020303" charset="0"/>
                <a:ea typeface="汉仪楷体简" panose="02010600000101010101" charset="-122"/>
                <a:cs typeface="+mn-cs"/>
              </a:rPr>
              <a:t>Yes, it is.   </a:t>
            </a:r>
            <a:r>
              <a:rPr lang="zh-CN" altLang="en-US" strike="noStrike" noProof="1">
                <a:latin typeface="Georgia" panose="02040502050405020303" charset="0"/>
                <a:ea typeface="汉仪楷体简" panose="02010600000101010101" charset="-122"/>
                <a:cs typeface="+mn-cs"/>
              </a:rPr>
              <a:t>否定回答：</a:t>
            </a:r>
            <a:r>
              <a:rPr lang="en-US" altLang="zh-CN" sz="2160" strike="noStrike" noProof="1">
                <a:latin typeface="Georgia" panose="02040502050405020303" charset="0"/>
                <a:ea typeface="汉仪楷体简" panose="02010600000101010101" charset="-122"/>
                <a:cs typeface="+mn-cs"/>
              </a:rPr>
              <a:t>No, it isn't.</a:t>
            </a:r>
            <a:endParaRPr lang="en-US" altLang="zh-CN" sz="2160" strike="noStrike" noProof="1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5366" name="文本框 13"/>
          <p:cNvSpPr/>
          <p:nvPr>
            <p:custDataLst>
              <p:tags r:id="rId8"/>
            </p:custDataLst>
          </p:nvPr>
        </p:nvSpPr>
        <p:spPr>
          <a:xfrm>
            <a:off x="2546350" y="3954463"/>
            <a:ext cx="200025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>
                <a:latin typeface="Georgia" panose="02040502050405020303" charset="0"/>
                <a:ea typeface="汉仪楷体简" panose="02010600000101010101" charset="-122"/>
              </a:rPr>
              <a:t>祝福某人玩的开心</a:t>
            </a:r>
            <a:endParaRPr lang="zh-CN" altLang="en-US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5367" name="文本框 14"/>
          <p:cNvSpPr txBox="1"/>
          <p:nvPr>
            <p:custDataLst>
              <p:tags r:id="rId9"/>
            </p:custDataLst>
          </p:nvPr>
        </p:nvSpPr>
        <p:spPr>
          <a:xfrm>
            <a:off x="4857750" y="3911600"/>
            <a:ext cx="2719388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/>
            <a:r>
              <a:rPr lang="en-US" altLang="zh-CN" sz="2160" strike="noStrike" noProof="1">
                <a:latin typeface="Georgia" panose="02040502050405020303" charset="0"/>
                <a:ea typeface="汉仪楷体简" panose="02010600000101010101" charset="-122"/>
                <a:cs typeface="+mn-cs"/>
              </a:rPr>
              <a:t>Have a good time!</a:t>
            </a:r>
            <a:endParaRPr lang="en-US" altLang="zh-CN" sz="2160" strike="noStrike" noProof="1">
              <a:latin typeface="Georgia" panose="02040502050405020303" charset="0"/>
              <a:ea typeface="汉仪楷体简" panose="02010600000101010101" charset="-122"/>
              <a:cs typeface="+mn-cs"/>
            </a:endParaRPr>
          </a:p>
        </p:txBody>
      </p:sp>
      <p:sp>
        <p:nvSpPr>
          <p:cNvPr id="15368" name="左中括号 1"/>
          <p:cNvSpPr/>
          <p:nvPr>
            <p:custDataLst>
              <p:tags r:id="rId10"/>
            </p:custDataLst>
          </p:nvPr>
        </p:nvSpPr>
        <p:spPr>
          <a:xfrm>
            <a:off x="4994275" y="2030413"/>
            <a:ext cx="68263" cy="968375"/>
          </a:xfrm>
          <a:prstGeom prst="leftBracket">
            <a:avLst>
              <a:gd name="adj" fmla="val 8275"/>
            </a:avLst>
          </a:prstGeom>
          <a:noFill/>
          <a:ln w="19050">
            <a:solidFill>
              <a:schemeClr val="accent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ctr">
              <a:buClrTx/>
              <a:buFontTx/>
            </a:pPr>
            <a:endParaRPr lang="zh-CN" altLang="en-US" sz="1600" baseline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 fill="hold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 fill="hold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 fill="hold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 fill="hold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 fill="hold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 fill="hold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 fill="hold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/>
      <p:bldP spid="15367" grpId="0"/>
      <p:bldP spid="1536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1"/>
          <p:cNvSpPr/>
          <p:nvPr>
            <p:custDataLst>
              <p:tags r:id="rId1"/>
            </p:custDataLst>
          </p:nvPr>
        </p:nvSpPr>
        <p:spPr>
          <a:xfrm>
            <a:off x="1354138" y="620713"/>
            <a:ext cx="2217737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0070C0"/>
                </a:solidFill>
                <a:latin typeface="Georgia" panose="02040502050405020303" charset="0"/>
                <a:ea typeface="汉仪魏碑简" panose="02010600000101010101" charset="-122"/>
              </a:rPr>
              <a:t>典型例题</a:t>
            </a:r>
            <a:endParaRPr lang="zh-CN" altLang="en-US" sz="4000" b="1">
              <a:solidFill>
                <a:srgbClr val="0070C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6386" name="TextBox 4"/>
          <p:cNvSpPr/>
          <p:nvPr>
            <p:custDataLst>
              <p:tags r:id="rId2"/>
            </p:custDataLst>
          </p:nvPr>
        </p:nvSpPr>
        <p:spPr>
          <a:xfrm>
            <a:off x="4125913" y="2566988"/>
            <a:ext cx="4476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B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6387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6175" y="1965325"/>
            <a:ext cx="1212850" cy="1244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8" name="矩形 2"/>
          <p:cNvSpPr/>
          <p:nvPr>
            <p:custDataLst>
              <p:tags r:id="rId5"/>
            </p:custDataLst>
          </p:nvPr>
        </p:nvSpPr>
        <p:spPr>
          <a:xfrm>
            <a:off x="3432175" y="1965325"/>
            <a:ext cx="5334000" cy="2306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—Is your cap in your bag?</a:t>
            </a:r>
            <a:endParaRPr lang="en-US" altLang="zh-CN" sz="240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—________</a:t>
            </a:r>
            <a:endParaRPr lang="en-US" altLang="zh-CN" sz="240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A. Yes, it isn’t.</a:t>
            </a:r>
            <a:r>
              <a:rPr lang="zh-CN" altLang="en-US" sz="24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　</a:t>
            </a:r>
            <a:r>
              <a:rPr lang="en-US" altLang="zh-CN" sz="24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B. Yes, it is.</a:t>
            </a:r>
            <a:r>
              <a:rPr lang="zh-CN" altLang="en-US" sz="24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　</a:t>
            </a:r>
            <a:r>
              <a:rPr lang="en-US" altLang="zh-CN" sz="24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C. No, it is.</a:t>
            </a:r>
            <a:endParaRPr lang="en-US" altLang="zh-CN" sz="240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grpSp>
        <p:nvGrpSpPr>
          <p:cNvPr id="16389" name="组合 13"/>
          <p:cNvGrpSpPr/>
          <p:nvPr>
            <p:custDataLst>
              <p:tags r:id="rId6"/>
            </p:custDataLst>
          </p:nvPr>
        </p:nvGrpSpPr>
        <p:grpSpPr>
          <a:xfrm>
            <a:off x="2584450" y="3738563"/>
            <a:ext cx="8112125" cy="1198562"/>
            <a:chOff x="960438" y="4211420"/>
            <a:chExt cx="8112125" cy="1199059"/>
          </a:xfrm>
        </p:grpSpPr>
        <p:sp>
          <p:nvSpPr>
            <p:cNvPr id="16390" name="TextBox 4"/>
            <p:cNvSpPr/>
            <p:nvPr>
              <p:custDataLst>
                <p:tags r:id="rId7"/>
              </p:custDataLst>
            </p:nvPr>
          </p:nvSpPr>
          <p:spPr>
            <a:xfrm>
              <a:off x="960438" y="4211420"/>
              <a:ext cx="7721600" cy="119905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>
                <a:lnSpc>
                  <a:spcPct val="150000"/>
                </a:lnSpc>
              </a:pPr>
              <a:r>
                <a: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点拨：</a:t>
              </a:r>
              <a:endPara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endParaRPr>
            </a:p>
            <a:p>
              <a:pPr lvl="0">
                <a:lnSpc>
                  <a:spcPct val="150000"/>
                </a:lnSpc>
              </a:pPr>
              <a:endPara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endParaRPr>
            </a:p>
          </p:txBody>
        </p:sp>
        <p:sp>
          <p:nvSpPr>
            <p:cNvPr id="16391" name="TextBox 1"/>
            <p:cNvSpPr/>
            <p:nvPr>
              <p:custDataLst>
                <p:tags r:id="rId8"/>
              </p:custDataLst>
            </p:nvPr>
          </p:nvSpPr>
          <p:spPr>
            <a:xfrm>
              <a:off x="1917700" y="4251434"/>
              <a:ext cx="7154863" cy="105044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lvl="0">
                <a:lnSpc>
                  <a:spcPct val="130000"/>
                </a:lnSpc>
              </a:pPr>
              <a:r>
                <a:rPr lang="en-US" altLang="zh-CN" sz="2400">
                  <a:solidFill>
                    <a:srgbClr val="006600"/>
                  </a:solidFill>
                  <a:latin typeface="Georgia" panose="02040502050405020303" charset="0"/>
                  <a:ea typeface="汉仪楷体简" panose="02010600000101010101" charset="-122"/>
                </a:rPr>
                <a:t>“Yes”</a:t>
              </a:r>
              <a:r>
                <a:rPr lang="zh-CN" altLang="en-US" sz="2400">
                  <a:solidFill>
                    <a:srgbClr val="006600"/>
                  </a:solidFill>
                  <a:latin typeface="Georgia" panose="02040502050405020303" charset="0"/>
                  <a:ea typeface="汉仪楷体简" panose="02010600000101010101" charset="-122"/>
                </a:rPr>
                <a:t>后面要跟肯定形式，排除</a:t>
              </a:r>
              <a:r>
                <a:rPr lang="en-US" altLang="zh-CN" sz="2400">
                  <a:solidFill>
                    <a:srgbClr val="006600"/>
                  </a:solidFill>
                  <a:latin typeface="Georgia" panose="02040502050405020303" charset="0"/>
                  <a:ea typeface="汉仪楷体简" panose="02010600000101010101" charset="-122"/>
                </a:rPr>
                <a:t>A</a:t>
              </a:r>
              <a:r>
                <a:rPr lang="zh-CN" altLang="en-US" sz="2400">
                  <a:solidFill>
                    <a:srgbClr val="006600"/>
                  </a:solidFill>
                  <a:latin typeface="Georgia" panose="02040502050405020303" charset="0"/>
                  <a:ea typeface="汉仪楷体简" panose="02010600000101010101" charset="-122"/>
                </a:rPr>
                <a:t>项；“</a:t>
              </a:r>
              <a:r>
                <a:rPr lang="en-US" altLang="zh-CN" sz="2400">
                  <a:solidFill>
                    <a:srgbClr val="006600"/>
                  </a:solidFill>
                  <a:latin typeface="Georgia" panose="02040502050405020303" charset="0"/>
                  <a:ea typeface="汉仪楷体简" panose="02010600000101010101" charset="-122"/>
                </a:rPr>
                <a:t>No”</a:t>
              </a:r>
              <a:r>
                <a:rPr lang="zh-CN" altLang="en-US" sz="2400">
                  <a:solidFill>
                    <a:srgbClr val="006600"/>
                  </a:solidFill>
                  <a:latin typeface="Georgia" panose="02040502050405020303" charset="0"/>
                  <a:ea typeface="汉仪楷体简" panose="02010600000101010101" charset="-122"/>
                </a:rPr>
                <a:t>后面要跟否定形式，排除</a:t>
              </a:r>
              <a:r>
                <a:rPr lang="en-US" altLang="zh-CN" sz="2400">
                  <a:solidFill>
                    <a:srgbClr val="006600"/>
                  </a:solidFill>
                  <a:latin typeface="Georgia" panose="02040502050405020303" charset="0"/>
                  <a:ea typeface="汉仪楷体简" panose="02010600000101010101" charset="-122"/>
                </a:rPr>
                <a:t>C</a:t>
              </a:r>
              <a:r>
                <a:rPr lang="zh-CN" altLang="en-US" sz="2400">
                  <a:solidFill>
                    <a:srgbClr val="006600"/>
                  </a:solidFill>
                  <a:latin typeface="Georgia" panose="02040502050405020303" charset="0"/>
                  <a:ea typeface="汉仪楷体简" panose="02010600000101010101" charset="-122"/>
                </a:rPr>
                <a:t>项；故选</a:t>
              </a:r>
              <a:r>
                <a:rPr lang="en-US" altLang="zh-CN" sz="2400">
                  <a:solidFill>
                    <a:srgbClr val="006600"/>
                  </a:solidFill>
                  <a:latin typeface="Georgia" panose="02040502050405020303" charset="0"/>
                  <a:ea typeface="汉仪楷体简" panose="02010600000101010101" charset="-122"/>
                </a:rPr>
                <a:t>B</a:t>
              </a:r>
              <a:r>
                <a:rPr lang="zh-CN" altLang="en-US" sz="2400">
                  <a:solidFill>
                    <a:srgbClr val="006600"/>
                  </a:solidFill>
                  <a:latin typeface="Georgia" panose="02040502050405020303" charset="0"/>
                  <a:ea typeface="汉仪楷体简" panose="02010600000101010101" charset="-122"/>
                </a:rPr>
                <a:t>。</a:t>
              </a:r>
              <a:endParaRPr lang="zh-CN" altLang="en-US" sz="2400">
                <a:solidFill>
                  <a:srgbClr val="006600"/>
                </a:solidFill>
                <a:latin typeface="Georgia" panose="02040502050405020303" charset="0"/>
                <a:ea typeface="汉仪楷体简" panose="0201060000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8" grpId="0"/>
    </p:bldLst>
  </p:timing>
</p:sld>
</file>

<file path=ppt/tags/tag1.xml><?xml version="1.0" encoding="utf-8"?>
<p:tagLst xmlns:p="http://schemas.openxmlformats.org/presentationml/2006/main">
  <p:tag name="AS_UNIQUEID" val="387"/>
</p:tagLst>
</file>

<file path=ppt/tags/tag10.xml><?xml version="1.0" encoding="utf-8"?>
<p:tagLst xmlns:p="http://schemas.openxmlformats.org/presentationml/2006/main">
  <p:tag name="AS_UNIQUEID" val="299"/>
</p:tagLst>
</file>

<file path=ppt/tags/tag100.xml><?xml version="1.0" encoding="utf-8"?>
<p:tagLst xmlns:p="http://schemas.openxmlformats.org/presentationml/2006/main">
  <p:tag name="AS_UNIQUEID" val="146"/>
</p:tagLst>
</file>

<file path=ppt/tags/tag101.xml><?xml version="1.0" encoding="utf-8"?>
<p:tagLst xmlns:p="http://schemas.openxmlformats.org/presentationml/2006/main">
  <p:tag name="AS_UNIQUEID" val="169"/>
</p:tagLst>
</file>

<file path=ppt/tags/tag102.xml><?xml version="1.0" encoding="utf-8"?>
<p:tagLst xmlns:p="http://schemas.openxmlformats.org/presentationml/2006/main">
  <p:tag name="AS_UNIQUEID" val="170"/>
</p:tagLst>
</file>

<file path=ppt/tags/tag103.xml><?xml version="1.0" encoding="utf-8"?>
<p:tagLst xmlns:p="http://schemas.openxmlformats.org/presentationml/2006/main">
  <p:tag name="AS_UNIQUEID" val="171"/>
</p:tagLst>
</file>

<file path=ppt/tags/tag104.xml><?xml version="1.0" encoding="utf-8"?>
<p:tagLst xmlns:p="http://schemas.openxmlformats.org/presentationml/2006/main">
  <p:tag name="AS_UNIQUEID" val="375"/>
</p:tagLst>
</file>

<file path=ppt/tags/tag105.xml><?xml version="1.0" encoding="utf-8"?>
<p:tagLst xmlns:p="http://schemas.openxmlformats.org/presentationml/2006/main">
  <p:tag name="AS_UNIQUEID" val="376"/>
</p:tagLst>
</file>

<file path=ppt/tags/tag106.xml><?xml version="1.0" encoding="utf-8"?>
<p:tagLst xmlns:p="http://schemas.openxmlformats.org/presentationml/2006/main">
  <p:tag name="AS_UNIQUEID" val="174"/>
</p:tagLst>
</file>

<file path=ppt/tags/tag107.xml><?xml version="1.0" encoding="utf-8"?>
<p:tagLst xmlns:p="http://schemas.openxmlformats.org/presentationml/2006/main">
  <p:tag name="AS_UNIQUEID" val="175"/>
</p:tagLst>
</file>

<file path=ppt/tags/tag108.xml><?xml version="1.0" encoding="utf-8"?>
<p:tagLst xmlns:p="http://schemas.openxmlformats.org/presentationml/2006/main">
  <p:tag name="AS_UNIQUEID" val="176"/>
</p:tagLst>
</file>

<file path=ppt/tags/tag109.xml><?xml version="1.0" encoding="utf-8"?>
<p:tagLst xmlns:p="http://schemas.openxmlformats.org/presentationml/2006/main">
  <p:tag name="AS_UNIQUEID" val="177"/>
</p:tagLst>
</file>

<file path=ppt/tags/tag11.xml><?xml version="1.0" encoding="utf-8"?>
<p:tagLst xmlns:p="http://schemas.openxmlformats.org/presentationml/2006/main">
  <p:tag name="AS_UNIQUEID" val="314"/>
</p:tagLst>
</file>

<file path=ppt/tags/tag110.xml><?xml version="1.0" encoding="utf-8"?>
<p:tagLst xmlns:p="http://schemas.openxmlformats.org/presentationml/2006/main">
  <p:tag name="AS_UNIQUEID" val="178"/>
</p:tagLst>
</file>

<file path=ppt/tags/tag111.xml><?xml version="1.0" encoding="utf-8"?>
<p:tagLst xmlns:p="http://schemas.openxmlformats.org/presentationml/2006/main">
  <p:tag name="AS_UNIQUEID" val="179"/>
</p:tagLst>
</file>

<file path=ppt/tags/tag112.xml><?xml version="1.0" encoding="utf-8"?>
<p:tagLst xmlns:p="http://schemas.openxmlformats.org/presentationml/2006/main">
  <p:tag name="AS_UNIQUEID" val="180"/>
</p:tagLst>
</file>

<file path=ppt/tags/tag113.xml><?xml version="1.0" encoding="utf-8"?>
<p:tagLst xmlns:p="http://schemas.openxmlformats.org/presentationml/2006/main">
  <p:tag name="AS_UNIQUEID" val="162"/>
</p:tagLst>
</file>

<file path=ppt/tags/tag114.xml><?xml version="1.0" encoding="utf-8"?>
<p:tagLst xmlns:p="http://schemas.openxmlformats.org/presentationml/2006/main">
  <p:tag name="AS_UNIQUEID" val="163"/>
</p:tagLst>
</file>

<file path=ppt/tags/tag115.xml><?xml version="1.0" encoding="utf-8"?>
<p:tagLst xmlns:p="http://schemas.openxmlformats.org/presentationml/2006/main">
  <p:tag name="AS_UNIQUEID" val="164"/>
</p:tagLst>
</file>

<file path=ppt/tags/tag116.xml><?xml version="1.0" encoding="utf-8"?>
<p:tagLst xmlns:p="http://schemas.openxmlformats.org/presentationml/2006/main">
  <p:tag name="AS_UNIQUEID" val="190"/>
</p:tagLst>
</file>

<file path=ppt/tags/tag117.xml><?xml version="1.0" encoding="utf-8"?>
<p:tagLst xmlns:p="http://schemas.openxmlformats.org/presentationml/2006/main">
  <p:tag name="AS_UNIQUEID" val="191"/>
</p:tagLst>
</file>

<file path=ppt/tags/tag118.xml><?xml version="1.0" encoding="utf-8"?>
<p:tagLst xmlns:p="http://schemas.openxmlformats.org/presentationml/2006/main">
  <p:tag name="AS_UNIQUEID" val="195"/>
</p:tagLst>
</file>

<file path=ppt/tags/tag119.xml><?xml version="1.0" encoding="utf-8"?>
<p:tagLst xmlns:p="http://schemas.openxmlformats.org/presentationml/2006/main">
  <p:tag name="AS_UNIQUEID" val="182"/>
</p:tagLst>
</file>

<file path=ppt/tags/tag12.xml><?xml version="1.0" encoding="utf-8"?>
<p:tagLst xmlns:p="http://schemas.openxmlformats.org/presentationml/2006/main">
  <p:tag name="AS_UNIQUEID" val="286"/>
</p:tagLst>
</file>

<file path=ppt/tags/tag120.xml><?xml version="1.0" encoding="utf-8"?>
<p:tagLst xmlns:p="http://schemas.openxmlformats.org/presentationml/2006/main">
  <p:tag name="AS_UNIQUEID" val="183"/>
</p:tagLst>
</file>

<file path=ppt/tags/tag121.xml><?xml version="1.0" encoding="utf-8"?>
<p:tagLst xmlns:p="http://schemas.openxmlformats.org/presentationml/2006/main">
  <p:tag name="AS_UNIQUEID" val="184"/>
</p:tagLst>
</file>

<file path=ppt/tags/tag122.xml><?xml version="1.0" encoding="utf-8"?>
<p:tagLst xmlns:p="http://schemas.openxmlformats.org/presentationml/2006/main">
  <p:tag name="AS_UNIQUEID" val="380"/>
</p:tagLst>
</file>

<file path=ppt/tags/tag123.xml><?xml version="1.0" encoding="utf-8"?>
<p:tagLst xmlns:p="http://schemas.openxmlformats.org/presentationml/2006/main">
  <p:tag name="AS_UNIQUEID" val="381"/>
</p:tagLst>
</file>

<file path=ppt/tags/tag124.xml><?xml version="1.0" encoding="utf-8"?>
<p:tagLst xmlns:p="http://schemas.openxmlformats.org/presentationml/2006/main">
  <p:tag name="AS_UNIQUEID" val="382"/>
</p:tagLst>
</file>

<file path=ppt/tags/tag125.xml><?xml version="1.0" encoding="utf-8"?>
<p:tagLst xmlns:p="http://schemas.openxmlformats.org/presentationml/2006/main">
  <p:tag name="AS_UNIQUEID" val="383"/>
</p:tagLst>
</file>

<file path=ppt/tags/tag126.xml><?xml version="1.0" encoding="utf-8"?>
<p:tagLst xmlns:p="http://schemas.openxmlformats.org/presentationml/2006/main">
  <p:tag name="AS_UNIQUEID" val="385"/>
</p:tagLst>
</file>

<file path=ppt/tags/tag127.xml><?xml version="1.0" encoding="utf-8"?>
<p:tagLst xmlns:p="http://schemas.openxmlformats.org/presentationml/2006/main">
  <p:tag name="AS_UNIQUEID" val="386"/>
</p:tagLst>
</file>

<file path=ppt/tags/tag128.xml><?xml version="1.0" encoding="utf-8"?>
<p:tagLst xmlns:p="http://schemas.openxmlformats.org/presentationml/2006/main">
  <p:tag name="AS_UNIQUEID" val="388"/>
</p:tagLst>
</file>

<file path=ppt/tags/tag129.xml><?xml version="1.0" encoding="utf-8"?>
<p:tagLst xmlns:p="http://schemas.openxmlformats.org/presentationml/2006/main">
  <p:tag name="AS_UNIQUEID" val="248"/>
</p:tagLst>
</file>

<file path=ppt/tags/tag13.xml><?xml version="1.0" encoding="utf-8"?>
<p:tagLst xmlns:p="http://schemas.openxmlformats.org/presentationml/2006/main">
  <p:tag name="AS_UNIQUEID" val="287"/>
</p:tagLst>
</file>

<file path=ppt/tags/tag130.xml><?xml version="1.0" encoding="utf-8"?>
<p:tagLst xmlns:p="http://schemas.openxmlformats.org/presentationml/2006/main">
  <p:tag name="AS_UNIQUEID" val="249"/>
</p:tagLst>
</file>

<file path=ppt/tags/tag131.xml><?xml version="1.0" encoding="utf-8"?>
<p:tagLst xmlns:p="http://schemas.openxmlformats.org/presentationml/2006/main">
  <p:tag name="AS_UNIQUEID" val="250"/>
</p:tagLst>
</file>

<file path=ppt/tags/tag132.xml><?xml version="1.0" encoding="utf-8"?>
<p:tagLst xmlns:p="http://schemas.openxmlformats.org/presentationml/2006/main">
  <p:tag name="AS_UNIQUEID" val="251"/>
</p:tagLst>
</file>

<file path=ppt/tags/tag133.xml><?xml version="1.0" encoding="utf-8"?>
<p:tagLst xmlns:p="http://schemas.openxmlformats.org/presentationml/2006/main">
  <p:tag name="AS_UNIQUEID" val="252"/>
</p:tagLst>
</file>

<file path=ppt/tags/tag134.xml><?xml version="1.0" encoding="utf-8"?>
<p:tagLst xmlns:p="http://schemas.openxmlformats.org/presentationml/2006/main">
  <p:tag name="AS_UNIQUEID" val="253"/>
</p:tagLst>
</file>

<file path=ppt/tags/tag13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fe9a5759-3742-4bb9-a00d-f77d103960fb"/>
</p:tagLst>
</file>

<file path=ppt/tags/tag14.xml><?xml version="1.0" encoding="utf-8"?>
<p:tagLst xmlns:p="http://schemas.openxmlformats.org/presentationml/2006/main">
  <p:tag name="AS_UNIQUEID" val="288"/>
</p:tagLst>
</file>

<file path=ppt/tags/tag15.xml><?xml version="1.0" encoding="utf-8"?>
<p:tagLst xmlns:p="http://schemas.openxmlformats.org/presentationml/2006/main">
  <p:tag name="AS_UNIQUEID" val="316"/>
</p:tagLst>
</file>

<file path=ppt/tags/tag16.xml><?xml version="1.0" encoding="utf-8"?>
<p:tagLst xmlns:p="http://schemas.openxmlformats.org/presentationml/2006/main">
  <p:tag name="AS_UNIQUEID" val="317"/>
</p:tagLst>
</file>

<file path=ppt/tags/tag17.xml><?xml version="1.0" encoding="utf-8"?>
<p:tagLst xmlns:p="http://schemas.openxmlformats.org/presentationml/2006/main">
  <p:tag name="AS_UNIQUEID" val="318"/>
</p:tagLst>
</file>

<file path=ppt/tags/tag18.xml><?xml version="1.0" encoding="utf-8"?>
<p:tagLst xmlns:p="http://schemas.openxmlformats.org/presentationml/2006/main">
  <p:tag name="AS_UNIQUEID" val="319"/>
</p:tagLst>
</file>

<file path=ppt/tags/tag19.xml><?xml version="1.0" encoding="utf-8"?>
<p:tagLst xmlns:p="http://schemas.openxmlformats.org/presentationml/2006/main">
  <p:tag name="AS_UNIQUEID" val="322"/>
</p:tagLst>
</file>

<file path=ppt/tags/tag2.xml><?xml version="1.0" encoding="utf-8"?>
<p:tagLst xmlns:p="http://schemas.openxmlformats.org/presentationml/2006/main">
  <p:tag name="AS_UNIQUEID" val="309"/>
</p:tagLst>
</file>

<file path=ppt/tags/tag20.xml><?xml version="1.0" encoding="utf-8"?>
<p:tagLst xmlns:p="http://schemas.openxmlformats.org/presentationml/2006/main">
  <p:tag name="AS_UNIQUEID" val="30"/>
</p:tagLst>
</file>

<file path=ppt/tags/tag21.xml><?xml version="1.0" encoding="utf-8"?>
<p:tagLst xmlns:p="http://schemas.openxmlformats.org/presentationml/2006/main">
  <p:tag name="AS_UNIQUEID" val="31"/>
</p:tagLst>
</file>

<file path=ppt/tags/tag22.xml><?xml version="1.0" encoding="utf-8"?>
<p:tagLst xmlns:p="http://schemas.openxmlformats.org/presentationml/2006/main">
  <p:tag name="AS_UNIQUEID" val="32"/>
</p:tagLst>
</file>

<file path=ppt/tags/tag23.xml><?xml version="1.0" encoding="utf-8"?>
<p:tagLst xmlns:p="http://schemas.openxmlformats.org/presentationml/2006/main">
  <p:tag name="AS_UNIQUEID" val="33"/>
</p:tagLst>
</file>

<file path=ppt/tags/tag24.xml><?xml version="1.0" encoding="utf-8"?>
<p:tagLst xmlns:p="http://schemas.openxmlformats.org/presentationml/2006/main">
  <p:tag name="AS_UNIQUEID" val="35"/>
</p:tagLst>
</file>

<file path=ppt/tags/tag25.xml><?xml version="1.0" encoding="utf-8"?>
<p:tagLst xmlns:p="http://schemas.openxmlformats.org/presentationml/2006/main">
  <p:tag name="AS_UNIQUEID" val="36"/>
</p:tagLst>
</file>

<file path=ppt/tags/tag26.xml><?xml version="1.0" encoding="utf-8"?>
<p:tagLst xmlns:p="http://schemas.openxmlformats.org/presentationml/2006/main">
  <p:tag name="AS_UNIQUEID" val="38"/>
</p:tagLst>
</file>

<file path=ppt/tags/tag27.xml><?xml version="1.0" encoding="utf-8"?>
<p:tagLst xmlns:p="http://schemas.openxmlformats.org/presentationml/2006/main">
  <p:tag name="AS_UNIQUEID" val="23"/>
</p:tagLst>
</file>

<file path=ppt/tags/tag28.xml><?xml version="1.0" encoding="utf-8"?>
<p:tagLst xmlns:p="http://schemas.openxmlformats.org/presentationml/2006/main">
  <p:tag name="AS_UNIQUEID" val="24"/>
</p:tagLst>
</file>

<file path=ppt/tags/tag29.xml><?xml version="1.0" encoding="utf-8"?>
<p:tagLst xmlns:p="http://schemas.openxmlformats.org/presentationml/2006/main">
  <p:tag name="AS_UNIQUEID" val="25"/>
</p:tagLst>
</file>

<file path=ppt/tags/tag3.xml><?xml version="1.0" encoding="utf-8"?>
<p:tagLst xmlns:p="http://schemas.openxmlformats.org/presentationml/2006/main">
  <p:tag name="AS_UNIQUEID" val="314"/>
</p:tagLst>
</file>

<file path=ppt/tags/tag30.xml><?xml version="1.0" encoding="utf-8"?>
<p:tagLst xmlns:p="http://schemas.openxmlformats.org/presentationml/2006/main">
  <p:tag name="AS_UNIQUEID" val="328"/>
</p:tagLst>
</file>

<file path=ppt/tags/tag31.xml><?xml version="1.0" encoding="utf-8"?>
<p:tagLst xmlns:p="http://schemas.openxmlformats.org/presentationml/2006/main">
  <p:tag name="AS_UNIQUEID" val="329"/>
</p:tagLst>
</file>

<file path=ppt/tags/tag32.xml><?xml version="1.0" encoding="utf-8"?>
<p:tagLst xmlns:p="http://schemas.openxmlformats.org/presentationml/2006/main">
  <p:tag name="AS_UNIQUEID" val="330"/>
</p:tagLst>
</file>

<file path=ppt/tags/tag33.xml><?xml version="1.0" encoding="utf-8"?>
<p:tagLst xmlns:p="http://schemas.openxmlformats.org/presentationml/2006/main">
  <p:tag name="AS_UNIQUEID" val="331"/>
</p:tagLst>
</file>

<file path=ppt/tags/tag34.xml><?xml version="1.0" encoding="utf-8"?>
<p:tagLst xmlns:p="http://schemas.openxmlformats.org/presentationml/2006/main">
  <p:tag name="AS_UNIQUEID" val="332"/>
</p:tagLst>
</file>

<file path=ppt/tags/tag35.xml><?xml version="1.0" encoding="utf-8"?>
<p:tagLst xmlns:p="http://schemas.openxmlformats.org/presentationml/2006/main">
  <p:tag name="AS_UNIQUEID" val="333"/>
</p:tagLst>
</file>

<file path=ppt/tags/tag36.xml><?xml version="1.0" encoding="utf-8"?>
<p:tagLst xmlns:p="http://schemas.openxmlformats.org/presentationml/2006/main">
  <p:tag name="AS_UNIQUEID" val="334"/>
</p:tagLst>
</file>

<file path=ppt/tags/tag37.xml><?xml version="1.0" encoding="utf-8"?>
<p:tagLst xmlns:p="http://schemas.openxmlformats.org/presentationml/2006/main">
  <p:tag name="AS_UNIQUEID" val="335"/>
</p:tagLst>
</file>

<file path=ppt/tags/tag38.xml><?xml version="1.0" encoding="utf-8"?>
<p:tagLst xmlns:p="http://schemas.openxmlformats.org/presentationml/2006/main">
  <p:tag name="AS_UNIQUEID" val="336"/>
</p:tagLst>
</file>

<file path=ppt/tags/tag39.xml><?xml version="1.0" encoding="utf-8"?>
<p:tagLst xmlns:p="http://schemas.openxmlformats.org/presentationml/2006/main">
  <p:tag name="AS_UNIQUEID" val="337"/>
</p:tagLst>
</file>

<file path=ppt/tags/tag4.xml><?xml version="1.0" encoding="utf-8"?>
<p:tagLst xmlns:p="http://schemas.openxmlformats.org/presentationml/2006/main">
  <p:tag name="AS_UNIQUEID" val="293"/>
</p:tagLst>
</file>

<file path=ppt/tags/tag40.xml><?xml version="1.0" encoding="utf-8"?>
<p:tagLst xmlns:p="http://schemas.openxmlformats.org/presentationml/2006/main">
  <p:tag name="AS_UNIQUEID" val="338"/>
</p:tagLst>
</file>

<file path=ppt/tags/tag41.xml><?xml version="1.0" encoding="utf-8"?>
<p:tagLst xmlns:p="http://schemas.openxmlformats.org/presentationml/2006/main">
  <p:tag name="AS_UNIQUEID" val="324"/>
</p:tagLst>
</file>

<file path=ppt/tags/tag42.xml><?xml version="1.0" encoding="utf-8"?>
<p:tagLst xmlns:p="http://schemas.openxmlformats.org/presentationml/2006/main">
  <p:tag name="AS_UNIQUEID" val="325"/>
</p:tagLst>
</file>

<file path=ppt/tags/tag43.xml><?xml version="1.0" encoding="utf-8"?>
<p:tagLst xmlns:p="http://schemas.openxmlformats.org/presentationml/2006/main">
  <p:tag name="AS_UNIQUEID" val="326"/>
</p:tagLst>
</file>

<file path=ppt/tags/tag44.xml><?xml version="1.0" encoding="utf-8"?>
<p:tagLst xmlns:p="http://schemas.openxmlformats.org/presentationml/2006/main">
  <p:tag name="AS_UNIQUEID" val="47"/>
</p:tagLst>
</file>

<file path=ppt/tags/tag45.xml><?xml version="1.0" encoding="utf-8"?>
<p:tagLst xmlns:p="http://schemas.openxmlformats.org/presentationml/2006/main">
  <p:tag name="AS_UNIQUEID" val="48"/>
</p:tagLst>
</file>

<file path=ppt/tags/tag46.xml><?xml version="1.0" encoding="utf-8"?>
<p:tagLst xmlns:p="http://schemas.openxmlformats.org/presentationml/2006/main">
  <p:tag name="AS_UNIQUEID" val="49"/>
</p:tagLst>
</file>

<file path=ppt/tags/tag47.xml><?xml version="1.0" encoding="utf-8"?>
<p:tagLst xmlns:p="http://schemas.openxmlformats.org/presentationml/2006/main">
  <p:tag name="AS_UNIQUEID" val="40"/>
</p:tagLst>
</file>

<file path=ppt/tags/tag48.xml><?xml version="1.0" encoding="utf-8"?>
<p:tagLst xmlns:p="http://schemas.openxmlformats.org/presentationml/2006/main">
  <p:tag name="AS_UNIQUEID" val="41"/>
</p:tagLst>
</file>

<file path=ppt/tags/tag49.xml><?xml version="1.0" encoding="utf-8"?>
<p:tagLst xmlns:p="http://schemas.openxmlformats.org/presentationml/2006/main">
  <p:tag name="AS_UNIQUEID" val="42"/>
</p:tagLst>
</file>

<file path=ppt/tags/tag5.xml><?xml version="1.0" encoding="utf-8"?>
<p:tagLst xmlns:p="http://schemas.openxmlformats.org/presentationml/2006/main">
  <p:tag name="AS_UNIQUEID" val="312"/>
</p:tagLst>
</file>

<file path=ppt/tags/tag50.xml><?xml version="1.0" encoding="utf-8"?>
<p:tagLst xmlns:p="http://schemas.openxmlformats.org/presentationml/2006/main">
  <p:tag name="AS_UNIQUEID" val="58"/>
</p:tagLst>
</file>

<file path=ppt/tags/tag51.xml><?xml version="1.0" encoding="utf-8"?>
<p:tagLst xmlns:p="http://schemas.openxmlformats.org/presentationml/2006/main">
  <p:tag name="AS_UNIQUEID" val="343"/>
</p:tagLst>
</file>

<file path=ppt/tags/tag52.xml><?xml version="1.0" encoding="utf-8"?>
<p:tagLst xmlns:p="http://schemas.openxmlformats.org/presentationml/2006/main">
  <p:tag name="AS_UNIQUEID" val="60"/>
</p:tagLst>
</file>

<file path=ppt/tags/tag53.xml><?xml version="1.0" encoding="utf-8"?>
<p:tagLst xmlns:p="http://schemas.openxmlformats.org/presentationml/2006/main">
  <p:tag name="AS_UNIQUEID" val="61"/>
</p:tagLst>
</file>

<file path=ppt/tags/tag54.xml><?xml version="1.0" encoding="utf-8"?>
<p:tagLst xmlns:p="http://schemas.openxmlformats.org/presentationml/2006/main">
  <p:tag name="AS_UNIQUEID" val="62"/>
</p:tagLst>
</file>

<file path=ppt/tags/tag55.xml><?xml version="1.0" encoding="utf-8"?>
<p:tagLst xmlns:p="http://schemas.openxmlformats.org/presentationml/2006/main">
  <p:tag name="AS_UNIQUEID" val="63"/>
</p:tagLst>
</file>

<file path=ppt/tags/tag56.xml><?xml version="1.0" encoding="utf-8"?>
<p:tagLst xmlns:p="http://schemas.openxmlformats.org/presentationml/2006/main">
  <p:tag name="AS_UNIQUEID" val="51"/>
</p:tagLst>
</file>

<file path=ppt/tags/tag57.xml><?xml version="1.0" encoding="utf-8"?>
<p:tagLst xmlns:p="http://schemas.openxmlformats.org/presentationml/2006/main">
  <p:tag name="AS_UNIQUEID" val="52"/>
</p:tagLst>
</file>

<file path=ppt/tags/tag58.xml><?xml version="1.0" encoding="utf-8"?>
<p:tagLst xmlns:p="http://schemas.openxmlformats.org/presentationml/2006/main">
  <p:tag name="AS_UNIQUEID" val="53"/>
</p:tagLst>
</file>

<file path=ppt/tags/tag59.xml><?xml version="1.0" encoding="utf-8"?>
<p:tagLst xmlns:p="http://schemas.openxmlformats.org/presentationml/2006/main">
  <p:tag name="AS_UNIQUEID" val="345"/>
</p:tagLst>
</file>

<file path=ppt/tags/tag6.xml><?xml version="1.0" encoding="utf-8"?>
<p:tagLst xmlns:p="http://schemas.openxmlformats.org/presentationml/2006/main">
  <p:tag name="AS_UNIQUEID" val="313"/>
</p:tagLst>
</file>

<file path=ppt/tags/tag60.xml><?xml version="1.0" encoding="utf-8"?>
<p:tagLst xmlns:p="http://schemas.openxmlformats.org/presentationml/2006/main">
  <p:tag name="AS_UNIQUEID" val="346"/>
</p:tagLst>
</file>

<file path=ppt/tags/tag61.xml><?xml version="1.0" encoding="utf-8"?>
<p:tagLst xmlns:p="http://schemas.openxmlformats.org/presentationml/2006/main">
  <p:tag name="AS_UNIQUEID" val="347"/>
</p:tagLst>
</file>

<file path=ppt/tags/tag62.xml><?xml version="1.0" encoding="utf-8"?>
<p:tagLst xmlns:p="http://schemas.openxmlformats.org/presentationml/2006/main">
  <p:tag name="AS_UNIQUEID" val="348"/>
</p:tagLst>
</file>

<file path=ppt/tags/tag63.xml><?xml version="1.0" encoding="utf-8"?>
<p:tagLst xmlns:p="http://schemas.openxmlformats.org/presentationml/2006/main">
  <p:tag name="AS_UNIQUEID" val="349"/>
</p:tagLst>
</file>

<file path=ppt/tags/tag64.xml><?xml version="1.0" encoding="utf-8"?>
<p:tagLst xmlns:p="http://schemas.openxmlformats.org/presentationml/2006/main">
  <p:tag name="AS_UNIQUEID" val="350"/>
</p:tagLst>
</file>

<file path=ppt/tags/tag65.xml><?xml version="1.0" encoding="utf-8"?>
<p:tagLst xmlns:p="http://schemas.openxmlformats.org/presentationml/2006/main">
  <p:tag name="AS_UNIQUEID" val="351"/>
</p:tagLst>
</file>

<file path=ppt/tags/tag66.xml><?xml version="1.0" encoding="utf-8"?>
<p:tagLst xmlns:p="http://schemas.openxmlformats.org/presentationml/2006/main">
  <p:tag name="AS_UNIQUEID" val="352"/>
</p:tagLst>
</file>

<file path=ppt/tags/tag67.xml><?xml version="1.0" encoding="utf-8"?>
<p:tagLst xmlns:p="http://schemas.openxmlformats.org/presentationml/2006/main">
  <p:tag name="AS_UNIQUEID" val="72"/>
</p:tagLst>
</file>

<file path=ppt/tags/tag68.xml><?xml version="1.0" encoding="utf-8"?>
<p:tagLst xmlns:p="http://schemas.openxmlformats.org/presentationml/2006/main">
  <p:tag name="AS_UNIQUEID" val="73"/>
</p:tagLst>
</file>

<file path=ppt/tags/tag69.xml><?xml version="1.0" encoding="utf-8"?>
<p:tagLst xmlns:p="http://schemas.openxmlformats.org/presentationml/2006/main">
  <p:tag name="AS_UNIQUEID" val="75"/>
</p:tagLst>
</file>

<file path=ppt/tags/tag7.xml><?xml version="1.0" encoding="utf-8"?>
<p:tagLst xmlns:p="http://schemas.openxmlformats.org/presentationml/2006/main">
  <p:tag name="AS_UNIQUEID" val="296"/>
</p:tagLst>
</file>

<file path=ppt/tags/tag70.xml><?xml version="1.0" encoding="utf-8"?>
<p:tagLst xmlns:p="http://schemas.openxmlformats.org/presentationml/2006/main">
  <p:tag name="AS_UNIQUEID" val="76"/>
</p:tagLst>
</file>

<file path=ppt/tags/tag71.xml><?xml version="1.0" encoding="utf-8"?>
<p:tagLst xmlns:p="http://schemas.openxmlformats.org/presentationml/2006/main">
  <p:tag name="AS_UNIQUEID" val="355"/>
</p:tagLst>
</file>

<file path=ppt/tags/tag72.xml><?xml version="1.0" encoding="utf-8"?>
<p:tagLst xmlns:p="http://schemas.openxmlformats.org/presentationml/2006/main">
  <p:tag name="AS_UNIQUEID" val="78"/>
</p:tagLst>
</file>

<file path=ppt/tags/tag73.xml><?xml version="1.0" encoding="utf-8"?>
<p:tagLst xmlns:p="http://schemas.openxmlformats.org/presentationml/2006/main">
  <p:tag name="AS_UNIQUEID" val="79"/>
</p:tagLst>
</file>

<file path=ppt/tags/tag74.xml><?xml version="1.0" encoding="utf-8"?>
<p:tagLst xmlns:p="http://schemas.openxmlformats.org/presentationml/2006/main">
  <p:tag name="AS_UNIQUEID" val="65"/>
</p:tagLst>
</file>

<file path=ppt/tags/tag75.xml><?xml version="1.0" encoding="utf-8"?>
<p:tagLst xmlns:p="http://schemas.openxmlformats.org/presentationml/2006/main">
  <p:tag name="AS_UNIQUEID" val="66"/>
</p:tagLst>
</file>

<file path=ppt/tags/tag76.xml><?xml version="1.0" encoding="utf-8"?>
<p:tagLst xmlns:p="http://schemas.openxmlformats.org/presentationml/2006/main">
  <p:tag name="AS_UNIQUEID" val="67"/>
</p:tagLst>
</file>

<file path=ppt/tags/tag77.xml><?xml version="1.0" encoding="utf-8"?>
<p:tagLst xmlns:p="http://schemas.openxmlformats.org/presentationml/2006/main">
  <p:tag name="AS_UNIQUEID" val="360"/>
</p:tagLst>
</file>

<file path=ppt/tags/tag78.xml><?xml version="1.0" encoding="utf-8"?>
<p:tagLst xmlns:p="http://schemas.openxmlformats.org/presentationml/2006/main">
  <p:tag name="AS_UNIQUEID" val="361"/>
</p:tagLst>
</file>

<file path=ppt/tags/tag79.xml><?xml version="1.0" encoding="utf-8"?>
<p:tagLst xmlns:p="http://schemas.openxmlformats.org/presentationml/2006/main">
  <p:tag name="AS_UNIQUEID" val="362"/>
</p:tagLst>
</file>

<file path=ppt/tags/tag8.xml><?xml version="1.0" encoding="utf-8"?>
<p:tagLst xmlns:p="http://schemas.openxmlformats.org/presentationml/2006/main">
  <p:tag name="AS_UNIQUEID" val="297"/>
</p:tagLst>
</file>

<file path=ppt/tags/tag80.xml><?xml version="1.0" encoding="utf-8"?>
<p:tagLst xmlns:p="http://schemas.openxmlformats.org/presentationml/2006/main">
  <p:tag name="AS_UNIQUEID" val="363"/>
</p:tagLst>
</file>

<file path=ppt/tags/tag81.xml><?xml version="1.0" encoding="utf-8"?>
<p:tagLst xmlns:p="http://schemas.openxmlformats.org/presentationml/2006/main">
  <p:tag name="AS_UNIQUEID" val="364"/>
</p:tagLst>
</file>

<file path=ppt/tags/tag82.xml><?xml version="1.0" encoding="utf-8"?>
<p:tagLst xmlns:p="http://schemas.openxmlformats.org/presentationml/2006/main">
  <p:tag name="AS_UNIQUEID" val="365"/>
</p:tagLst>
</file>

<file path=ppt/tags/tag83.xml><?xml version="1.0" encoding="utf-8"?>
<p:tagLst xmlns:p="http://schemas.openxmlformats.org/presentationml/2006/main">
  <p:tag name="AS_UNIQUEID" val="366"/>
</p:tagLst>
</file>

<file path=ppt/tags/tag84.xml><?xml version="1.0" encoding="utf-8"?>
<p:tagLst xmlns:p="http://schemas.openxmlformats.org/presentationml/2006/main">
  <p:tag name="AS_UNIQUEID" val="367"/>
</p:tagLst>
</file>

<file path=ppt/tags/tag85.xml><?xml version="1.0" encoding="utf-8"?>
<p:tagLst xmlns:p="http://schemas.openxmlformats.org/presentationml/2006/main">
  <p:tag name="AS_UNIQUEID" val="368"/>
</p:tagLst>
</file>

<file path=ppt/tags/tag86.xml><?xml version="1.0" encoding="utf-8"?>
<p:tagLst xmlns:p="http://schemas.openxmlformats.org/presentationml/2006/main">
  <p:tag name="AS_UNIQUEID" val="357"/>
</p:tagLst>
</file>

<file path=ppt/tags/tag87.xml><?xml version="1.0" encoding="utf-8"?>
<p:tagLst xmlns:p="http://schemas.openxmlformats.org/presentationml/2006/main">
  <p:tag name="AS_UNIQUEID" val="358"/>
</p:tagLst>
</file>

<file path=ppt/tags/tag88.xml><?xml version="1.0" encoding="utf-8"?>
<p:tagLst xmlns:p="http://schemas.openxmlformats.org/presentationml/2006/main">
  <p:tag name="AS_UNIQUEID" val="151"/>
</p:tagLst>
</file>

<file path=ppt/tags/tag89.xml><?xml version="1.0" encoding="utf-8"?>
<p:tagLst xmlns:p="http://schemas.openxmlformats.org/presentationml/2006/main">
  <p:tag name="AS_UNIQUEID" val="371"/>
</p:tagLst>
</file>

<file path=ppt/tags/tag9.xml><?xml version="1.0" encoding="utf-8"?>
<p:tagLst xmlns:p="http://schemas.openxmlformats.org/presentationml/2006/main">
  <p:tag name="AS_UNIQUEID" val="298"/>
</p:tagLst>
</file>

<file path=ppt/tags/tag90.xml><?xml version="1.0" encoding="utf-8"?>
<p:tagLst xmlns:p="http://schemas.openxmlformats.org/presentationml/2006/main">
  <p:tag name="AS_UNIQUEID" val="153"/>
</p:tagLst>
</file>

<file path=ppt/tags/tag91.xml><?xml version="1.0" encoding="utf-8"?>
<p:tagLst xmlns:p="http://schemas.openxmlformats.org/presentationml/2006/main">
  <p:tag name="AS_UNIQUEID" val="154"/>
</p:tagLst>
</file>

<file path=ppt/tags/tag92.xml><?xml version="1.0" encoding="utf-8"?>
<p:tagLst xmlns:p="http://schemas.openxmlformats.org/presentationml/2006/main">
  <p:tag name="AS_UNIQUEID" val="372"/>
</p:tagLst>
</file>

<file path=ppt/tags/tag93.xml><?xml version="1.0" encoding="utf-8"?>
<p:tagLst xmlns:p="http://schemas.openxmlformats.org/presentationml/2006/main">
  <p:tag name="AS_UNIQUEID" val="156"/>
</p:tagLst>
</file>

<file path=ppt/tags/tag94.xml><?xml version="1.0" encoding="utf-8"?>
<p:tagLst xmlns:p="http://schemas.openxmlformats.org/presentationml/2006/main">
  <p:tag name="AS_UNIQUEID" val="157"/>
</p:tagLst>
</file>

<file path=ppt/tags/tag95.xml><?xml version="1.0" encoding="utf-8"?>
<p:tagLst xmlns:p="http://schemas.openxmlformats.org/presentationml/2006/main">
  <p:tag name="AS_UNIQUEID" val="158"/>
</p:tagLst>
</file>

<file path=ppt/tags/tag96.xml><?xml version="1.0" encoding="utf-8"?>
<p:tagLst xmlns:p="http://schemas.openxmlformats.org/presentationml/2006/main">
  <p:tag name="AS_UNIQUEID" val="159"/>
</p:tagLst>
</file>

<file path=ppt/tags/tag97.xml><?xml version="1.0" encoding="utf-8"?>
<p:tagLst xmlns:p="http://schemas.openxmlformats.org/presentationml/2006/main">
  <p:tag name="AS_UNIQUEID" val="160"/>
</p:tagLst>
</file>

<file path=ppt/tags/tag98.xml><?xml version="1.0" encoding="utf-8"?>
<p:tagLst xmlns:p="http://schemas.openxmlformats.org/presentationml/2006/main">
  <p:tag name="AS_UNIQUEID" val="144"/>
</p:tagLst>
</file>

<file path=ppt/tags/tag99.xml><?xml version="1.0" encoding="utf-8"?>
<p:tagLst xmlns:p="http://schemas.openxmlformats.org/presentationml/2006/main">
  <p:tag name="AS_UNIQUEID" val="145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1554</Words>
  <Application>WPS 演示</Application>
  <PresentationFormat>自定义</PresentationFormat>
  <Paragraphs>136</Paragraphs>
  <Slides>15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Calibri</vt:lpstr>
      <vt:lpstr>等线</vt:lpstr>
      <vt:lpstr>Georgia</vt:lpstr>
      <vt:lpstr>汉仪楷体简</vt:lpstr>
      <vt:lpstr>汉仪魏碑简</vt:lpstr>
      <vt:lpstr>Comic Sans MS</vt:lpstr>
      <vt:lpstr>华文新魏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2022-05-22T15:04:00Z</cp:lastPrinted>
  <dcterms:created xsi:type="dcterms:W3CDTF">2022-05-22T15:04:00Z</dcterms:created>
  <dcterms:modified xsi:type="dcterms:W3CDTF">2023-02-23T01:41:53Z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F6DCEEFF648F40E6B8DAAEEEDCDCC824</vt:lpwstr>
  </property>
  <property fmtid="{D5CDD505-2E9C-101B-9397-08002B2CF9AE}" pid="7" name="KSOProductBuildVer">
    <vt:lpwstr>2052-11.1.0.13703</vt:lpwstr>
  </property>
</Properties>
</file>