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xls" ContentType="application/vnd.ms-excel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8" r:id="rId3"/>
    <p:sldId id="320" r:id="rId4"/>
    <p:sldId id="328" r:id="rId5"/>
    <p:sldId id="324" r:id="rId6"/>
    <p:sldId id="322" r:id="rId7"/>
    <p:sldId id="326" r:id="rId8"/>
    <p:sldId id="330" r:id="rId9"/>
    <p:sldId id="332" r:id="rId11"/>
    <p:sldId id="333" r:id="rId12"/>
    <p:sldId id="334" r:id="rId13"/>
    <p:sldId id="335" r:id="rId14"/>
    <p:sldId id="331" r:id="rId15"/>
    <p:sldId id="321" r:id="rId16"/>
    <p:sldId id="323" r:id="rId17"/>
    <p:sldId id="325" r:id="rId18"/>
    <p:sldId id="329" r:id="rId19"/>
    <p:sldId id="327" r:id="rId20"/>
    <p:sldId id="299" r:id="rId21"/>
    <p:sldId id="300" r:id="rId22"/>
    <p:sldId id="301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1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38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20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3543447B-DFDF-4B42-9B31-D3F211817272}" type="datetime1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EBD88561-03E3-4328-8E03-63991C484E89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24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229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433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638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843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048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43D77674-4163-4BDB-8ADB-38B3C6678FF2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1C7F2AF9-1720-433C-8A07-3497AF386928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F069BCEB-B280-4ED7-80A5-4FA2BC06A5BE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../media/image14.png"/><Relationship Id="rId3" Type="http://schemas.openxmlformats.org/officeDocument/2006/relationships/tags" Target="../tags/tag39.xml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51.xml"/><Relationship Id="rId7" Type="http://schemas.openxmlformats.org/officeDocument/2006/relationships/image" Target="../media/image15.png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14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4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57.xml"/><Relationship Id="rId7" Type="http://schemas.openxmlformats.org/officeDocument/2006/relationships/image" Target="../media/image18.png"/><Relationship Id="rId6" Type="http://schemas.openxmlformats.org/officeDocument/2006/relationships/tags" Target="../tags/tag56.xml"/><Relationship Id="rId5" Type="http://schemas.openxmlformats.org/officeDocument/2006/relationships/image" Target="../media/image17.png"/><Relationship Id="rId4" Type="http://schemas.openxmlformats.org/officeDocument/2006/relationships/tags" Target="../tags/tag55.xml"/><Relationship Id="rId3" Type="http://schemas.openxmlformats.org/officeDocument/2006/relationships/image" Target="../media/image16.emf"/><Relationship Id="rId25" Type="http://schemas.openxmlformats.org/officeDocument/2006/relationships/notesSlide" Target="../notesSlides/notesSlide6.xml"/><Relationship Id="rId24" Type="http://schemas.openxmlformats.org/officeDocument/2006/relationships/vmlDrawing" Target="../drawings/vmlDrawing1.vml"/><Relationship Id="rId23" Type="http://schemas.openxmlformats.org/officeDocument/2006/relationships/slideLayout" Target="../slideLayouts/slideLayout4.xml"/><Relationship Id="rId22" Type="http://schemas.openxmlformats.org/officeDocument/2006/relationships/audio" Target="../media/audio1.wav"/><Relationship Id="rId21" Type="http://schemas.openxmlformats.org/officeDocument/2006/relationships/tags" Target="../tags/tag65.xml"/><Relationship Id="rId20" Type="http://schemas.openxmlformats.org/officeDocument/2006/relationships/image" Target="../media/image23.png"/><Relationship Id="rId2" Type="http://schemas.openxmlformats.org/officeDocument/2006/relationships/oleObject" Target="../embeddings/Workbook1.xls"/><Relationship Id="rId19" Type="http://schemas.openxmlformats.org/officeDocument/2006/relationships/tags" Target="../tags/tag64.xml"/><Relationship Id="rId18" Type="http://schemas.openxmlformats.org/officeDocument/2006/relationships/image" Target="../media/image22.png"/><Relationship Id="rId17" Type="http://schemas.openxmlformats.org/officeDocument/2006/relationships/tags" Target="../tags/tag63.xml"/><Relationship Id="rId16" Type="http://schemas.openxmlformats.org/officeDocument/2006/relationships/image" Target="../media/image21.png"/><Relationship Id="rId15" Type="http://schemas.openxmlformats.org/officeDocument/2006/relationships/tags" Target="../tags/tag62.xml"/><Relationship Id="rId14" Type="http://schemas.openxmlformats.org/officeDocument/2006/relationships/image" Target="../media/image20.png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tags" Target="../tags/tag5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jpeg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image" Target="../media/image27.jpeg"/><Relationship Id="rId1" Type="http://schemas.openxmlformats.org/officeDocument/2006/relationships/tags" Target="../tags/tag75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28.jpeg"/><Relationship Id="rId1" Type="http://schemas.openxmlformats.org/officeDocument/2006/relationships/tags" Target="../tags/tag7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image" Target="../media/image30.emf"/><Relationship Id="rId5" Type="http://schemas.openxmlformats.org/officeDocument/2006/relationships/tags" Target="../tags/tag84.xml"/><Relationship Id="rId4" Type="http://schemas.openxmlformats.org/officeDocument/2006/relationships/image" Target="../media/image29.png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8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image" Target="../media/image33.png"/><Relationship Id="rId7" Type="http://schemas.openxmlformats.org/officeDocument/2006/relationships/tags" Target="../tags/tag96.xml"/><Relationship Id="rId6" Type="http://schemas.openxmlformats.org/officeDocument/2006/relationships/image" Target="../media/image32.png"/><Relationship Id="rId5" Type="http://schemas.openxmlformats.org/officeDocument/2006/relationships/tags" Target="../tags/tag95.xml"/><Relationship Id="rId4" Type="http://schemas.openxmlformats.org/officeDocument/2006/relationships/image" Target="../media/image31.png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9" Type="http://schemas.openxmlformats.org/officeDocument/2006/relationships/notesSlide" Target="../notesSlides/notesSlide8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03.xml"/><Relationship Id="rId16" Type="http://schemas.openxmlformats.org/officeDocument/2006/relationships/tags" Target="../tags/tag102.xml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tags" Target="../tags/tag99.xml"/><Relationship Id="rId12" Type="http://schemas.openxmlformats.org/officeDocument/2006/relationships/image" Target="../media/image35.png"/><Relationship Id="rId11" Type="http://schemas.openxmlformats.org/officeDocument/2006/relationships/tags" Target="../tags/tag98.xml"/><Relationship Id="rId10" Type="http://schemas.openxmlformats.org/officeDocument/2006/relationships/image" Target="../media/image34.png"/><Relationship Id="rId1" Type="http://schemas.openxmlformats.org/officeDocument/2006/relationships/tags" Target="../tags/tag9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3" Type="http://schemas.openxmlformats.org/officeDocument/2006/relationships/image" Target="NULL" TargetMode="External"/><Relationship Id="rId2" Type="http://schemas.openxmlformats.org/officeDocument/2006/relationships/image" Target="../media/image7.jpe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image" Target="../media/image10.png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9.png"/><Relationship Id="rId2" Type="http://schemas.openxmlformats.org/officeDocument/2006/relationships/tags" Target="../tags/tag22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35.xml"/><Relationship Id="rId7" Type="http://schemas.openxmlformats.org/officeDocument/2006/relationships/image" Target="../media/image12.png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568575" y="381635"/>
            <a:ext cx="1810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altLang="zh-CN" sz="3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Part B</a:t>
            </a:r>
            <a:endParaRPr lang="en-US" altLang="zh-CN" sz="32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4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/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Where Is My Car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?</a:t>
            </a:r>
            <a:endParaRPr lang="en-US" altLang="zh-CN" sz="44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/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5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时</a:t>
            </a:r>
            <a:endParaRPr lang="en-US" altLang="zh-CN" sz="44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120000" flipH="1">
            <a:off x="4037013" y="5540375"/>
            <a:ext cx="1430337" cy="1008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713" y="1123950"/>
            <a:ext cx="4362450" cy="3689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文本框 36866"/>
          <p:cNvSpPr txBox="1"/>
          <p:nvPr>
            <p:custDataLst>
              <p:tags r:id="rId5"/>
            </p:custDataLst>
          </p:nvPr>
        </p:nvSpPr>
        <p:spPr>
          <a:xfrm>
            <a:off x="5529263" y="2281238"/>
            <a:ext cx="441388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Where is the cap?</a:t>
            </a:r>
            <a:endParaRPr lang="en-US" altLang="zh-CN" sz="4265" strike="noStrike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sp>
        <p:nvSpPr>
          <p:cNvPr id="15364" name="文本框 36867"/>
          <p:cNvSpPr txBox="1"/>
          <p:nvPr>
            <p:custDataLst>
              <p:tags r:id="rId6"/>
            </p:custDataLst>
          </p:nvPr>
        </p:nvSpPr>
        <p:spPr>
          <a:xfrm>
            <a:off x="5529263" y="3113088"/>
            <a:ext cx="419608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Is it on the map?</a:t>
            </a:r>
            <a:endParaRPr lang="en-US" altLang="zh-CN" sz="4265" strike="noStrike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sp>
        <p:nvSpPr>
          <p:cNvPr id="15365" name="文本框 36868"/>
          <p:cNvSpPr txBox="1"/>
          <p:nvPr>
            <p:custDataLst>
              <p:tags r:id="rId7"/>
            </p:custDataLst>
          </p:nvPr>
        </p:nvSpPr>
        <p:spPr>
          <a:xfrm>
            <a:off x="5529263" y="4005263"/>
            <a:ext cx="335756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No, it isn’t.      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5366" name="图片 338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8225" y="5541963"/>
            <a:ext cx="776288" cy="66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29861 -0.433951" ptsTypes="">
                                      <p:cBhvr>
                                        <p:cTn id="16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713" y="1123950"/>
            <a:ext cx="4362450" cy="3689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0" name="文本框 36866"/>
          <p:cNvSpPr txBox="1"/>
          <p:nvPr>
            <p:custDataLst>
              <p:tags r:id="rId3"/>
            </p:custDataLst>
          </p:nvPr>
        </p:nvSpPr>
        <p:spPr>
          <a:xfrm>
            <a:off x="5529263" y="2281238"/>
            <a:ext cx="464058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Where is the boat?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7411" name="文本框 36867"/>
          <p:cNvSpPr txBox="1"/>
          <p:nvPr>
            <p:custDataLst>
              <p:tags r:id="rId4"/>
            </p:custDataLst>
          </p:nvPr>
        </p:nvSpPr>
        <p:spPr>
          <a:xfrm>
            <a:off x="5529263" y="3113088"/>
            <a:ext cx="419608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Is it on the map?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7412" name="文本框 36868"/>
          <p:cNvSpPr txBox="1"/>
          <p:nvPr>
            <p:custDataLst>
              <p:tags r:id="rId5"/>
            </p:custDataLst>
          </p:nvPr>
        </p:nvSpPr>
        <p:spPr>
          <a:xfrm>
            <a:off x="5529263" y="4005263"/>
            <a:ext cx="335756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Yes, it is.      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7413" name="Picture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120000" flipH="1">
            <a:off x="3767138" y="5478463"/>
            <a:ext cx="1947862" cy="11604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4" name="图片 338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2400" y="5637213"/>
            <a:ext cx="777875" cy="66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0833 -0.439383" ptsTypes="">
                                      <p:cBhvr>
                                        <p:cTn id="16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对象 10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339975" y="500063"/>
          <a:ext cx="7269163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" r:id="rId2" imgW="5892800" imgH="5003800" progId="excel.sheet.8">
                  <p:embed/>
                </p:oleObj>
              </mc:Choice>
              <mc:Fallback>
                <p:oleObj name="" r:id="rId2" imgW="5892800" imgH="5003800" progId="excel.shee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39975" y="500063"/>
                        <a:ext cx="7269163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58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80000">
            <a:off x="6577013" y="3876675"/>
            <a:ext cx="1560512" cy="1100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59" name="Picture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188" y="2554288"/>
            <a:ext cx="1168400" cy="989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0" name="Picture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0888" y="1377950"/>
            <a:ext cx="1338262" cy="1012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9461" name="组合 95"/>
          <p:cNvGrpSpPr/>
          <p:nvPr>
            <p:custDataLst>
              <p:tags r:id="rId10"/>
            </p:custDataLst>
          </p:nvPr>
        </p:nvGrpSpPr>
        <p:grpSpPr>
          <a:xfrm rot="1260000">
            <a:off x="5889625" y="2697163"/>
            <a:ext cx="157163" cy="1703387"/>
            <a:chOff x="1160009" y="1620107"/>
            <a:chExt cx="151407" cy="1632996"/>
          </a:xfrm>
        </p:grpSpPr>
        <p:sp>
          <p:nvSpPr>
            <p:cNvPr id="19462" name="箭头: 右 20"/>
            <p:cNvSpPr/>
            <p:nvPr>
              <p:custDataLst>
                <p:tags r:id="rId11"/>
              </p:custDataLst>
            </p:nvPr>
          </p:nvSpPr>
          <p:spPr>
            <a:xfrm rot="16200000">
              <a:off x="832767" y="1945759"/>
              <a:ext cx="803009" cy="151407"/>
            </a:xfrm>
            <a:prstGeom prst="rightArrow">
              <a:avLst>
                <a:gd name="adj1" fmla="val 50000"/>
                <a:gd name="adj2" fmla="val 84564"/>
              </a:avLst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marL="0" marR="0" lvl="0" indent="0" algn="ctr">
                <a:buClrTx/>
                <a:buFontTx/>
              </a:pPr>
              <a:endParaRPr lang="zh-CN" altLang="en-US" sz="2400" baseline="0">
                <a:solidFill>
                  <a:srgbClr val="FFFFFF"/>
                </a:solidFill>
              </a:endParaRPr>
            </a:p>
          </p:txBody>
        </p:sp>
        <p:sp>
          <p:nvSpPr>
            <p:cNvPr id="19463" name="箭头: 右 25"/>
            <p:cNvSpPr/>
            <p:nvPr>
              <p:custDataLst>
                <p:tags r:id="rId12"/>
              </p:custDataLst>
            </p:nvPr>
          </p:nvSpPr>
          <p:spPr>
            <a:xfrm rot="5400000">
              <a:off x="833591" y="2775115"/>
              <a:ext cx="803009" cy="151407"/>
            </a:xfrm>
            <a:prstGeom prst="rightArrow">
              <a:avLst>
                <a:gd name="adj1" fmla="val 50000"/>
                <a:gd name="adj2" fmla="val 84564"/>
              </a:avLst>
            </a:prstGeom>
            <a:noFill/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marL="0" marR="0" lvl="0" indent="0" algn="ctr">
                <a:buClrTx/>
                <a:buFontTx/>
              </a:pPr>
              <a:endParaRPr lang="zh-CN" altLang="en-US" sz="2400" baseline="0">
                <a:solidFill>
                  <a:srgbClr val="FFFFFF"/>
                </a:solidFill>
              </a:endParaRPr>
            </a:p>
          </p:txBody>
        </p:sp>
      </p:grpSp>
      <p:pic>
        <p:nvPicPr>
          <p:cNvPr id="19464" name="Picture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4488" y="4868863"/>
            <a:ext cx="1328737" cy="792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5" name="Picture 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7263" y="1604963"/>
            <a:ext cx="1436687" cy="808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6" name="Picture 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3025" y="4249738"/>
            <a:ext cx="1139825" cy="1028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7" name="Picture 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1550" y="2754313"/>
            <a:ext cx="1181100" cy="633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8" name="文本框 102"/>
          <p:cNvSpPr/>
          <p:nvPr>
            <p:custDataLst>
              <p:tags r:id="rId21"/>
            </p:custDataLst>
          </p:nvPr>
        </p:nvSpPr>
        <p:spPr>
          <a:xfrm>
            <a:off x="911225" y="452438"/>
            <a:ext cx="335280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charset="-122"/>
              </a:rPr>
              <a:t>Let's play</a:t>
            </a:r>
            <a:endParaRPr lang="en-US" altLang="zh-CN" sz="4800" baseline="0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600000">
                                      <p:cBhvr>
                                        <p:cTn id="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800000">
                                      <p:cBhvr>
                                        <p:cTn id="1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0">
                                      <p:cBhvr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800000">
                                      <p:cBhvr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800000">
                                      <p:cBhvr>
                                        <p:cTn id="2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200000">
                                      <p:cBhvr>
                                        <p:cTn id="2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600000">
                                      <p:cBhvr>
                                        <p:cTn id="3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635250" y="1209675"/>
            <a:ext cx="6858000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anchor="ctr" anchorCtr="0"/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rPr lang="en-US" altLang="zh-CN">
                <a:latin typeface="Georgia" panose="02040502050405020303" charset="0"/>
                <a:ea typeface="汉仪魏碑简" charset="-122"/>
              </a:rPr>
              <a:t>Put  on  a  cap</a:t>
            </a:r>
            <a:endParaRPr lang="en-US" altLang="zh-CN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21506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0000" y="2049463"/>
            <a:ext cx="7048500" cy="442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676525" y="1100138"/>
            <a:ext cx="6858000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anchor="ctr" anchorCtr="0"/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rPr lang="en-US" altLang="zh-CN">
                <a:latin typeface="Georgia" panose="02040502050405020303" charset="0"/>
                <a:ea typeface="汉仪魏碑简" charset="-122"/>
              </a:rPr>
              <a:t>Read  a  map</a:t>
            </a:r>
            <a:endParaRPr lang="en-US" altLang="zh-CN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2530" name="Rectangle 3"/>
          <p:cNvSpPr>
            <a:spLocks noGrp="1" noRot="1"/>
          </p:cNvSpPr>
          <p:nvPr>
            <p:ph idx="4294967295"/>
            <p:custDataLst>
              <p:tags r:id="rId2"/>
            </p:custDataLst>
          </p:nvPr>
        </p:nvSpPr>
        <p:spPr>
          <a:xfrm>
            <a:off x="2298700" y="2062163"/>
            <a:ext cx="7118350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anchor="t" anchorCtr="0"/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 typeface="Wingdings" panose="05000000000000000000" pitchFamily="2" charset="2"/>
              <a:buNone/>
            </a:pPr>
            <a:r>
              <a:rPr lang="en-US" altLang="zh-CN"/>
              <a:t>   </a:t>
            </a:r>
            <a:endParaRPr lang="en-US" altLang="zh-CN"/>
          </a:p>
        </p:txBody>
      </p:sp>
      <p:pic>
        <p:nvPicPr>
          <p:cNvPr id="22531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3788" y="1397000"/>
            <a:ext cx="7170737" cy="4889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676525" y="1328738"/>
            <a:ext cx="6858000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anchor="ctr" anchorCtr="0"/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rPr lang="en-US" altLang="zh-CN">
                <a:latin typeface="Georgia" panose="02040502050405020303" charset="0"/>
                <a:ea typeface="汉仪魏碑简" charset="-122"/>
              </a:rPr>
              <a:t>Drive  a  car</a:t>
            </a:r>
            <a:endParaRPr lang="en-US" altLang="zh-CN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2355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3500" y="1905000"/>
            <a:ext cx="6667500" cy="476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7000" y="1746250"/>
            <a:ext cx="6191250" cy="3598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8" name="Rectangle 4"/>
          <p:cNvSpPr>
            <a:spLocks noGrp="1" noRot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1925638" y="2328863"/>
            <a:ext cx="5345112" cy="2540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/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 typeface="Wingdings" panose="05000000000000000000" pitchFamily="2" charset="2"/>
              <a:buNone/>
            </a:pPr>
            <a:r>
              <a:rPr lang="en-US" altLang="zh-CN"/>
              <a:t>   </a:t>
            </a:r>
            <a:endParaRPr lang="zh-CN" altLang="zh-CN"/>
          </a:p>
        </p:txBody>
      </p:sp>
      <p:sp>
        <p:nvSpPr>
          <p:cNvPr id="24579" name="文本框 1"/>
          <p:cNvSpPr/>
          <p:nvPr>
            <p:custDataLst>
              <p:tags r:id="rId4"/>
            </p:custDataLst>
          </p:nvPr>
        </p:nvSpPr>
        <p:spPr>
          <a:xfrm>
            <a:off x="2513013" y="977900"/>
            <a:ext cx="41719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400">
                <a:latin typeface="Georgia" panose="02040502050405020303" charset="0"/>
                <a:ea typeface="汉仪魏碑简" charset="-122"/>
              </a:rPr>
              <a:t>Bounce a ball</a:t>
            </a:r>
            <a:endParaRPr lang="en-US" altLang="zh-CN" sz="4400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1841500"/>
            <a:ext cx="7175500" cy="476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Grp="1" noRot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2667000" y="1268413"/>
            <a:ext cx="6858000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anchor="ctr" anchorCtr="0"/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rPr lang="en-US" altLang="zh-CN">
                <a:latin typeface="Georgia" panose="02040502050405020303" charset="0"/>
                <a:ea typeface="汉仪魏碑简" charset="-122"/>
              </a:rPr>
              <a:t>Row  a  boat</a:t>
            </a:r>
            <a:endParaRPr lang="en-US" altLang="zh-CN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5603" name="Rectangle 3"/>
          <p:cNvSpPr>
            <a:spLocks noGrp="1" noRot="1"/>
          </p:cNvSpPr>
          <p:nvPr>
            <p:ph idx="4294967295"/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anchor="t" anchorCtr="0"/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 typeface="Wingdings" panose="05000000000000000000" pitchFamily="2" charset="2"/>
              <a:buNone/>
            </a:pPr>
            <a:r>
              <a:rPr lang="en-US" altLang="zh-CN">
                <a:latin typeface="Georgia" panose="02040502050405020303" charset="0"/>
                <a:ea typeface="汉仪楷体简" panose="02010600000101010101" charset="-122"/>
              </a:rPr>
              <a:t>  </a:t>
            </a:r>
            <a:endParaRPr lang="en-US" altLang="zh-CN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charset="0"/>
                <a:ea typeface="汉仪魏碑简" charset="-122"/>
              </a:rPr>
              <a:t>当堂检测</a:t>
            </a:r>
            <a:endParaRPr lang="zh-CN" altLang="en-US" sz="4000" b="1">
              <a:solidFill>
                <a:srgbClr val="0070C0"/>
              </a:solidFill>
              <a:latin typeface="Georgia" panose="02040502050405020303" charset="0"/>
              <a:ea typeface="汉仪魏碑简" charset="-122"/>
            </a:endParaRPr>
          </a:p>
        </p:txBody>
      </p:sp>
      <p:grpSp>
        <p:nvGrpSpPr>
          <p:cNvPr id="26626" name="组合 13"/>
          <p:cNvGrpSpPr/>
          <p:nvPr>
            <p:custDataLst>
              <p:tags r:id="rId2"/>
            </p:custDataLst>
          </p:nvPr>
        </p:nvGrpSpPr>
        <p:grpSpPr>
          <a:xfrm>
            <a:off x="8990013" y="3768725"/>
            <a:ext cx="2752725" cy="2184400"/>
            <a:chOff x="1785449" y="2662704"/>
            <a:chExt cx="3243752" cy="2849096"/>
          </a:xfrm>
        </p:grpSpPr>
        <p:pic>
          <p:nvPicPr>
            <p:cNvPr id="26627" name="图片 1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2027537" y="3149600"/>
              <a:ext cx="3001664" cy="23622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6628" name="图片 1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785449" y="2662704"/>
              <a:ext cx="3243752" cy="225331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6629" name="TextBox 1"/>
          <p:cNvSpPr/>
          <p:nvPr>
            <p:custDataLst>
              <p:tags r:id="rId7"/>
            </p:custDataLst>
          </p:nvPr>
        </p:nvSpPr>
        <p:spPr>
          <a:xfrm>
            <a:off x="2012950" y="1608138"/>
            <a:ext cx="8153400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defTabSz="914400">
              <a:lnSpc>
                <a:spcPct val="250000"/>
              </a:lnSpc>
              <a:tabLst>
                <a:tab pos="3230245" algn="l"/>
              </a:tabLst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一、找出不同类的单词。 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0" defTabSz="914400">
              <a:lnSpc>
                <a:spcPct val="250000"/>
              </a:lnSpc>
              <a:tabLst>
                <a:tab pos="3230245" algn="l"/>
              </a:tabLst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(1)A. cap	B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in                         C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on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0" defTabSz="914400">
              <a:lnSpc>
                <a:spcPct val="250000"/>
              </a:lnSpc>
              <a:tabLst>
                <a:tab pos="3230245" algn="l"/>
              </a:tabLst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(2)A. boat	B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big                       C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car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0" lvl="0" indent="0" defTabSz="914400">
              <a:lnSpc>
                <a:spcPct val="250000"/>
              </a:lnSpc>
              <a:tabLst>
                <a:tab pos="3230245" algn="l"/>
              </a:tabLst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(3)A. map	B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tall                       C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ball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6630" name="TextBox 2"/>
          <p:cNvSpPr/>
          <p:nvPr>
            <p:custDataLst>
              <p:tags r:id="rId8"/>
            </p:custDataLst>
          </p:nvPr>
        </p:nvSpPr>
        <p:spPr>
          <a:xfrm>
            <a:off x="2300288" y="2894013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6631" name="TextBox 2"/>
          <p:cNvSpPr/>
          <p:nvPr>
            <p:custDataLst>
              <p:tags r:id="rId9"/>
            </p:custDataLst>
          </p:nvPr>
        </p:nvSpPr>
        <p:spPr>
          <a:xfrm>
            <a:off x="2309813" y="3802063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6632" name="TextBox 2"/>
          <p:cNvSpPr/>
          <p:nvPr>
            <p:custDataLst>
              <p:tags r:id="rId10"/>
            </p:custDataLst>
          </p:nvPr>
        </p:nvSpPr>
        <p:spPr>
          <a:xfrm>
            <a:off x="2322513" y="4692650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charset="0"/>
                <a:ea typeface="汉仪魏碑简" charset="-122"/>
              </a:rPr>
              <a:t>当堂检测</a:t>
            </a:r>
            <a:endParaRPr lang="zh-CN" altLang="en-US" sz="4000" b="1">
              <a:solidFill>
                <a:srgbClr val="0070C0"/>
              </a:solidFill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8674" name="TextBox 1"/>
          <p:cNvSpPr/>
          <p:nvPr>
            <p:custDataLst>
              <p:tags r:id="rId2"/>
            </p:custDataLst>
          </p:nvPr>
        </p:nvSpPr>
        <p:spPr>
          <a:xfrm>
            <a:off x="2078038" y="1493838"/>
            <a:ext cx="8015287" cy="448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7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二、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选择与单词相符的图片。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7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7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               B.                   C.                 D.                  E. 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70000"/>
              </a:lnSpc>
            </a:pP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7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(1)cap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          (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(2)car                  (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(3)ball  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7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(4)boat                (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　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) (5)map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8675" name="Picture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586038" y="2809875"/>
            <a:ext cx="620712" cy="642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76" name="Picture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9363" y="2587625"/>
            <a:ext cx="1027112" cy="965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77" name="Picture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8750" y="2760663"/>
            <a:ext cx="87947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78" name="Picture 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>
            <a:clrChange>
              <a:clrFrom>
                <a:srgbClr val="94D1B7"/>
              </a:clrFrom>
              <a:clrTo>
                <a:srgbClr val="94D1B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9888" y="2763838"/>
            <a:ext cx="965200" cy="825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79" name="Picture 1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4200" y="2830513"/>
            <a:ext cx="1162050" cy="738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80" name="TextBox 2"/>
          <p:cNvSpPr/>
          <p:nvPr>
            <p:custDataLst>
              <p:tags r:id="rId13"/>
            </p:custDataLst>
          </p:nvPr>
        </p:nvSpPr>
        <p:spPr>
          <a:xfrm>
            <a:off x="2378075" y="4122738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魏碑简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8681" name="TextBox 2"/>
          <p:cNvSpPr/>
          <p:nvPr>
            <p:custDataLst>
              <p:tags r:id="rId14"/>
            </p:custDataLst>
          </p:nvPr>
        </p:nvSpPr>
        <p:spPr>
          <a:xfrm>
            <a:off x="5207000" y="4117975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魏碑简" charset="-122"/>
              </a:rPr>
              <a:t>E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8682" name="TextBox 2"/>
          <p:cNvSpPr/>
          <p:nvPr>
            <p:custDataLst>
              <p:tags r:id="rId15"/>
            </p:custDataLst>
          </p:nvPr>
        </p:nvSpPr>
        <p:spPr>
          <a:xfrm>
            <a:off x="8001000" y="4113213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魏碑简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28683" name="TextBox 2"/>
          <p:cNvSpPr/>
          <p:nvPr>
            <p:custDataLst>
              <p:tags r:id="rId16"/>
            </p:custDataLst>
          </p:nvPr>
        </p:nvSpPr>
        <p:spPr>
          <a:xfrm>
            <a:off x="2374900" y="4752975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8684" name="TextBox 2"/>
          <p:cNvSpPr/>
          <p:nvPr>
            <p:custDataLst>
              <p:tags r:id="rId17"/>
            </p:custDataLst>
          </p:nvPr>
        </p:nvSpPr>
        <p:spPr>
          <a:xfrm>
            <a:off x="5207000" y="4741863"/>
            <a:ext cx="53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D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 fill="hold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 fill="hold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 fill="hold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 fill="hold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 fill="hold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 fill="hold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80" grpId="0"/>
      <p:bldP spid="28681" grpId="0"/>
      <p:bldP spid="28682" grpId="0"/>
      <p:bldP spid="28683" grpId="0"/>
      <p:bldP spid="286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7"/>
          <p:cNvSpPr/>
          <p:nvPr>
            <p:custDataLst>
              <p:tags r:id="rId1"/>
            </p:custDataLst>
          </p:nvPr>
        </p:nvSpPr>
        <p:spPr>
          <a:xfrm>
            <a:off x="6550025" y="2055813"/>
            <a:ext cx="303530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9600">
                <a:latin typeface="Georgia" panose="02040502050405020303" charset="0"/>
                <a:ea typeface="汉仪魏碑简" charset="-122"/>
              </a:rPr>
              <a:t>cap</a:t>
            </a:r>
            <a:endParaRPr lang="en-US" altLang="zh-CN" sz="960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4098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2012950" y="2055813"/>
            <a:ext cx="4368800" cy="2871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 dirty="0">
                <a:solidFill>
                  <a:srgbClr val="0070C0"/>
                </a:solidFill>
                <a:latin typeface="Georgia" panose="02040502050405020303" charset="0"/>
                <a:ea typeface="汉仪魏碑简" charset="-122"/>
              </a:rPr>
              <a:t>课堂小结</a:t>
            </a:r>
            <a:endParaRPr lang="zh-CN" altLang="en-US" sz="4000" b="1" dirty="0">
              <a:solidFill>
                <a:srgbClr val="0070C0"/>
              </a:solidFill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30722" name="TextBox 3"/>
          <p:cNvSpPr/>
          <p:nvPr>
            <p:custDataLst>
              <p:tags r:id="rId2"/>
            </p:custDataLst>
          </p:nvPr>
        </p:nvSpPr>
        <p:spPr>
          <a:xfrm>
            <a:off x="1812925" y="1989138"/>
            <a:ext cx="8547100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800" dirty="0">
                <a:latin typeface="Georgia" panose="02040502050405020303" charset="0"/>
                <a:ea typeface="汉仪楷体简" panose="02010600000101010101" charset="-122"/>
              </a:rPr>
              <a:t>       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本节课我们学习了以下知识，请同学们一定加强巩固，以便能和同学们进行灵活交流哦！</a:t>
            </a:r>
            <a:endParaRPr lang="zh-CN" altLang="en-US" sz="28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0723" name="TextBox 3"/>
          <p:cNvSpPr/>
          <p:nvPr>
            <p:custDataLst>
              <p:tags r:id="rId3"/>
            </p:custDataLst>
          </p:nvPr>
        </p:nvSpPr>
        <p:spPr>
          <a:xfrm>
            <a:off x="2389188" y="3670300"/>
            <a:ext cx="5062537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重点词汇：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cap, ball, car, boat, map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30724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07700" y="113411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"/>
          <p:cNvSpPr/>
          <p:nvPr>
            <p:custDataLst>
              <p:tags r:id="rId1"/>
            </p:custDataLst>
          </p:nvPr>
        </p:nvSpPr>
        <p:spPr>
          <a:xfrm>
            <a:off x="6881813" y="2609850"/>
            <a:ext cx="25130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9600">
                <a:latin typeface="Georgia" panose="02040502050405020303" charset="0"/>
                <a:ea typeface="汉仪魏碑简" charset="-122"/>
              </a:rPr>
              <a:t>ball</a:t>
            </a:r>
            <a:endParaRPr lang="en-US" altLang="zh-CN" sz="960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512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55900" y="1857375"/>
            <a:ext cx="3448050" cy="331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/>
          <p:nvPr>
            <p:custDataLst>
              <p:tags r:id="rId1"/>
            </p:custDataLst>
          </p:nvPr>
        </p:nvSpPr>
        <p:spPr>
          <a:xfrm>
            <a:off x="7362825" y="3081338"/>
            <a:ext cx="1851025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9600">
                <a:latin typeface="Georgia" panose="02040502050405020303" charset="0"/>
                <a:ea typeface="汉仪魏碑简" charset="-122"/>
              </a:rPr>
              <a:t>car</a:t>
            </a:r>
            <a:endParaRPr lang="en-US" altLang="zh-CN" sz="960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6146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2327275" y="2560638"/>
            <a:ext cx="4740275" cy="2490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内容占位符 3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820863" y="1597025"/>
            <a:ext cx="4872037" cy="3973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0" name="文本框 4"/>
          <p:cNvSpPr/>
          <p:nvPr>
            <p:custDataLst>
              <p:tags r:id="rId3"/>
            </p:custDataLst>
          </p:nvPr>
        </p:nvSpPr>
        <p:spPr>
          <a:xfrm>
            <a:off x="7173913" y="2562225"/>
            <a:ext cx="2833687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9600">
                <a:latin typeface="Georgia" panose="02040502050405020303" charset="0"/>
                <a:ea typeface="汉仪魏碑简" charset="-122"/>
              </a:rPr>
              <a:t>map</a:t>
            </a:r>
            <a:endParaRPr lang="en-US" altLang="zh-CN" sz="9600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6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2120900" y="2012950"/>
            <a:ext cx="4692650" cy="2630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4" name="文本框 1"/>
          <p:cNvSpPr/>
          <p:nvPr>
            <p:custDataLst>
              <p:tags r:id="rId4"/>
            </p:custDataLst>
          </p:nvPr>
        </p:nvSpPr>
        <p:spPr>
          <a:xfrm>
            <a:off x="7210425" y="2692400"/>
            <a:ext cx="2720975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9600">
                <a:latin typeface="Georgia" panose="02040502050405020303" charset="0"/>
                <a:ea typeface="汉仪魏碑简" charset="-122"/>
              </a:rPr>
              <a:t>boat</a:t>
            </a:r>
            <a:endParaRPr lang="en-US" altLang="zh-CN" sz="9600">
              <a:latin typeface="Georgia" panose="02040502050405020303" charset="0"/>
              <a:ea typeface="汉仪魏碑简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966913" y="1276350"/>
            <a:ext cx="7546975" cy="5495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8" name="文本框 6"/>
          <p:cNvSpPr/>
          <p:nvPr>
            <p:custDataLst>
              <p:tags r:id="rId3"/>
            </p:custDataLst>
          </p:nvPr>
        </p:nvSpPr>
        <p:spPr>
          <a:xfrm>
            <a:off x="1008063" y="415925"/>
            <a:ext cx="336550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 baseline="0" dirty="0">
                <a:latin typeface="Georgia" panose="02040502050405020303" charset="0"/>
                <a:ea typeface="汉仪魏碑简" charset="-122"/>
              </a:rPr>
              <a:t>Let’s read</a:t>
            </a:r>
            <a:endParaRPr lang="en-US" altLang="zh-CN" sz="4800" baseline="0" dirty="0">
              <a:latin typeface="Georgia" panose="02040502050405020303" charset="0"/>
              <a:ea typeface="汉仪魏碑简" charset="-122"/>
            </a:endParaRPr>
          </a:p>
        </p:txBody>
      </p:sp>
      <p:sp>
        <p:nvSpPr>
          <p:cNvPr id="9219" name="圆角矩形标注 4"/>
          <p:cNvSpPr/>
          <p:nvPr>
            <p:custDataLst>
              <p:tags r:id="rId4"/>
            </p:custDataLst>
          </p:nvPr>
        </p:nvSpPr>
        <p:spPr>
          <a:xfrm>
            <a:off x="6575425" y="644525"/>
            <a:ext cx="3530600" cy="1309688"/>
          </a:xfrm>
          <a:prstGeom prst="wedgeRoundRectCallout">
            <a:avLst>
              <a:gd name="adj1" fmla="val 5889"/>
              <a:gd name="adj2" fmla="val 79440"/>
              <a:gd name="adj3" fmla="val 16667"/>
            </a:avLst>
          </a:prstGeom>
          <a:solidFill>
            <a:schemeClr val="bg1">
              <a:alpha val="46999"/>
            </a:schemeClr>
          </a:solidFill>
          <a:ln w="12700">
            <a:solidFill>
              <a:srgbClr val="FAD38E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</a:rPr>
              <a:t>Mum, where is my boat?</a:t>
            </a:r>
            <a:endParaRPr lang="en-US" altLang="zh-CN" sz="37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9220" name="圆角矩形标注 7"/>
          <p:cNvSpPr/>
          <p:nvPr>
            <p:custDataLst>
              <p:tags r:id="rId5"/>
            </p:custDataLst>
          </p:nvPr>
        </p:nvSpPr>
        <p:spPr>
          <a:xfrm>
            <a:off x="719138" y="4368800"/>
            <a:ext cx="3127375" cy="1373188"/>
          </a:xfrm>
          <a:prstGeom prst="wedgeRoundRectCallout">
            <a:avLst>
              <a:gd name="adj1" fmla="val -44685"/>
              <a:gd name="adj2" fmla="val -86273"/>
              <a:gd name="adj3" fmla="val 16667"/>
            </a:avLst>
          </a:prstGeom>
          <a:solidFill>
            <a:schemeClr val="bg1">
              <a:alpha val="46999"/>
            </a:schemeClr>
          </a:solidFill>
          <a:ln w="12700">
            <a:solidFill>
              <a:srgbClr val="FAD38E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</a:rPr>
              <a:t>Is it in your </a:t>
            </a:r>
            <a:endParaRPr lang="en-US" altLang="zh-CN" sz="37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 algn="ctr" fontAlgn="base"/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</a:rPr>
              <a:t>toy box?</a:t>
            </a:r>
            <a:endParaRPr lang="en-US" altLang="zh-CN" sz="37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9221" name="圆角矩形标注 1"/>
          <p:cNvSpPr/>
          <p:nvPr>
            <p:custDataLst>
              <p:tags r:id="rId6"/>
            </p:custDataLst>
          </p:nvPr>
        </p:nvSpPr>
        <p:spPr>
          <a:xfrm>
            <a:off x="8975725" y="4676775"/>
            <a:ext cx="2740025" cy="755650"/>
          </a:xfrm>
          <a:prstGeom prst="wedgeRoundRectCallout">
            <a:avLst>
              <a:gd name="adj1" fmla="val -38778"/>
              <a:gd name="adj2" fmla="val -111926"/>
              <a:gd name="adj3" fmla="val 16667"/>
            </a:avLst>
          </a:prstGeom>
          <a:solidFill>
            <a:schemeClr val="bg1">
              <a:alpha val="46999"/>
            </a:schemeClr>
          </a:solidFill>
          <a:ln w="12700">
            <a:solidFill>
              <a:srgbClr val="FAD38E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r>
              <a:rPr lang="en-US" altLang="zh-CN" sz="3735" dirty="0">
                <a:latin typeface="Georgia" panose="02040502050405020303" charset="0"/>
                <a:ea typeface="汉仪楷体简" panose="02010600000101010101" charset="-122"/>
              </a:rPr>
              <a:t>No, it isn’t.</a:t>
            </a:r>
            <a:endParaRPr lang="en-US" altLang="zh-CN" sz="3700" dirty="0"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0" grpId="0" animBg="1"/>
      <p:bldP spid="92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4"/>
          <p:cNvSpPr/>
          <p:nvPr>
            <p:custDataLst>
              <p:tags r:id="rId1"/>
            </p:custDataLst>
          </p:nvPr>
        </p:nvSpPr>
        <p:spPr>
          <a:xfrm>
            <a:off x="1103313" y="452438"/>
            <a:ext cx="442595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 baseline="0" dirty="0">
                <a:latin typeface="Georgia" panose="02040502050405020303" charset="0"/>
                <a:ea typeface="汉仪魏碑简" charset="-122"/>
              </a:rPr>
              <a:t>Guessing game</a:t>
            </a:r>
            <a:endParaRPr lang="en-US" altLang="zh-CN" sz="4800" baseline="0" dirty="0">
              <a:latin typeface="Georgia" panose="02040502050405020303" charset="0"/>
              <a:ea typeface="汉仪魏碑简" charset="-122"/>
            </a:endParaRPr>
          </a:p>
        </p:txBody>
      </p:sp>
      <p:pic>
        <p:nvPicPr>
          <p:cNvPr id="11266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144462" y="1989138"/>
            <a:ext cx="5992812" cy="4122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文本框 36866"/>
          <p:cNvSpPr txBox="1"/>
          <p:nvPr>
            <p:custDataLst>
              <p:tags r:id="rId4"/>
            </p:custDataLst>
          </p:nvPr>
        </p:nvSpPr>
        <p:spPr>
          <a:xfrm>
            <a:off x="5529263" y="2281238"/>
            <a:ext cx="447103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Where is the ball?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1268" name="文本框 36867"/>
          <p:cNvSpPr txBox="1"/>
          <p:nvPr>
            <p:custDataLst>
              <p:tags r:id="rId5"/>
            </p:custDataLst>
          </p:nvPr>
        </p:nvSpPr>
        <p:spPr>
          <a:xfrm>
            <a:off x="5529263" y="3113088"/>
            <a:ext cx="435165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Is it on the chair?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1269" name="文本框 36868"/>
          <p:cNvSpPr txBox="1"/>
          <p:nvPr>
            <p:custDataLst>
              <p:tags r:id="rId6"/>
            </p:custDataLst>
          </p:nvPr>
        </p:nvSpPr>
        <p:spPr>
          <a:xfrm>
            <a:off x="5529263" y="4005263"/>
            <a:ext cx="335756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Yes, it is.        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1270" name="Picture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7788" y="5637213"/>
            <a:ext cx="1006475" cy="9096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71" name="图片 3380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6138" y="5876925"/>
            <a:ext cx="776287" cy="66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48611 -0.374198" ptsTypes="">
                                      <p:cBhvr>
                                        <p:cTn id="1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-144462" y="1989138"/>
            <a:ext cx="5992812" cy="4122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4" name="文本框 36866"/>
          <p:cNvSpPr txBox="1"/>
          <p:nvPr>
            <p:custDataLst>
              <p:tags r:id="rId3"/>
            </p:custDataLst>
          </p:nvPr>
        </p:nvSpPr>
        <p:spPr>
          <a:xfrm>
            <a:off x="5529263" y="2281238"/>
            <a:ext cx="432625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Where is the car?</a:t>
            </a:r>
            <a:endParaRPr lang="en-US" altLang="zh-CN" sz="4265" strike="noStrike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sp>
        <p:nvSpPr>
          <p:cNvPr id="13315" name="文本框 36867"/>
          <p:cNvSpPr txBox="1"/>
          <p:nvPr>
            <p:custDataLst>
              <p:tags r:id="rId4"/>
            </p:custDataLst>
          </p:nvPr>
        </p:nvSpPr>
        <p:spPr>
          <a:xfrm>
            <a:off x="5529263" y="3113088"/>
            <a:ext cx="5048885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魏碑简" charset="-122"/>
                <a:cs typeface="Comic Sans MS" panose="030F0702030302020204" charset="0"/>
              </a:rPr>
              <a:t>Is it under the desk?</a:t>
            </a:r>
            <a:endParaRPr lang="en-US" altLang="zh-CN" sz="4265" strike="noStrike" noProof="1">
              <a:latin typeface="Georgia" panose="02040502050405020303" charset="0"/>
              <a:ea typeface="汉仪魏碑简" charset="-122"/>
              <a:cs typeface="Comic Sans MS" panose="030F0702030302020204" charset="0"/>
            </a:endParaRPr>
          </a:p>
        </p:txBody>
      </p:sp>
      <p:sp>
        <p:nvSpPr>
          <p:cNvPr id="13316" name="文本框 36868"/>
          <p:cNvSpPr txBox="1"/>
          <p:nvPr>
            <p:custDataLst>
              <p:tags r:id="rId5"/>
            </p:custDataLst>
          </p:nvPr>
        </p:nvSpPr>
        <p:spPr>
          <a:xfrm>
            <a:off x="5529263" y="4005263"/>
            <a:ext cx="335756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No, it isn’t.      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3317" name="Picture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4625" y="5732463"/>
            <a:ext cx="1114425" cy="596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8" name="图片 338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6138" y="5695950"/>
            <a:ext cx="776287" cy="669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0123457 L -0.0648611 -0.150247" ptsTypes="">
                                      <p:cBhvr>
                                        <p:cTn id="16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/>
    </p:bldLst>
  </p:timing>
</p:sld>
</file>

<file path=ppt/tags/tag1.xml><?xml version="1.0" encoding="utf-8"?>
<p:tagLst xmlns:p="http://schemas.openxmlformats.org/presentationml/2006/main">
  <p:tag name="AS_UNIQUEID" val="371"/>
</p:tagLst>
</file>

<file path=ppt/tags/tag10.xml><?xml version="1.0" encoding="utf-8"?>
<p:tagLst xmlns:p="http://schemas.openxmlformats.org/presentationml/2006/main">
  <p:tag name="AS_UNIQUEID" val="275"/>
</p:tagLst>
</file>

<file path=ppt/tags/tag100.xml><?xml version="1.0" encoding="utf-8"?>
<p:tagLst xmlns:p="http://schemas.openxmlformats.org/presentationml/2006/main">
  <p:tag name="AS_UNIQUEID" val="179"/>
</p:tagLst>
</file>

<file path=ppt/tags/tag101.xml><?xml version="1.0" encoding="utf-8"?>
<p:tagLst xmlns:p="http://schemas.openxmlformats.org/presentationml/2006/main">
  <p:tag name="AS_UNIQUEID" val="180"/>
</p:tagLst>
</file>

<file path=ppt/tags/tag102.xml><?xml version="1.0" encoding="utf-8"?>
<p:tagLst xmlns:p="http://schemas.openxmlformats.org/presentationml/2006/main">
  <p:tag name="AS_UNIQUEID" val="181"/>
</p:tagLst>
</file>

<file path=ppt/tags/tag103.xml><?xml version="1.0" encoding="utf-8"?>
<p:tagLst xmlns:p="http://schemas.openxmlformats.org/presentationml/2006/main">
  <p:tag name="AS_UNIQUEID" val="182"/>
</p:tagLst>
</file>

<file path=ppt/tags/tag104.xml><?xml version="1.0" encoding="utf-8"?>
<p:tagLst xmlns:p="http://schemas.openxmlformats.org/presentationml/2006/main">
  <p:tag name="AS_UNIQUEID" val="164"/>
</p:tagLst>
</file>

<file path=ppt/tags/tag105.xml><?xml version="1.0" encoding="utf-8"?>
<p:tagLst xmlns:p="http://schemas.openxmlformats.org/presentationml/2006/main">
  <p:tag name="AS_UNIQUEID" val="165"/>
</p:tagLst>
</file>

<file path=ppt/tags/tag106.xml><?xml version="1.0" encoding="utf-8"?>
<p:tagLst xmlns:p="http://schemas.openxmlformats.org/presentationml/2006/main">
  <p:tag name="AS_UNIQUEID" val="166"/>
</p:tagLst>
</file>

<file path=ppt/tags/tag107.xml><?xml version="1.0" encoding="utf-8"?>
<p:tagLst xmlns:p="http://schemas.openxmlformats.org/presentationml/2006/main">
  <p:tag name="AS_UNIQUEID" val="192"/>
</p:tagLst>
</file>

<file path=ppt/tags/tag108.xml><?xml version="1.0" encoding="utf-8"?>
<p:tagLst xmlns:p="http://schemas.openxmlformats.org/presentationml/2006/main">
  <p:tag name="AS_UNIQUEID" val="193"/>
</p:tagLst>
</file>

<file path=ppt/tags/tag109.xml><?xml version="1.0" encoding="utf-8"?>
<p:tagLst xmlns:p="http://schemas.openxmlformats.org/presentationml/2006/main">
  <p:tag name="AS_UNIQUEID" val="197"/>
</p:tagLst>
</file>

<file path=ppt/tags/tag11.xml><?xml version="1.0" encoding="utf-8"?>
<p:tagLst xmlns:p="http://schemas.openxmlformats.org/presentationml/2006/main">
  <p:tag name="AS_UNIQUEID" val="276"/>
</p:tagLst>
</file>

<file path=ppt/tags/tag110.xml><?xml version="1.0" encoding="utf-8"?>
<p:tagLst xmlns:p="http://schemas.openxmlformats.org/presentationml/2006/main">
  <p:tag name="AS_UNIQUEID" val="372"/>
</p:tagLst>
</file>

<file path=ppt/tags/tag111.xml><?xml version="1.0" encoding="utf-8"?>
<p:tagLst xmlns:p="http://schemas.openxmlformats.org/presentationml/2006/main">
  <p:tag name="AS_UNIQUEID" val="184"/>
</p:tagLst>
</file>

<file path=ppt/tags/tag112.xml><?xml version="1.0" encoding="utf-8"?>
<p:tagLst xmlns:p="http://schemas.openxmlformats.org/presentationml/2006/main">
  <p:tag name="AS_UNIQUEID" val="185"/>
</p:tagLst>
</file>

<file path=ppt/tags/tag113.xml><?xml version="1.0" encoding="utf-8"?>
<p:tagLst xmlns:p="http://schemas.openxmlformats.org/presentationml/2006/main">
  <p:tag name="AS_UNIQUEID" val="186"/>
</p:tagLst>
</file>

<file path=ppt/tags/tag114.xml><?xml version="1.0" encoding="utf-8"?>
<p:tagLst xmlns:p="http://schemas.openxmlformats.org/presentationml/2006/main">
  <p:tag name="AS_UNIQUEID" val="250"/>
</p:tagLst>
</file>

<file path=ppt/tags/tag115.xml><?xml version="1.0" encoding="utf-8"?>
<p:tagLst xmlns:p="http://schemas.openxmlformats.org/presentationml/2006/main">
  <p:tag name="AS_UNIQUEID" val="251"/>
</p:tagLst>
</file>

<file path=ppt/tags/tag116.xml><?xml version="1.0" encoding="utf-8"?>
<p:tagLst xmlns:p="http://schemas.openxmlformats.org/presentationml/2006/main">
  <p:tag name="AS_UNIQUEID" val="252"/>
</p:tagLst>
</file>

<file path=ppt/tags/tag117.xml><?xml version="1.0" encoding="utf-8"?>
<p:tagLst xmlns:p="http://schemas.openxmlformats.org/presentationml/2006/main">
  <p:tag name="AS_UNIQUEID" val="253"/>
</p:tagLst>
</file>

<file path=ppt/tags/tag118.xml><?xml version="1.0" encoding="utf-8"?>
<p:tagLst xmlns:p="http://schemas.openxmlformats.org/presentationml/2006/main">
  <p:tag name="AS_UNIQUEID" val="254"/>
</p:tagLst>
</file>

<file path=ppt/tags/tag119.xml><?xml version="1.0" encoding="utf-8"?>
<p:tagLst xmlns:p="http://schemas.openxmlformats.org/presentationml/2006/main">
  <p:tag name="AS_UNIQUEID" val="255"/>
</p:tagLst>
</file>

<file path=ppt/tags/tag12.xml><?xml version="1.0" encoding="utf-8"?>
<p:tagLst xmlns:p="http://schemas.openxmlformats.org/presentationml/2006/main">
  <p:tag name="AS_UNIQUEID" val="278"/>
</p:tagLst>
</file>

<file path=ppt/tags/tag12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92d30fb5-2d6d-485b-9179-30027c29a0f4"/>
</p:tagLst>
</file>

<file path=ppt/tags/tag13.xml><?xml version="1.0" encoding="utf-8"?>
<p:tagLst xmlns:p="http://schemas.openxmlformats.org/presentationml/2006/main">
  <p:tag name="AS_UNIQUEID" val="279"/>
</p:tagLst>
</file>

<file path=ppt/tags/tag14.xml><?xml version="1.0" encoding="utf-8"?>
<p:tagLst xmlns:p="http://schemas.openxmlformats.org/presentationml/2006/main">
  <p:tag name="AS_UNIQUEID" val="284"/>
</p:tagLst>
</file>

<file path=ppt/tags/tag15.xml><?xml version="1.0" encoding="utf-8"?>
<p:tagLst xmlns:p="http://schemas.openxmlformats.org/presentationml/2006/main">
  <p:tag name="AS_UNIQUEID" val="285"/>
</p:tagLst>
</file>

<file path=ppt/tags/tag16.xml><?xml version="1.0" encoding="utf-8"?>
<p:tagLst xmlns:p="http://schemas.openxmlformats.org/presentationml/2006/main">
  <p:tag name="AS_UNIQUEID" val="286"/>
</p:tagLst>
</file>

<file path=ppt/tags/tag17.xml><?xml version="1.0" encoding="utf-8"?>
<p:tagLst xmlns:p="http://schemas.openxmlformats.org/presentationml/2006/main">
  <p:tag name="AS_UNIQUEID" val="287"/>
</p:tagLst>
</file>

<file path=ppt/tags/tag18.xml><?xml version="1.0" encoding="utf-8"?>
<p:tagLst xmlns:p="http://schemas.openxmlformats.org/presentationml/2006/main">
  <p:tag name="AS_UNIQUEID" val="288"/>
</p:tagLst>
</file>

<file path=ppt/tags/tag19.xml><?xml version="1.0" encoding="utf-8"?>
<p:tagLst xmlns:p="http://schemas.openxmlformats.org/presentationml/2006/main">
  <p:tag name="AS_UNIQUEID" val="281"/>
</p:tagLst>
</file>

<file path=ppt/tags/tag2.xml><?xml version="1.0" encoding="utf-8"?>
<p:tagLst xmlns:p="http://schemas.openxmlformats.org/presentationml/2006/main">
  <p:tag name="AS_UNIQUEID" val="264"/>
</p:tagLst>
</file>

<file path=ppt/tags/tag20.xml><?xml version="1.0" encoding="utf-8"?>
<p:tagLst xmlns:p="http://schemas.openxmlformats.org/presentationml/2006/main">
  <p:tag name="AS_UNIQUEID" val="282"/>
</p:tagLst>
</file>

<file path=ppt/tags/tag21.xml><?xml version="1.0" encoding="utf-8"?>
<p:tagLst xmlns:p="http://schemas.openxmlformats.org/presentationml/2006/main">
  <p:tag name="AS_UNIQUEID" val="293"/>
</p:tagLst>
</file>

<file path=ppt/tags/tag22.xml><?xml version="1.0" encoding="utf-8"?>
<p:tagLst xmlns:p="http://schemas.openxmlformats.org/presentationml/2006/main">
  <p:tag name="AS_UNIQUEID" val="294"/>
</p:tagLst>
</file>

<file path=ppt/tags/tag23.xml><?xml version="1.0" encoding="utf-8"?>
<p:tagLst xmlns:p="http://schemas.openxmlformats.org/presentationml/2006/main">
  <p:tag name="AS_UNIQUEID" val="295"/>
</p:tagLst>
</file>

<file path=ppt/tags/tag24.xml><?xml version="1.0" encoding="utf-8"?>
<p:tagLst xmlns:p="http://schemas.openxmlformats.org/presentationml/2006/main">
  <p:tag name="AS_UNIQUEID" val="296"/>
</p:tagLst>
</file>

<file path=ppt/tags/tag25.xml><?xml version="1.0" encoding="utf-8"?>
<p:tagLst xmlns:p="http://schemas.openxmlformats.org/presentationml/2006/main">
  <p:tag name="AS_UNIQUEID" val="297"/>
</p:tagLst>
</file>

<file path=ppt/tags/tag26.xml><?xml version="1.0" encoding="utf-8"?>
<p:tagLst xmlns:p="http://schemas.openxmlformats.org/presentationml/2006/main">
  <p:tag name="AS_UNIQUEID" val="298"/>
</p:tagLst>
</file>

<file path=ppt/tags/tag27.xml><?xml version="1.0" encoding="utf-8"?>
<p:tagLst xmlns:p="http://schemas.openxmlformats.org/presentationml/2006/main">
  <p:tag name="AS_UNIQUEID" val="299"/>
</p:tagLst>
</file>

<file path=ppt/tags/tag28.xml><?xml version="1.0" encoding="utf-8"?>
<p:tagLst xmlns:p="http://schemas.openxmlformats.org/presentationml/2006/main">
  <p:tag name="AS_UNIQUEID" val="290"/>
</p:tagLst>
</file>

<file path=ppt/tags/tag29.xml><?xml version="1.0" encoding="utf-8"?>
<p:tagLst xmlns:p="http://schemas.openxmlformats.org/presentationml/2006/main">
  <p:tag name="AS_UNIQUEID" val="291"/>
</p:tagLst>
</file>

<file path=ppt/tags/tag3.xml><?xml version="1.0" encoding="utf-8"?>
<p:tagLst xmlns:p="http://schemas.openxmlformats.org/presentationml/2006/main">
  <p:tag name="AS_UNIQUEID" val="314"/>
</p:tagLst>
</file>

<file path=ppt/tags/tag30.xml><?xml version="1.0" encoding="utf-8"?>
<p:tagLst xmlns:p="http://schemas.openxmlformats.org/presentationml/2006/main">
  <p:tag name="AS_UNIQUEID" val="304"/>
</p:tagLst>
</file>

<file path=ppt/tags/tag31.xml><?xml version="1.0" encoding="utf-8"?>
<p:tagLst xmlns:p="http://schemas.openxmlformats.org/presentationml/2006/main">
  <p:tag name="AS_UNIQUEID" val="305"/>
</p:tagLst>
</file>

<file path=ppt/tags/tag32.xml><?xml version="1.0" encoding="utf-8"?>
<p:tagLst xmlns:p="http://schemas.openxmlformats.org/presentationml/2006/main">
  <p:tag name="AS_UNIQUEID" val="306"/>
</p:tagLst>
</file>

<file path=ppt/tags/tag33.xml><?xml version="1.0" encoding="utf-8"?>
<p:tagLst xmlns:p="http://schemas.openxmlformats.org/presentationml/2006/main">
  <p:tag name="AS_UNIQUEID" val="307"/>
</p:tagLst>
</file>

<file path=ppt/tags/tag34.xml><?xml version="1.0" encoding="utf-8"?>
<p:tagLst xmlns:p="http://schemas.openxmlformats.org/presentationml/2006/main">
  <p:tag name="AS_UNIQUEID" val="308"/>
</p:tagLst>
</file>

<file path=ppt/tags/tag35.xml><?xml version="1.0" encoding="utf-8"?>
<p:tagLst xmlns:p="http://schemas.openxmlformats.org/presentationml/2006/main">
  <p:tag name="AS_UNIQUEID" val="309"/>
</p:tagLst>
</file>

<file path=ppt/tags/tag36.xml><?xml version="1.0" encoding="utf-8"?>
<p:tagLst xmlns:p="http://schemas.openxmlformats.org/presentationml/2006/main">
  <p:tag name="AS_UNIQUEID" val="301"/>
</p:tagLst>
</file>

<file path=ppt/tags/tag37.xml><?xml version="1.0" encoding="utf-8"?>
<p:tagLst xmlns:p="http://schemas.openxmlformats.org/presentationml/2006/main">
  <p:tag name="AS_UNIQUEID" val="302"/>
</p:tagLst>
</file>

<file path=ppt/tags/tag38.xml><?xml version="1.0" encoding="utf-8"?>
<p:tagLst xmlns:p="http://schemas.openxmlformats.org/presentationml/2006/main">
  <p:tag name="AS_UNIQUEID" val="314"/>
  <p:tag name="KSO_WM_UNIT_PLACING_PICTURE_USER_VIEWPORT" val="{&quot;height&quot;:2509,&quot;width&quot;:11717}"/>
</p:tagLst>
</file>

<file path=ppt/tags/tag39.xml><?xml version="1.0" encoding="utf-8"?>
<p:tagLst xmlns:p="http://schemas.openxmlformats.org/presentationml/2006/main">
  <p:tag name="AS_UNIQUEID" val="315"/>
  <p:tag name="KSO_WM_UNIT_PLACING_PICTURE_USER_VIEWPORT" val="{&quot;height&quot;:2509,&quot;width&quot;:11717}"/>
</p:tagLst>
</file>

<file path=ppt/tags/tag4.xml><?xml version="1.0" encoding="utf-8"?>
<p:tagLst xmlns:p="http://schemas.openxmlformats.org/presentationml/2006/main">
  <p:tag name="AS_UNIQUEID" val="266"/>
</p:tagLst>
</file>

<file path=ppt/tags/tag40.xml><?xml version="1.0" encoding="utf-8"?>
<p:tagLst xmlns:p="http://schemas.openxmlformats.org/presentationml/2006/main">
  <p:tag name="AS_UNIQUEID" val="316"/>
</p:tagLst>
</file>

<file path=ppt/tags/tag41.xml><?xml version="1.0" encoding="utf-8"?>
<p:tagLst xmlns:p="http://schemas.openxmlformats.org/presentationml/2006/main">
  <p:tag name="AS_UNIQUEID" val="317"/>
</p:tagLst>
</file>

<file path=ppt/tags/tag42.xml><?xml version="1.0" encoding="utf-8"?>
<p:tagLst xmlns:p="http://schemas.openxmlformats.org/presentationml/2006/main">
  <p:tag name="AS_UNIQUEID" val="318"/>
</p:tagLst>
</file>

<file path=ppt/tags/tag43.xml><?xml version="1.0" encoding="utf-8"?>
<p:tagLst xmlns:p="http://schemas.openxmlformats.org/presentationml/2006/main">
  <p:tag name="AS_UNIQUEID" val="319"/>
</p:tagLst>
</file>

<file path=ppt/tags/tag44.xml><?xml version="1.0" encoding="utf-8"?>
<p:tagLst xmlns:p="http://schemas.openxmlformats.org/presentationml/2006/main">
  <p:tag name="AS_UNIQUEID" val="311"/>
</p:tagLst>
</file>

<file path=ppt/tags/tag45.xml><?xml version="1.0" encoding="utf-8"?>
<p:tagLst xmlns:p="http://schemas.openxmlformats.org/presentationml/2006/main">
  <p:tag name="AS_UNIQUEID" val="312"/>
</p:tagLst>
</file>

<file path=ppt/tags/tag46.xml><?xml version="1.0" encoding="utf-8"?>
<p:tagLst xmlns:p="http://schemas.openxmlformats.org/presentationml/2006/main">
  <p:tag name="AS_UNIQUEID" val="324"/>
  <p:tag name="KSO_WM_UNIT_PLACING_PICTURE_USER_VIEWPORT" val="{&quot;height&quot;:2509,&quot;width&quot;:11717}"/>
</p:tagLst>
</file>

<file path=ppt/tags/tag47.xml><?xml version="1.0" encoding="utf-8"?>
<p:tagLst xmlns:p="http://schemas.openxmlformats.org/presentationml/2006/main">
  <p:tag name="AS_UNIQUEID" val="325"/>
</p:tagLst>
</file>

<file path=ppt/tags/tag48.xml><?xml version="1.0" encoding="utf-8"?>
<p:tagLst xmlns:p="http://schemas.openxmlformats.org/presentationml/2006/main">
  <p:tag name="AS_UNIQUEID" val="326"/>
</p:tagLst>
</file>

<file path=ppt/tags/tag49.xml><?xml version="1.0" encoding="utf-8"?>
<p:tagLst xmlns:p="http://schemas.openxmlformats.org/presentationml/2006/main">
  <p:tag name="AS_UNIQUEID" val="327"/>
</p:tagLst>
</file>

<file path=ppt/tags/tag5.xml><?xml version="1.0" encoding="utf-8"?>
<p:tagLst xmlns:p="http://schemas.openxmlformats.org/presentationml/2006/main">
  <p:tag name="AS_UNIQUEID" val="267"/>
</p:tagLst>
</file>

<file path=ppt/tags/tag50.xml><?xml version="1.0" encoding="utf-8"?>
<p:tagLst xmlns:p="http://schemas.openxmlformats.org/presentationml/2006/main">
  <p:tag name="AS_UNIQUEID" val="328"/>
  <p:tag name="KSO_WM_UNIT_PLACING_PICTURE_USER_VIEWPORT" val="{&quot;height&quot;:2509,&quot;width&quot;:11717}"/>
</p:tagLst>
</file>

<file path=ppt/tags/tag51.xml><?xml version="1.0" encoding="utf-8"?>
<p:tagLst xmlns:p="http://schemas.openxmlformats.org/presentationml/2006/main">
  <p:tag name="AS_UNIQUEID" val="329"/>
</p:tagLst>
</file>

<file path=ppt/tags/tag52.xml><?xml version="1.0" encoding="utf-8"?>
<p:tagLst xmlns:p="http://schemas.openxmlformats.org/presentationml/2006/main">
  <p:tag name="AS_UNIQUEID" val="321"/>
</p:tagLst>
</file>

<file path=ppt/tags/tag53.xml><?xml version="1.0" encoding="utf-8"?>
<p:tagLst xmlns:p="http://schemas.openxmlformats.org/presentationml/2006/main">
  <p:tag name="AS_UNIQUEID" val="322"/>
</p:tagLst>
</file>

<file path=ppt/tags/tag54.xml><?xml version="1.0" encoding="utf-8"?>
<p:tagLst xmlns:p="http://schemas.openxmlformats.org/presentationml/2006/main">
  <p:tag name="AS_UNIQUEID" val="334"/>
</p:tagLst>
</file>

<file path=ppt/tags/tag55.xml><?xml version="1.0" encoding="utf-8"?>
<p:tagLst xmlns:p="http://schemas.openxmlformats.org/presentationml/2006/main">
  <p:tag name="AS_UNIQUEID" val="335"/>
  <p:tag name="KSO_WM_UNIT_PLACING_PICTURE_USER_VIEWPORT" val="{&quot;height&quot;:1301,&quot;width&quot;:1842}"/>
</p:tagLst>
</file>

<file path=ppt/tags/tag56.xml><?xml version="1.0" encoding="utf-8"?>
<p:tagLst xmlns:p="http://schemas.openxmlformats.org/presentationml/2006/main">
  <p:tag name="AS_UNIQUEID" val="336"/>
  <p:tag name="KSO_WM_UNIT_PLACING_PICTURE_USER_VIEWPORT" val="{&quot;height&quot;:2509,&quot;width&quot;:11717}"/>
</p:tagLst>
</file>

<file path=ppt/tags/tag57.xml><?xml version="1.0" encoding="utf-8"?>
<p:tagLst xmlns:p="http://schemas.openxmlformats.org/presentationml/2006/main">
  <p:tag name="AS_UNIQUEID" val="337"/>
  <p:tag name="KSO_WM_UNIT_PLACING_PICTURE_USER_VIEWPORT" val="{&quot;height&quot;:2509,&quot;width&quot;:11717}"/>
</p:tagLst>
</file>

<file path=ppt/tags/tag58.xml><?xml version="1.0" encoding="utf-8"?>
<p:tagLst xmlns:p="http://schemas.openxmlformats.org/presentationml/2006/main">
  <p:tag name="AS_UNIQUEID" val="338"/>
</p:tagLst>
</file>

<file path=ppt/tags/tag59.xml><?xml version="1.0" encoding="utf-8"?>
<p:tagLst xmlns:p="http://schemas.openxmlformats.org/presentationml/2006/main">
  <p:tag name="AS_UNIQUEID" val="339"/>
</p:tagLst>
</file>

<file path=ppt/tags/tag6.xml><?xml version="1.0" encoding="utf-8"?>
<p:tagLst xmlns:p="http://schemas.openxmlformats.org/presentationml/2006/main">
  <p:tag name="AS_UNIQUEID" val="269"/>
</p:tagLst>
</file>

<file path=ppt/tags/tag60.xml><?xml version="1.0" encoding="utf-8"?>
<p:tagLst xmlns:p="http://schemas.openxmlformats.org/presentationml/2006/main">
  <p:tag name="AS_UNIQUEID" val="340"/>
</p:tagLst>
</file>

<file path=ppt/tags/tag61.xml><?xml version="1.0" encoding="utf-8"?>
<p:tagLst xmlns:p="http://schemas.openxmlformats.org/presentationml/2006/main">
  <p:tag name="AS_UNIQUEID" val="341"/>
  <p:tag name="KSO_WM_UNIT_PLACING_PICTURE_USER_VIEWPORT" val="{&quot;height&quot;:936,&quot;width&quot;:1570}"/>
</p:tagLst>
</file>

<file path=ppt/tags/tag62.xml><?xml version="1.0" encoding="utf-8"?>
<p:tagLst xmlns:p="http://schemas.openxmlformats.org/presentationml/2006/main">
  <p:tag name="AS_UNIQUEID" val="342"/>
</p:tagLst>
</file>

<file path=ppt/tags/tag63.xml><?xml version="1.0" encoding="utf-8"?>
<p:tagLst xmlns:p="http://schemas.openxmlformats.org/presentationml/2006/main">
  <p:tag name="AS_UNIQUEID" val="343"/>
  <p:tag name="KSO_WM_UNIT_PLACING_PICTURE_USER_VIEWPORT" val="{&quot;height&quot;:1216,&quot;width&quot;:1345}"/>
</p:tagLst>
</file>

<file path=ppt/tags/tag64.xml><?xml version="1.0" encoding="utf-8"?>
<p:tagLst xmlns:p="http://schemas.openxmlformats.org/presentationml/2006/main">
  <p:tag name="AS_UNIQUEID" val="344"/>
</p:tagLst>
</file>

<file path=ppt/tags/tag65.xml><?xml version="1.0" encoding="utf-8"?>
<p:tagLst xmlns:p="http://schemas.openxmlformats.org/presentationml/2006/main">
  <p:tag name="AS_UNIQUEID" val="345"/>
</p:tagLst>
</file>

<file path=ppt/tags/tag66.xml><?xml version="1.0" encoding="utf-8"?>
<p:tagLst xmlns:p="http://schemas.openxmlformats.org/presentationml/2006/main">
  <p:tag name="AS_UNIQUEID" val="331"/>
</p:tagLst>
</file>

<file path=ppt/tags/tag67.xml><?xml version="1.0" encoding="utf-8"?>
<p:tagLst xmlns:p="http://schemas.openxmlformats.org/presentationml/2006/main">
  <p:tag name="AS_UNIQUEID" val="332"/>
</p:tagLst>
</file>

<file path=ppt/tags/tag68.xml><?xml version="1.0" encoding="utf-8"?>
<p:tagLst xmlns:p="http://schemas.openxmlformats.org/presentationml/2006/main">
  <p:tag name="AS_UNIQUEID" val="347"/>
</p:tagLst>
</file>

<file path=ppt/tags/tag69.xml><?xml version="1.0" encoding="utf-8"?>
<p:tagLst xmlns:p="http://schemas.openxmlformats.org/presentationml/2006/main">
  <p:tag name="AS_UNIQUEID" val="348"/>
</p:tagLst>
</file>

<file path=ppt/tags/tag7.xml><?xml version="1.0" encoding="utf-8"?>
<p:tagLst xmlns:p="http://schemas.openxmlformats.org/presentationml/2006/main">
  <p:tag name="AS_UNIQUEID" val="270"/>
</p:tagLst>
</file>

<file path=ppt/tags/tag70.xml><?xml version="1.0" encoding="utf-8"?>
<p:tagLst xmlns:p="http://schemas.openxmlformats.org/presentationml/2006/main">
  <p:tag name="AS_UNIQUEID" val="350"/>
</p:tagLst>
</file>

<file path=ppt/tags/tag71.xml><?xml version="1.0" encoding="utf-8"?>
<p:tagLst xmlns:p="http://schemas.openxmlformats.org/presentationml/2006/main">
  <p:tag name="AS_UNIQUEID" val="351"/>
</p:tagLst>
</file>

<file path=ppt/tags/tag72.xml><?xml version="1.0" encoding="utf-8"?>
<p:tagLst xmlns:p="http://schemas.openxmlformats.org/presentationml/2006/main">
  <p:tag name="AS_UNIQUEID" val="352"/>
</p:tagLst>
</file>

<file path=ppt/tags/tag73.xml><?xml version="1.0" encoding="utf-8"?>
<p:tagLst xmlns:p="http://schemas.openxmlformats.org/presentationml/2006/main">
  <p:tag name="AS_UNIQUEID" val="354"/>
</p:tagLst>
</file>

<file path=ppt/tags/tag74.xml><?xml version="1.0" encoding="utf-8"?>
<p:tagLst xmlns:p="http://schemas.openxmlformats.org/presentationml/2006/main">
  <p:tag name="AS_UNIQUEID" val="355"/>
</p:tagLst>
</file>

<file path=ppt/tags/tag75.xml><?xml version="1.0" encoding="utf-8"?>
<p:tagLst xmlns:p="http://schemas.openxmlformats.org/presentationml/2006/main">
  <p:tag name="AS_UNIQUEID" val="357"/>
</p:tagLst>
</file>

<file path=ppt/tags/tag76.xml><?xml version="1.0" encoding="utf-8"?>
<p:tagLst xmlns:p="http://schemas.openxmlformats.org/presentationml/2006/main">
  <p:tag name="AS_UNIQUEID" val="358"/>
</p:tagLst>
</file>

<file path=ppt/tags/tag77.xml><?xml version="1.0" encoding="utf-8"?>
<p:tagLst xmlns:p="http://schemas.openxmlformats.org/presentationml/2006/main">
  <p:tag name="AS_UNIQUEID" val="359"/>
</p:tagLst>
</file>

<file path=ppt/tags/tag78.xml><?xml version="1.0" encoding="utf-8"?>
<p:tagLst xmlns:p="http://schemas.openxmlformats.org/presentationml/2006/main">
  <p:tag name="AS_UNIQUEID" val="361"/>
</p:tagLst>
</file>

<file path=ppt/tags/tag79.xml><?xml version="1.0" encoding="utf-8"?>
<p:tagLst xmlns:p="http://schemas.openxmlformats.org/presentationml/2006/main">
  <p:tag name="AS_UNIQUEID" val="362"/>
</p:tagLst>
</file>

<file path=ppt/tags/tag8.xml><?xml version="1.0" encoding="utf-8"?>
<p:tagLst xmlns:p="http://schemas.openxmlformats.org/presentationml/2006/main">
  <p:tag name="AS_UNIQUEID" val="272"/>
</p:tagLst>
</file>

<file path=ppt/tags/tag80.xml><?xml version="1.0" encoding="utf-8"?>
<p:tagLst xmlns:p="http://schemas.openxmlformats.org/presentationml/2006/main">
  <p:tag name="AS_UNIQUEID" val="363"/>
</p:tagLst>
</file>

<file path=ppt/tags/tag81.xml><?xml version="1.0" encoding="utf-8"?>
<p:tagLst xmlns:p="http://schemas.openxmlformats.org/presentationml/2006/main">
  <p:tag name="AS_UNIQUEID" val="155"/>
</p:tagLst>
</file>

<file path=ppt/tags/tag82.xml><?xml version="1.0" encoding="utf-8"?>
<p:tagLst xmlns:p="http://schemas.openxmlformats.org/presentationml/2006/main">
  <p:tag name="AS_UNIQUEID" val="366"/>
</p:tagLst>
</file>

<file path=ppt/tags/tag83.xml><?xml version="1.0" encoding="utf-8"?>
<p:tagLst xmlns:p="http://schemas.openxmlformats.org/presentationml/2006/main">
  <p:tag name="AS_UNIQUEID" val="157"/>
</p:tagLst>
</file>

<file path=ppt/tags/tag84.xml><?xml version="1.0" encoding="utf-8"?>
<p:tagLst xmlns:p="http://schemas.openxmlformats.org/presentationml/2006/main">
  <p:tag name="AS_UNIQUEID" val="158"/>
</p:tagLst>
</file>

<file path=ppt/tags/tag85.xml><?xml version="1.0" encoding="utf-8"?>
<p:tagLst xmlns:p="http://schemas.openxmlformats.org/presentationml/2006/main">
  <p:tag name="AS_UNIQUEID" val="159"/>
</p:tagLst>
</file>

<file path=ppt/tags/tag86.xml><?xml version="1.0" encoding="utf-8"?>
<p:tagLst xmlns:p="http://schemas.openxmlformats.org/presentationml/2006/main">
  <p:tag name="AS_UNIQUEID" val="160"/>
</p:tagLst>
</file>

<file path=ppt/tags/tag87.xml><?xml version="1.0" encoding="utf-8"?>
<p:tagLst xmlns:p="http://schemas.openxmlformats.org/presentationml/2006/main">
  <p:tag name="AS_UNIQUEID" val="161"/>
</p:tagLst>
</file>

<file path=ppt/tags/tag88.xml><?xml version="1.0" encoding="utf-8"?>
<p:tagLst xmlns:p="http://schemas.openxmlformats.org/presentationml/2006/main">
  <p:tag name="AS_UNIQUEID" val="162"/>
</p:tagLst>
</file>

<file path=ppt/tags/tag89.xml><?xml version="1.0" encoding="utf-8"?>
<p:tagLst xmlns:p="http://schemas.openxmlformats.org/presentationml/2006/main">
  <p:tag name="AS_UNIQUEID" val="148"/>
</p:tagLst>
</file>

<file path=ppt/tags/tag9.xml><?xml version="1.0" encoding="utf-8"?>
<p:tagLst xmlns:p="http://schemas.openxmlformats.org/presentationml/2006/main">
  <p:tag name="AS_UNIQUEID" val="273"/>
</p:tagLst>
</file>

<file path=ppt/tags/tag90.xml><?xml version="1.0" encoding="utf-8"?>
<p:tagLst xmlns:p="http://schemas.openxmlformats.org/presentationml/2006/main">
  <p:tag name="AS_UNIQUEID" val="149"/>
</p:tagLst>
</file>

<file path=ppt/tags/tag91.xml><?xml version="1.0" encoding="utf-8"?>
<p:tagLst xmlns:p="http://schemas.openxmlformats.org/presentationml/2006/main">
  <p:tag name="AS_UNIQUEID" val="150"/>
</p:tagLst>
</file>

<file path=ppt/tags/tag92.xml><?xml version="1.0" encoding="utf-8"?>
<p:tagLst xmlns:p="http://schemas.openxmlformats.org/presentationml/2006/main">
  <p:tag name="AS_UNIQUEID" val="171"/>
</p:tagLst>
</file>

<file path=ppt/tags/tag93.xml><?xml version="1.0" encoding="utf-8"?>
<p:tagLst xmlns:p="http://schemas.openxmlformats.org/presentationml/2006/main">
  <p:tag name="AS_UNIQUEID" val="172"/>
</p:tagLst>
</file>

<file path=ppt/tags/tag94.xml><?xml version="1.0" encoding="utf-8"?>
<p:tagLst xmlns:p="http://schemas.openxmlformats.org/presentationml/2006/main">
  <p:tag name="AS_UNIQUEID" val="173"/>
</p:tagLst>
</file>

<file path=ppt/tags/tag95.xml><?xml version="1.0" encoding="utf-8"?>
<p:tagLst xmlns:p="http://schemas.openxmlformats.org/presentationml/2006/main">
  <p:tag name="AS_UNIQUEID" val="174"/>
</p:tagLst>
</file>

<file path=ppt/tags/tag96.xml><?xml version="1.0" encoding="utf-8"?>
<p:tagLst xmlns:p="http://schemas.openxmlformats.org/presentationml/2006/main">
  <p:tag name="AS_UNIQUEID" val="175"/>
</p:tagLst>
</file>

<file path=ppt/tags/tag97.xml><?xml version="1.0" encoding="utf-8"?>
<p:tagLst xmlns:p="http://schemas.openxmlformats.org/presentationml/2006/main">
  <p:tag name="AS_UNIQUEID" val="176"/>
</p:tagLst>
</file>

<file path=ppt/tags/tag98.xml><?xml version="1.0" encoding="utf-8"?>
<p:tagLst xmlns:p="http://schemas.openxmlformats.org/presentationml/2006/main">
  <p:tag name="AS_UNIQUEID" val="177"/>
</p:tagLst>
</file>

<file path=ppt/tags/tag99.xml><?xml version="1.0" encoding="utf-8"?>
<p:tagLst xmlns:p="http://schemas.openxmlformats.org/presentationml/2006/main">
  <p:tag name="AS_UNIQUEID" val="178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</Words>
  <Application>WPS 演示</Application>
  <PresentationFormat>自定义</PresentationFormat>
  <Paragraphs>108</Paragraphs>
  <Slides>20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等线</vt:lpstr>
      <vt:lpstr>Georgia</vt:lpstr>
      <vt:lpstr>汉仪楷体简</vt:lpstr>
      <vt:lpstr>汉仪魏碑简</vt:lpstr>
      <vt:lpstr>Comic Sans MS</vt:lpstr>
      <vt:lpstr>Arial Unicode MS</vt:lpstr>
      <vt:lpstr>Arial</vt:lpstr>
      <vt:lpstr>第一PPT模板网-WWW.1PPT.COM</vt:lpstr>
      <vt:lpstr>excel.sheet.8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Put  on  a  cap</vt:lpstr>
      <vt:lpstr>Read  a  map</vt:lpstr>
      <vt:lpstr>Drive  a  car</vt:lpstr>
      <vt:lpstr>PowerPoint 演示文稿</vt:lpstr>
      <vt:lpstr>Row  a  boat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2022-05-22T15:05:00Z</cp:lastPrinted>
  <dcterms:created xsi:type="dcterms:W3CDTF">2022-05-22T15:05:00Z</dcterms:created>
  <dcterms:modified xsi:type="dcterms:W3CDTF">2023-02-23T01:42:47Z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007DCA52F2A540A88BC517DF2C536282</vt:lpwstr>
  </property>
  <property fmtid="{D5CDD505-2E9C-101B-9397-08002B2CF9AE}" pid="7" name="KSOProductBuildVer">
    <vt:lpwstr>2052-11.1.0.13703</vt:lpwstr>
  </property>
</Properties>
</file>