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3" r:id="rId3"/>
    <p:sldId id="322" r:id="rId4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286" r:id="rId14"/>
    <p:sldId id="287" r:id="rId15"/>
    <p:sldId id="303" r:id="rId16"/>
    <p:sldId id="304" r:id="rId17"/>
    <p:sldId id="332" r:id="rId18"/>
    <p:sldId id="295" r:id="rId19"/>
    <p:sldId id="296" r:id="rId20"/>
    <p:sldId id="298" r:id="rId21"/>
    <p:sldId id="333" r:id="rId22"/>
    <p:sldId id="334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  <p:cmAuthor id="3" name="lym" initials="" lastIdx="0" clrIdx="3"/>
  <p:cmAuthor id="4" name="作者" initials="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6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3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5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96E0EA28-8B92-413E-BF13-CBB76CD11525}" type="datetime1">
              <a:rPr lang="zh-CN" altLang="en-US" sz="1200">
                <a:latin typeface="微软雅黑" panose="020B0503020204020204" pitchFamily="34" charset="-122"/>
              </a:rPr>
            </a:fld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endParaRPr lang="zh-CN" altLang="en-US" sz="1200">
              <a:latin typeface="微软雅黑" panose="020B0503020204020204" pitchFamily="34" charset="-122"/>
            </a:endParaRPr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B90C519D-CEE8-4B9C-BFAF-43BEC3CA1C12}" type="slidenum">
              <a:rPr lang="zh-CN" altLang="en-US" sz="1200">
                <a:latin typeface="微软雅黑" panose="020B0503020204020204" pitchFamily="34" charset="-122"/>
              </a:rPr>
            </a:fld>
            <a:endParaRPr lang="zh-CN" altLang="en-US" sz="1200">
              <a:latin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355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560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5.wav"/><Relationship Id="rId3" Type="http://schemas.openxmlformats.org/officeDocument/2006/relationships/image" Target="../media/image19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image" Target="../media/image21.png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image" Target="../media/image20.png"/><Relationship Id="rId3" Type="http://schemas.openxmlformats.org/officeDocument/2006/relationships/tags" Target="../tags/tag36.xml"/><Relationship Id="rId25" Type="http://schemas.openxmlformats.org/officeDocument/2006/relationships/slideLayout" Target="../slideLayouts/slideLayout1.xml"/><Relationship Id="rId24" Type="http://schemas.openxmlformats.org/officeDocument/2006/relationships/image" Target="../media/image24.png"/><Relationship Id="rId23" Type="http://schemas.openxmlformats.org/officeDocument/2006/relationships/tags" Target="../tags/tag52.xml"/><Relationship Id="rId22" Type="http://schemas.openxmlformats.org/officeDocument/2006/relationships/tags" Target="../tags/tag51.xml"/><Relationship Id="rId21" Type="http://schemas.openxmlformats.org/officeDocument/2006/relationships/tags" Target="../tags/tag50.xml"/><Relationship Id="rId20" Type="http://schemas.openxmlformats.org/officeDocument/2006/relationships/tags" Target="../tags/tag49.xml"/><Relationship Id="rId2" Type="http://schemas.openxmlformats.org/officeDocument/2006/relationships/tags" Target="../tags/tag35.xml"/><Relationship Id="rId19" Type="http://schemas.openxmlformats.org/officeDocument/2006/relationships/tags" Target="../tags/tag48.xml"/><Relationship Id="rId18" Type="http://schemas.openxmlformats.org/officeDocument/2006/relationships/image" Target="../media/image23.png"/><Relationship Id="rId17" Type="http://schemas.openxmlformats.org/officeDocument/2006/relationships/tags" Target="../tags/tag47.xml"/><Relationship Id="rId16" Type="http://schemas.openxmlformats.org/officeDocument/2006/relationships/tags" Target="../tags/tag46.xml"/><Relationship Id="rId15" Type="http://schemas.openxmlformats.org/officeDocument/2006/relationships/tags" Target="../tags/tag45.xml"/><Relationship Id="rId14" Type="http://schemas.openxmlformats.org/officeDocument/2006/relationships/image" Target="../media/image22.png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image" Target="../media/image22.png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5" Type="http://schemas.openxmlformats.org/officeDocument/2006/relationships/slideLayout" Target="../slideLayouts/slideLayout1.xml"/><Relationship Id="rId24" Type="http://schemas.openxmlformats.org/officeDocument/2006/relationships/image" Target="../media/image27.png"/><Relationship Id="rId23" Type="http://schemas.openxmlformats.org/officeDocument/2006/relationships/tags" Target="../tags/tag72.xml"/><Relationship Id="rId22" Type="http://schemas.openxmlformats.org/officeDocument/2006/relationships/tags" Target="../tags/tag71.xml"/><Relationship Id="rId21" Type="http://schemas.openxmlformats.org/officeDocument/2006/relationships/tags" Target="../tags/tag70.xml"/><Relationship Id="rId20" Type="http://schemas.openxmlformats.org/officeDocument/2006/relationships/image" Target="../media/image26.png"/><Relationship Id="rId2" Type="http://schemas.openxmlformats.org/officeDocument/2006/relationships/tags" Target="../tags/tag54.xml"/><Relationship Id="rId19" Type="http://schemas.openxmlformats.org/officeDocument/2006/relationships/tags" Target="../tags/tag69.xml"/><Relationship Id="rId18" Type="http://schemas.openxmlformats.org/officeDocument/2006/relationships/tags" Target="../tags/tag68.xml"/><Relationship Id="rId17" Type="http://schemas.openxmlformats.org/officeDocument/2006/relationships/tags" Target="../tags/tag67.xml"/><Relationship Id="rId16" Type="http://schemas.openxmlformats.org/officeDocument/2006/relationships/tags" Target="../tags/tag66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image" Target="../media/image25.png"/><Relationship Id="rId1" Type="http://schemas.openxmlformats.org/officeDocument/2006/relationships/tags" Target="../tags/tag5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image" Target="../media/image22.png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9.GIF"/><Relationship Id="rId12" Type="http://schemas.openxmlformats.org/officeDocument/2006/relationships/tags" Target="../tags/tag82.xml"/><Relationship Id="rId11" Type="http://schemas.openxmlformats.org/officeDocument/2006/relationships/tags" Target="../tags/tag81.xml"/><Relationship Id="rId10" Type="http://schemas.openxmlformats.org/officeDocument/2006/relationships/image" Target="../media/image28.png"/><Relationship Id="rId1" Type="http://schemas.openxmlformats.org/officeDocument/2006/relationships/tags" Target="../tags/tag7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image" Target="../media/image22.png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4" Type="http://schemas.openxmlformats.org/officeDocument/2006/relationships/slideLayout" Target="../slideLayouts/slideLayout1.xml"/><Relationship Id="rId23" Type="http://schemas.openxmlformats.org/officeDocument/2006/relationships/image" Target="../media/image33.png"/><Relationship Id="rId22" Type="http://schemas.openxmlformats.org/officeDocument/2006/relationships/tags" Target="../tags/tag99.xml"/><Relationship Id="rId21" Type="http://schemas.openxmlformats.org/officeDocument/2006/relationships/image" Target="../media/image32.GIF"/><Relationship Id="rId20" Type="http://schemas.openxmlformats.org/officeDocument/2006/relationships/tags" Target="../tags/tag98.xml"/><Relationship Id="rId2" Type="http://schemas.openxmlformats.org/officeDocument/2006/relationships/tags" Target="../tags/tag84.xml"/><Relationship Id="rId19" Type="http://schemas.openxmlformats.org/officeDocument/2006/relationships/image" Target="../media/image31.GIF"/><Relationship Id="rId18" Type="http://schemas.openxmlformats.org/officeDocument/2006/relationships/tags" Target="../tags/tag97.xml"/><Relationship Id="rId17" Type="http://schemas.openxmlformats.org/officeDocument/2006/relationships/image" Target="../media/image30.png"/><Relationship Id="rId16" Type="http://schemas.openxmlformats.org/officeDocument/2006/relationships/tags" Target="../tags/tag96.xml"/><Relationship Id="rId15" Type="http://schemas.openxmlformats.org/officeDocument/2006/relationships/tags" Target="../tags/tag95.xml"/><Relationship Id="rId14" Type="http://schemas.openxmlformats.org/officeDocument/2006/relationships/tags" Target="../tags/tag94.xml"/><Relationship Id="rId13" Type="http://schemas.openxmlformats.org/officeDocument/2006/relationships/image" Target="../media/image26.png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tags" Target="../tags/tag8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10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34.png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37.jpeg"/><Relationship Id="rId13" Type="http://schemas.openxmlformats.org/officeDocument/2006/relationships/tags" Target="../tags/tag118.xml"/><Relationship Id="rId12" Type="http://schemas.openxmlformats.org/officeDocument/2006/relationships/image" Target="../media/image36.png"/><Relationship Id="rId11" Type="http://schemas.openxmlformats.org/officeDocument/2006/relationships/tags" Target="../tags/tag117.xml"/><Relationship Id="rId10" Type="http://schemas.openxmlformats.org/officeDocument/2006/relationships/image" Target="../media/image35.png"/><Relationship Id="rId1" Type="http://schemas.openxmlformats.org/officeDocument/2006/relationships/tags" Target="../tags/tag10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image" Target="../media/image39.png"/><Relationship Id="rId5" Type="http://schemas.openxmlformats.org/officeDocument/2006/relationships/tags" Target="../tags/tag122.xml"/><Relationship Id="rId4" Type="http://schemas.openxmlformats.org/officeDocument/2006/relationships/image" Target="../media/image38.png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41.png"/><Relationship Id="rId1" Type="http://schemas.openxmlformats.org/officeDocument/2006/relationships/tags" Target="../tags/tag12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image" Target="../media/image6.png"/><Relationship Id="rId7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tags" Target="../tags/tag6.xml"/><Relationship Id="rId4" Type="http://schemas.openxmlformats.org/officeDocument/2006/relationships/image" Target="../media/image4.png"/><Relationship Id="rId3" Type="http://schemas.openxmlformats.org/officeDocument/2006/relationships/tags" Target="../tags/tag5.xml"/><Relationship Id="rId22" Type="http://schemas.openxmlformats.org/officeDocument/2006/relationships/notesSlide" Target="../notesSlides/notesSlide1.xml"/><Relationship Id="rId21" Type="http://schemas.openxmlformats.org/officeDocument/2006/relationships/slideLayout" Target="../slideLayouts/slideLayout3.xml"/><Relationship Id="rId20" Type="http://schemas.openxmlformats.org/officeDocument/2006/relationships/image" Target="../media/image11.png"/><Relationship Id="rId2" Type="http://schemas.openxmlformats.org/officeDocument/2006/relationships/image" Target="../media/image3.png"/><Relationship Id="rId19" Type="http://schemas.openxmlformats.org/officeDocument/2006/relationships/tags" Target="../tags/tag14.xml"/><Relationship Id="rId18" Type="http://schemas.openxmlformats.org/officeDocument/2006/relationships/image" Target="../media/image10.png"/><Relationship Id="rId17" Type="http://schemas.openxmlformats.org/officeDocument/2006/relationships/tags" Target="../tags/tag13.xml"/><Relationship Id="rId16" Type="http://schemas.openxmlformats.org/officeDocument/2006/relationships/image" Target="../media/image9.png"/><Relationship Id="rId15" Type="http://schemas.openxmlformats.org/officeDocument/2006/relationships/tags" Target="../tags/tag12.xml"/><Relationship Id="rId14" Type="http://schemas.openxmlformats.org/officeDocument/2006/relationships/image" Target="../media/image8.png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image" Target="../media/image7.jpeg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image" Target="../media/image45.png"/><Relationship Id="rId7" Type="http://schemas.openxmlformats.org/officeDocument/2006/relationships/tags" Target="../tags/tag137.xml"/><Relationship Id="rId6" Type="http://schemas.openxmlformats.org/officeDocument/2006/relationships/image" Target="../media/image44.png"/><Relationship Id="rId5" Type="http://schemas.openxmlformats.org/officeDocument/2006/relationships/tags" Target="../tags/tag136.xml"/><Relationship Id="rId4" Type="http://schemas.openxmlformats.org/officeDocument/2006/relationships/image" Target="../media/image43.png"/><Relationship Id="rId3" Type="http://schemas.openxmlformats.org/officeDocument/2006/relationships/tags" Target="../tags/tag135.xml"/><Relationship Id="rId21" Type="http://schemas.openxmlformats.org/officeDocument/2006/relationships/notesSlide" Target="../notesSlides/notesSlide3.xml"/><Relationship Id="rId20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9" Type="http://schemas.openxmlformats.org/officeDocument/2006/relationships/image" Target="../media/image7.jpeg"/><Relationship Id="rId18" Type="http://schemas.openxmlformats.org/officeDocument/2006/relationships/tags" Target="../tags/tag143.xml"/><Relationship Id="rId17" Type="http://schemas.openxmlformats.org/officeDocument/2006/relationships/image" Target="../media/image6.png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image" Target="../media/image5.png"/><Relationship Id="rId13" Type="http://schemas.openxmlformats.org/officeDocument/2006/relationships/tags" Target="../tags/tag140.xml"/><Relationship Id="rId12" Type="http://schemas.openxmlformats.org/officeDocument/2006/relationships/image" Target="../media/image4.png"/><Relationship Id="rId11" Type="http://schemas.openxmlformats.org/officeDocument/2006/relationships/tags" Target="../tags/tag139.xml"/><Relationship Id="rId10" Type="http://schemas.openxmlformats.org/officeDocument/2006/relationships/image" Target="../media/image3.png"/><Relationship Id="rId1" Type="http://schemas.openxmlformats.org/officeDocument/2006/relationships/tags" Target="../tags/tag13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tags" Target="../tags/tag19.xml"/><Relationship Id="rId3" Type="http://schemas.openxmlformats.org/officeDocument/2006/relationships/image" Target="../media/image12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image" Target="../media/image13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2" Type="http://schemas.openxmlformats.org/officeDocument/2006/relationships/image" Target="../media/image14.png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3.wav"/><Relationship Id="rId3" Type="http://schemas.openxmlformats.org/officeDocument/2006/relationships/image" Target="../media/image15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7.xml"/><Relationship Id="rId2" Type="http://schemas.openxmlformats.org/officeDocument/2006/relationships/image" Target="../media/image16.jpeg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4.wav"/><Relationship Id="rId3" Type="http://schemas.openxmlformats.org/officeDocument/2006/relationships/image" Target="../media/image17.jpe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1.xml"/><Relationship Id="rId2" Type="http://schemas.openxmlformats.org/officeDocument/2006/relationships/image" Target="../media/image18.png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559685" y="375285"/>
            <a:ext cx="1330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n-US" altLang="zh-CN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Part A</a:t>
            </a:r>
            <a:endParaRPr lang="en-US" altLang="zh-CN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-11918" y="1124744"/>
            <a:ext cx="12184688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4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8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5</a:t>
            </a:r>
            <a:endParaRPr lang="en-US" altLang="zh-CN" sz="2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lt"/>
              </a:rPr>
              <a:t>Do you like pears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lt"/>
              </a:rPr>
              <a:t>?</a:t>
            </a:r>
            <a:endParaRPr lang="en-US" altLang="zh-CN" sz="60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+mn-cs"/>
              <a:sym typeface="+mn-lt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800" b="1" kern="120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lt"/>
              </a:rPr>
              <a:t>第</a:t>
            </a:r>
            <a:r>
              <a:rPr lang="en-US" altLang="zh-CN" sz="4800" b="1" kern="120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lt"/>
              </a:rPr>
              <a:t>2</a:t>
            </a:r>
            <a:r>
              <a:rPr lang="zh-CN" altLang="en-US" sz="4800" b="1" kern="120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lt"/>
              </a:rPr>
              <a:t>课时</a:t>
            </a:r>
            <a:endParaRPr kumimoji="0" lang="en-US" altLang="zh-CN" sz="4800" b="1" i="0" u="none" strike="noStrike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lt"/>
            </a:endParaRPr>
          </a:p>
          <a:p>
            <a:pPr algn="ctr" fontAlgn="auto">
              <a:lnSpc>
                <a:spcPct val="150000"/>
              </a:lnSpc>
            </a:pPr>
            <a:endParaRPr lang="en-US" altLang="zh-CN" sz="4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endParaRPr lang="en-US" altLang="zh-CN" sz="2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WordArt 8"/>
          <p:cNvSpPr/>
          <p:nvPr>
            <p:custDataLst>
              <p:tags r:id="rId1"/>
            </p:custDataLst>
          </p:nvPr>
        </p:nvSpPr>
        <p:spPr>
          <a:xfrm>
            <a:off x="4583113" y="5300663"/>
            <a:ext cx="2819400" cy="457200"/>
          </a:xfrm>
          <a:solidFill>
            <a:srgbClr val="FF0000"/>
          </a:solidFill>
          <a:ln>
            <a:solidFill>
              <a:prstClr val="black"/>
            </a:solidFill>
            <a:round/>
          </a:ln>
        </p:spPr>
        <p:txBody>
          <a:bodyPr wrap="none" fromWordArt="1" anchor="t" anchorCtr="0">
            <a:prstTxWarp prst="textPlain">
              <a:avLst/>
            </a:prstTxWarp>
            <a:normAutofit fontScale="75000" lnSpcReduction="10000"/>
          </a:bodyPr>
          <a:lstStyle/>
          <a:p>
            <a:pPr algn="ctr"/>
            <a:r>
              <a:rPr sz="3600" b="1" kern="10">
                <a:ln>
                  <a:solidFill>
                    <a:prstClr val="black"/>
                  </a:solidFill>
                  <a:round/>
                </a:ln>
                <a:solidFill>
                  <a:srgbClr val="FF0000"/>
                </a:solidFill>
                <a:latin typeface="汉仪魏碑简" panose="02010600000101010101" charset="-122"/>
              </a:rPr>
              <a:t>pear</a:t>
            </a:r>
            <a:endParaRPr sz="3600" b="1" kern="10">
              <a:ln>
                <a:solidFill>
                  <a:prstClr val="black"/>
                </a:solidFill>
                <a:round/>
              </a:ln>
              <a:solidFill>
                <a:srgbClr val="FF0000"/>
              </a:solidFill>
              <a:latin typeface="汉仪魏碑简" panose="02010600000101010101" charset="-122"/>
            </a:endParaRPr>
          </a:p>
        </p:txBody>
      </p:sp>
      <p:pic>
        <p:nvPicPr>
          <p:cNvPr id="13314" name="图片 1434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7913" y="2225675"/>
            <a:ext cx="2416175" cy="2713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4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圆角矩形 3"/>
          <p:cNvSpPr/>
          <p:nvPr>
            <p:custDataLst>
              <p:tags r:id="rId1"/>
            </p:custDataLst>
          </p:nvPr>
        </p:nvSpPr>
        <p:spPr>
          <a:xfrm>
            <a:off x="2009775" y="1552575"/>
            <a:ext cx="1809750" cy="523875"/>
          </a:xfrm>
          <a:prstGeom prst="roundRect">
            <a:avLst/>
          </a:prstGeom>
          <a:noFill/>
          <a:ln w="28575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338" name="文本框 1"/>
          <p:cNvSpPr/>
          <p:nvPr>
            <p:custDataLst>
              <p:tags r:id="rId2"/>
            </p:custDataLst>
          </p:nvPr>
        </p:nvSpPr>
        <p:spPr>
          <a:xfrm>
            <a:off x="1009650" y="381000"/>
            <a:ext cx="232410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 dirty="0"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4339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 l="-462"/>
          <a:stretch>
            <a:fillRect/>
          </a:stretch>
        </p:blipFill>
        <p:spPr>
          <a:xfrm>
            <a:off x="1628775" y="1192213"/>
            <a:ext cx="762000" cy="1063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0" name="文本框 4"/>
          <p:cNvSpPr/>
          <p:nvPr>
            <p:custDataLst>
              <p:tags r:id="rId5"/>
            </p:custDataLst>
          </p:nvPr>
        </p:nvSpPr>
        <p:spPr>
          <a:xfrm>
            <a:off x="2343150" y="1584325"/>
            <a:ext cx="14763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知识点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1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4341" name="文本框 17"/>
          <p:cNvSpPr/>
          <p:nvPr>
            <p:custDataLst>
              <p:tags r:id="rId6"/>
            </p:custDataLst>
          </p:nvPr>
        </p:nvSpPr>
        <p:spPr>
          <a:xfrm>
            <a:off x="4022725" y="1527175"/>
            <a:ext cx="2239963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水果单词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[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三会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]</a:t>
            </a:r>
            <a:endParaRPr lang="en-US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4342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6403975" y="1465263"/>
            <a:ext cx="1143000" cy="663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4343" name="组合 11"/>
          <p:cNvGrpSpPr/>
          <p:nvPr>
            <p:custDataLst>
              <p:tags r:id="rId9"/>
            </p:custDataLst>
          </p:nvPr>
        </p:nvGrpSpPr>
        <p:grpSpPr>
          <a:xfrm>
            <a:off x="2084388" y="3865563"/>
            <a:ext cx="7559675" cy="644525"/>
            <a:chOff x="2084917" y="3865561"/>
            <a:chExt cx="7559675" cy="645379"/>
          </a:xfrm>
        </p:grpSpPr>
        <p:sp>
          <p:nvSpPr>
            <p:cNvPr id="14344" name="TextBox 8"/>
            <p:cNvSpPr/>
            <p:nvPr>
              <p:custDataLst>
                <p:tags r:id="rId10"/>
              </p:custDataLst>
            </p:nvPr>
          </p:nvSpPr>
          <p:spPr>
            <a:xfrm>
              <a:off x="3167592" y="3865561"/>
              <a:ext cx="6477000" cy="64537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 eaLnBrk="0" hangingPunct="0">
                <a:lnSpc>
                  <a:spcPct val="150000"/>
                </a:lnSpc>
              </a:pPr>
              <a:r>
                <a:rPr lang="zh-CN" altLang="en-US" sz="2400" dirty="0">
                  <a:latin typeface="Georgia" panose="02040502050405020303" charset="0"/>
                  <a:ea typeface="汉仪楷体简" panose="02010600000101010101" charset="-122"/>
                </a:rPr>
                <a:t>复数：</a:t>
              </a:r>
              <a:r>
                <a:rPr lang="en-US" altLang="zh-CN" sz="2400" dirty="0">
                  <a:latin typeface="Georgia" panose="02040502050405020303" charset="0"/>
                  <a:ea typeface="汉仪楷体简" panose="02010600000101010101" charset="-122"/>
                </a:rPr>
                <a:t>pears</a:t>
              </a:r>
              <a:r>
                <a:rPr lang="zh-CN" altLang="en-US" sz="2400" dirty="0">
                  <a:latin typeface="Georgia" panose="02040502050405020303" charset="0"/>
                  <a:ea typeface="汉仪楷体简" panose="02010600000101010101" charset="-122"/>
                </a:rPr>
                <a:t>　形近词：</a:t>
              </a:r>
              <a:r>
                <a:rPr lang="en-US" altLang="zh-CN" sz="2400" dirty="0">
                  <a:latin typeface="Georgia" panose="02040502050405020303" charset="0"/>
                  <a:ea typeface="汉仪楷体简" panose="02010600000101010101" charset="-122"/>
                </a:rPr>
                <a:t>bear  </a:t>
              </a:r>
              <a:r>
                <a:rPr lang="zh-CN" altLang="en-US" sz="2400" dirty="0">
                  <a:latin typeface="Georgia" panose="02040502050405020303" charset="0"/>
                  <a:ea typeface="汉仪楷体简" panose="02010600000101010101" charset="-122"/>
                </a:rPr>
                <a:t>熊</a:t>
              </a:r>
              <a:endParaRPr lang="zh-CN" altLang="en-US" sz="2400" dirty="0">
                <a:latin typeface="Georgia" panose="02040502050405020303" charset="0"/>
                <a:ea typeface="汉仪楷体简" panose="02010600000101010101" charset="-122"/>
              </a:endParaRPr>
            </a:p>
          </p:txBody>
        </p:sp>
        <p:grpSp>
          <p:nvGrpSpPr>
            <p:cNvPr id="14345" name="组合 1"/>
            <p:cNvGrpSpPr/>
            <p:nvPr>
              <p:custDataLst>
                <p:tags r:id="rId11"/>
              </p:custDataLst>
            </p:nvPr>
          </p:nvGrpSpPr>
          <p:grpSpPr>
            <a:xfrm>
              <a:off x="2084916" y="3978274"/>
              <a:ext cx="1040153" cy="459104"/>
              <a:chOff x="976188" y="4305300"/>
              <a:chExt cx="1040275" cy="459105"/>
            </a:xfrm>
          </p:grpSpPr>
          <p:sp>
            <p:nvSpPr>
              <p:cNvPr id="14346" name="文本框 23"/>
              <p:cNvSpPr/>
              <p:nvPr>
                <p:custDataLst>
                  <p:tags r:id="rId12"/>
                </p:custDataLst>
              </p:nvPr>
            </p:nvSpPr>
            <p:spPr>
              <a:xfrm>
                <a:off x="1231900" y="4305300"/>
                <a:ext cx="784563" cy="45910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</a:rPr>
                  <a:t>考向</a:t>
                </a:r>
                <a:endPara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endParaRPr>
              </a:p>
            </p:txBody>
          </p:sp>
          <p:pic>
            <p:nvPicPr>
              <p:cNvPr id="14347" name="图片 24" descr="花盆.png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4" cstate="email"/>
              <a:stretch>
                <a:fillRect/>
              </a:stretch>
            </p:blipFill>
            <p:spPr>
              <a:xfrm>
                <a:off x="976188" y="4339400"/>
                <a:ext cx="322262" cy="3683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4348" name="组合 26"/>
          <p:cNvGrpSpPr/>
          <p:nvPr>
            <p:custDataLst>
              <p:tags r:id="rId15"/>
            </p:custDataLst>
          </p:nvPr>
        </p:nvGrpSpPr>
        <p:grpSpPr>
          <a:xfrm>
            <a:off x="2266950" y="2376488"/>
            <a:ext cx="5395913" cy="644525"/>
            <a:chOff x="2267480" y="2376486"/>
            <a:chExt cx="5394853" cy="645379"/>
          </a:xfrm>
        </p:grpSpPr>
        <p:sp>
          <p:nvSpPr>
            <p:cNvPr id="14349" name="TextBox 8"/>
            <p:cNvSpPr/>
            <p:nvPr>
              <p:custDataLst>
                <p:tags r:id="rId16"/>
              </p:custDataLst>
            </p:nvPr>
          </p:nvSpPr>
          <p:spPr>
            <a:xfrm>
              <a:off x="3577167" y="2376486"/>
              <a:ext cx="4085166" cy="64537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 eaLnBrk="0" hangingPunct="0">
                <a:lnSpc>
                  <a:spcPct val="150000"/>
                </a:lnSpc>
              </a:pPr>
              <a:r>
                <a:rPr lang="en-US" altLang="zh-CN" sz="2400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/</a:t>
              </a:r>
              <a:r>
                <a:rPr lang="en-US" altLang="zh-CN" sz="2400" dirty="0" err="1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peə</a:t>
              </a:r>
              <a:r>
                <a:rPr lang="zh-CN" altLang="en-US" sz="2400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（</a:t>
              </a:r>
              <a:r>
                <a:rPr lang="en-US" altLang="zh-CN" sz="2400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r</a:t>
              </a:r>
              <a:r>
                <a:rPr lang="zh-CN" altLang="en-US" sz="2400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）</a:t>
              </a:r>
              <a:r>
                <a:rPr lang="en-US" altLang="zh-CN" sz="2400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/</a:t>
              </a:r>
              <a:r>
                <a:rPr lang="en-US" altLang="zh-CN" sz="2400" i="1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n</a:t>
              </a:r>
              <a:r>
                <a:rPr lang="zh-CN" altLang="en-US" sz="2400" i="1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 ．</a:t>
              </a:r>
              <a:r>
                <a:rPr lang="zh-CN" altLang="en-US" sz="2400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（名词）梨</a:t>
              </a:r>
              <a:endPara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  <p:pic>
          <p:nvPicPr>
            <p:cNvPr id="14350" name="Picture 24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2267480" y="2433636"/>
              <a:ext cx="1346200" cy="58737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4351" name="矩形 23"/>
          <p:cNvSpPr/>
          <p:nvPr>
            <p:custDataLst>
              <p:tags r:id="rId19"/>
            </p:custDataLst>
          </p:nvPr>
        </p:nvSpPr>
        <p:spPr>
          <a:xfrm>
            <a:off x="2301875" y="3082925"/>
            <a:ext cx="45720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I like pears. 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我喜欢梨。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grpSp>
        <p:nvGrpSpPr>
          <p:cNvPr id="14352" name="组合 12"/>
          <p:cNvGrpSpPr/>
          <p:nvPr>
            <p:custDataLst>
              <p:tags r:id="rId20"/>
            </p:custDataLst>
          </p:nvPr>
        </p:nvGrpSpPr>
        <p:grpSpPr>
          <a:xfrm>
            <a:off x="2165350" y="4584700"/>
            <a:ext cx="7288213" cy="1198563"/>
            <a:chOff x="2165880" y="4584699"/>
            <a:chExt cx="7288212" cy="1199059"/>
          </a:xfrm>
        </p:grpSpPr>
        <p:sp>
          <p:nvSpPr>
            <p:cNvPr id="14353" name="矩形 1"/>
            <p:cNvSpPr/>
            <p:nvPr>
              <p:custDataLst>
                <p:tags r:id="rId21"/>
              </p:custDataLst>
            </p:nvPr>
          </p:nvSpPr>
          <p:spPr>
            <a:xfrm>
              <a:off x="2165880" y="4702174"/>
              <a:ext cx="2011680" cy="460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/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整体记忆法</a:t>
              </a:r>
              <a:r>
                <a:rPr lang="zh-CN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：</a:t>
              </a:r>
              <a:endParaRPr lang="zh-CN" altLang="en-US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  <p:sp>
          <p:nvSpPr>
            <p:cNvPr id="14354" name="矩形 25"/>
            <p:cNvSpPr/>
            <p:nvPr>
              <p:custDataLst>
                <p:tags r:id="rId22"/>
              </p:custDataLst>
            </p:nvPr>
          </p:nvSpPr>
          <p:spPr>
            <a:xfrm>
              <a:off x="4023255" y="4584699"/>
              <a:ext cx="5430837" cy="1199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把“</a:t>
              </a:r>
              <a:r>
                <a:rPr lang="en-US" altLang="zh-CN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ear”</a:t>
              </a:r>
              <a:r>
                <a:rPr lang="zh-CN" altLang="en-US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作为一个整体，可以组成单词 </a:t>
              </a:r>
              <a:r>
                <a:rPr lang="en-US" altLang="zh-CN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pear</a:t>
              </a:r>
              <a:r>
                <a:rPr lang="zh-CN" altLang="en-US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（梨），</a:t>
              </a:r>
              <a:r>
                <a:rPr lang="en-US" altLang="zh-CN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bear</a:t>
              </a:r>
              <a:r>
                <a:rPr lang="zh-CN" altLang="en-US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（熊），</a:t>
              </a:r>
              <a:r>
                <a:rPr lang="en-US" altLang="zh-CN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wear</a:t>
              </a:r>
              <a:r>
                <a:rPr lang="zh-CN" altLang="en-US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（穿）。</a:t>
              </a:r>
              <a:endPara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</p:grpSp>
      <p:pic>
        <p:nvPicPr>
          <p:cNvPr id="14355" name="图片 2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cstate="email"/>
          <a:stretch>
            <a:fillRect/>
          </a:stretch>
        </p:blipFill>
        <p:spPr>
          <a:xfrm>
            <a:off x="7875588" y="1776413"/>
            <a:ext cx="2057400" cy="2960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 fill="hold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 fill="hold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 fill="hold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 fill="hold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"/>
          <p:cNvSpPr/>
          <p:nvPr>
            <p:custDataLst>
              <p:tags r:id="rId1"/>
            </p:custDataLst>
          </p:nvPr>
        </p:nvSpPr>
        <p:spPr>
          <a:xfrm>
            <a:off x="1009650" y="381000"/>
            <a:ext cx="232410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5362" name="TextBox 8"/>
          <p:cNvSpPr/>
          <p:nvPr>
            <p:custDataLst>
              <p:tags r:id="rId2"/>
            </p:custDataLst>
          </p:nvPr>
        </p:nvSpPr>
        <p:spPr>
          <a:xfrm>
            <a:off x="3851275" y="1425575"/>
            <a:ext cx="42513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/'</a:t>
            </a:r>
            <a:r>
              <a:rPr lang="en-US" altLang="zh-CN" sz="2400" dirty="0" err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ɒrɪndʒ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 </a:t>
            </a:r>
            <a:r>
              <a:rPr lang="en-US" altLang="zh-CN" sz="2400" i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</a:t>
            </a:r>
            <a:r>
              <a:rPr lang="zh-CN" altLang="en-US" sz="2400" i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（名词）橙子</a:t>
            </a:r>
            <a:endParaRPr lang="en-US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grpSp>
        <p:nvGrpSpPr>
          <p:cNvPr id="15363" name="组合 2"/>
          <p:cNvGrpSpPr/>
          <p:nvPr>
            <p:custDataLst>
              <p:tags r:id="rId3"/>
            </p:custDataLst>
          </p:nvPr>
        </p:nvGrpSpPr>
        <p:grpSpPr>
          <a:xfrm>
            <a:off x="2028825" y="2638425"/>
            <a:ext cx="7908925" cy="1198563"/>
            <a:chOff x="2028825" y="2637896"/>
            <a:chExt cx="7908925" cy="1199059"/>
          </a:xfrm>
        </p:grpSpPr>
        <p:sp>
          <p:nvSpPr>
            <p:cNvPr id="15364" name="TextBox 8"/>
            <p:cNvSpPr/>
            <p:nvPr>
              <p:custDataLst>
                <p:tags r:id="rId4"/>
              </p:custDataLst>
            </p:nvPr>
          </p:nvSpPr>
          <p:spPr>
            <a:xfrm>
              <a:off x="3182938" y="2637896"/>
              <a:ext cx="6754812" cy="1199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 eaLnBrk="0" hangingPunct="0">
                <a:lnSpc>
                  <a:spcPct val="150000"/>
                </a:lnSpc>
              </a:pPr>
              <a:r>
                <a:rPr lang="zh-CN" altLang="en-US" sz="2400" dirty="0">
                  <a:latin typeface="Georgia" panose="02040502050405020303" charset="0"/>
                  <a:ea typeface="汉仪楷体简" panose="02010600000101010101" charset="-122"/>
                </a:rPr>
                <a:t>发音：字母</a:t>
              </a:r>
              <a:r>
                <a:rPr lang="en-US" altLang="zh-CN" sz="2400" dirty="0">
                  <a:latin typeface="Georgia" panose="02040502050405020303" charset="0"/>
                  <a:ea typeface="汉仪楷体简" panose="02010600000101010101" charset="-122"/>
                </a:rPr>
                <a:t>o</a:t>
              </a:r>
              <a:r>
                <a:rPr lang="zh-CN" altLang="en-US" sz="2400" dirty="0">
                  <a:latin typeface="Georgia" panose="02040502050405020303" charset="0"/>
                  <a:ea typeface="汉仪楷体简" panose="02010600000101010101" charset="-122"/>
                </a:rPr>
                <a:t>在单词中发</a:t>
              </a:r>
              <a:r>
                <a:rPr lang="en-US" altLang="zh-CN" sz="2400" dirty="0">
                  <a:latin typeface="Georgia" panose="02040502050405020303" charset="0"/>
                  <a:ea typeface="汉仪楷体简" panose="02010600000101010101" charset="-122"/>
                </a:rPr>
                <a:t>/ɒ/</a:t>
              </a:r>
              <a:r>
                <a:rPr lang="zh-CN" altLang="en-US" sz="2400" dirty="0">
                  <a:latin typeface="Georgia" panose="02040502050405020303" charset="0"/>
                  <a:ea typeface="汉仪楷体简" panose="02010600000101010101" charset="-122"/>
                </a:rPr>
                <a:t>的音。　</a:t>
              </a:r>
              <a:endParaRPr lang="en-US" altLang="zh-CN" sz="2400" dirty="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 eaLnBrk="0" hangingPunct="0">
                <a:lnSpc>
                  <a:spcPct val="150000"/>
                </a:lnSpc>
              </a:pPr>
              <a:r>
                <a:rPr lang="zh-CN" altLang="en-US" sz="2400" dirty="0">
                  <a:latin typeface="Georgia" panose="02040502050405020303" charset="0"/>
                  <a:ea typeface="汉仪楷体简" panose="02010600000101010101" charset="-122"/>
                </a:rPr>
                <a:t>复数：</a:t>
              </a:r>
              <a:r>
                <a:rPr lang="en-US" altLang="zh-CN" sz="2400" dirty="0">
                  <a:latin typeface="Georgia" panose="02040502050405020303" charset="0"/>
                  <a:ea typeface="汉仪楷体简" panose="02010600000101010101" charset="-122"/>
                </a:rPr>
                <a:t>oranges    </a:t>
              </a:r>
              <a:r>
                <a:rPr lang="zh-CN" altLang="en-US" sz="2400" dirty="0">
                  <a:latin typeface="Georgia" panose="02040502050405020303" charset="0"/>
                  <a:ea typeface="汉仪楷体简" panose="02010600000101010101" charset="-122"/>
                </a:rPr>
                <a:t>一词多义：</a:t>
              </a:r>
              <a:r>
                <a:rPr lang="en-US" altLang="zh-CN" sz="2400" dirty="0">
                  <a:latin typeface="Georgia" panose="02040502050405020303" charset="0"/>
                  <a:ea typeface="汉仪楷体简" panose="02010600000101010101" charset="-122"/>
                </a:rPr>
                <a:t>orange</a:t>
              </a:r>
              <a:r>
                <a:rPr lang="zh-CN" altLang="en-US" sz="2400" dirty="0">
                  <a:latin typeface="Georgia" panose="02040502050405020303" charset="0"/>
                  <a:ea typeface="汉仪楷体简" panose="02010600000101010101" charset="-122"/>
                </a:rPr>
                <a:t>橙色；橙色的</a:t>
              </a:r>
              <a:endParaRPr lang="zh-CN" altLang="en-US" sz="2400" dirty="0">
                <a:latin typeface="Georgia" panose="02040502050405020303" charset="0"/>
                <a:ea typeface="汉仪楷体简" panose="02010600000101010101" charset="-122"/>
              </a:endParaRPr>
            </a:p>
          </p:txBody>
        </p:sp>
        <p:grpSp>
          <p:nvGrpSpPr>
            <p:cNvPr id="15365" name="组合 1"/>
            <p:cNvGrpSpPr/>
            <p:nvPr>
              <p:custDataLst>
                <p:tags r:id="rId5"/>
              </p:custDataLst>
            </p:nvPr>
          </p:nvGrpSpPr>
          <p:grpSpPr>
            <a:xfrm>
              <a:off x="2028824" y="2725208"/>
              <a:ext cx="1040153" cy="458930"/>
              <a:chOff x="976188" y="4305300"/>
              <a:chExt cx="1040275" cy="458930"/>
            </a:xfrm>
          </p:grpSpPr>
          <p:sp>
            <p:nvSpPr>
              <p:cNvPr id="15366" name="文本框 23"/>
              <p:cNvSpPr/>
              <p:nvPr>
                <p:custDataLst>
                  <p:tags r:id="rId6"/>
                </p:custDataLst>
              </p:nvPr>
            </p:nvSpPr>
            <p:spPr>
              <a:xfrm>
                <a:off x="1231900" y="4305300"/>
                <a:ext cx="784563" cy="45893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</a:rPr>
                  <a:t>考向</a:t>
                </a:r>
                <a:endPara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endParaRPr>
              </a:p>
            </p:txBody>
          </p:sp>
          <p:pic>
            <p:nvPicPr>
              <p:cNvPr id="15367" name="图片 24" descr="花盆.png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 cstate="email"/>
              <a:stretch>
                <a:fillRect/>
              </a:stretch>
            </p:blipFill>
            <p:spPr>
              <a:xfrm>
                <a:off x="976188" y="4339400"/>
                <a:ext cx="322262" cy="3683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5368" name="Picture 2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24113" y="1412875"/>
            <a:ext cx="1420812" cy="646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9" name="矩形 20"/>
          <p:cNvSpPr/>
          <p:nvPr>
            <p:custDataLst>
              <p:tags r:id="rId11"/>
            </p:custDataLst>
          </p:nvPr>
        </p:nvSpPr>
        <p:spPr>
          <a:xfrm>
            <a:off x="2290763" y="1949450"/>
            <a:ext cx="669766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Have some oranges. 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吃些橙子吧。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grpSp>
        <p:nvGrpSpPr>
          <p:cNvPr id="15370" name="组合 3"/>
          <p:cNvGrpSpPr/>
          <p:nvPr>
            <p:custDataLst>
              <p:tags r:id="rId12"/>
            </p:custDataLst>
          </p:nvPr>
        </p:nvGrpSpPr>
        <p:grpSpPr>
          <a:xfrm>
            <a:off x="1379538" y="3760788"/>
            <a:ext cx="8788400" cy="644525"/>
            <a:chOff x="1379538" y="3760258"/>
            <a:chExt cx="8788929" cy="645122"/>
          </a:xfrm>
        </p:grpSpPr>
        <p:grpSp>
          <p:nvGrpSpPr>
            <p:cNvPr id="15371" name="组合 2"/>
            <p:cNvGrpSpPr/>
            <p:nvPr>
              <p:custDataLst>
                <p:tags r:id="rId13"/>
              </p:custDataLst>
            </p:nvPr>
          </p:nvGrpSpPr>
          <p:grpSpPr>
            <a:xfrm>
              <a:off x="1379538" y="3872971"/>
              <a:ext cx="2366962" cy="458738"/>
              <a:chOff x="434100" y="4005263"/>
              <a:chExt cx="2368631" cy="457871"/>
            </a:xfrm>
          </p:grpSpPr>
          <p:sp>
            <p:nvSpPr>
              <p:cNvPr id="15372" name="TextBox 10"/>
              <p:cNvSpPr/>
              <p:nvPr>
                <p:custDataLst>
                  <p:tags r:id="rId14"/>
                </p:custDataLst>
              </p:nvPr>
            </p:nvSpPr>
            <p:spPr>
              <a:xfrm>
                <a:off x="714374" y="4005263"/>
                <a:ext cx="2088357" cy="45787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/>
                <a:r>
                  <a:rPr lang="zh-CN" altLang="en-US" sz="2400">
                    <a:solidFill>
                      <a:srgbClr val="0000FF"/>
                    </a:solidFill>
                    <a:latin typeface="Georgia" panose="02040502050405020303" charset="0"/>
                    <a:ea typeface="汉仪楷体简" panose="02010600000101010101" charset="-122"/>
                  </a:rPr>
                  <a:t>魔法记忆：</a:t>
                </a:r>
                <a:endParaRPr lang="zh-CN" altLang="en-US" sz="2400">
                  <a:solidFill>
                    <a:srgbClr val="0000FF"/>
                  </a:solidFill>
                  <a:latin typeface="Georgia" panose="02040502050405020303" charset="0"/>
                  <a:ea typeface="汉仪楷体简" panose="02010600000101010101" charset="-122"/>
                </a:endParaRPr>
              </a:p>
            </p:txBody>
          </p:sp>
          <p:pic>
            <p:nvPicPr>
              <p:cNvPr id="15373" name="图片 29" descr="花盆.png"/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8" cstate="email"/>
              <a:stretch>
                <a:fillRect/>
              </a:stretch>
            </p:blipFill>
            <p:spPr>
              <a:xfrm>
                <a:off x="434100" y="4040972"/>
                <a:ext cx="323850" cy="3683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15374" name="矩形 23"/>
            <p:cNvSpPr/>
            <p:nvPr>
              <p:custDataLst>
                <p:tags r:id="rId16"/>
              </p:custDataLst>
            </p:nvPr>
          </p:nvSpPr>
          <p:spPr>
            <a:xfrm>
              <a:off x="2892425" y="3760258"/>
              <a:ext cx="7276042" cy="64512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　</a:t>
              </a:r>
              <a:r>
                <a:rPr lang="en-US" altLang="zh-CN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orange“</a:t>
              </a:r>
              <a:r>
                <a:rPr lang="zh-CN" altLang="en-US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橙子</a:t>
              </a:r>
              <a:r>
                <a:rPr lang="en-US" altLang="zh-CN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”</a:t>
              </a:r>
              <a:r>
                <a:rPr lang="zh-CN" altLang="en-US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圆溜溜，像个 </a:t>
              </a:r>
              <a:r>
                <a:rPr lang="en-US" altLang="zh-CN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“</a:t>
              </a:r>
              <a:r>
                <a:rPr lang="zh-CN" altLang="en-US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橙色的</a:t>
              </a:r>
              <a:r>
                <a:rPr lang="en-US" altLang="zh-CN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”</a:t>
              </a:r>
              <a:r>
                <a:rPr lang="zh-CN" altLang="en-US" sz="24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小皮球。</a:t>
              </a:r>
              <a:endParaRPr lang="zh-CN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</p:grpSp>
      <p:grpSp>
        <p:nvGrpSpPr>
          <p:cNvPr id="15375" name="组合 4"/>
          <p:cNvGrpSpPr/>
          <p:nvPr>
            <p:custDataLst>
              <p:tags r:id="rId17"/>
            </p:custDataLst>
          </p:nvPr>
        </p:nvGrpSpPr>
        <p:grpSpPr>
          <a:xfrm>
            <a:off x="1933575" y="4602163"/>
            <a:ext cx="7908925" cy="1543050"/>
            <a:chOff x="1933575" y="4602342"/>
            <a:chExt cx="7909454" cy="1543720"/>
          </a:xfrm>
        </p:grpSpPr>
        <p:grpSp>
          <p:nvGrpSpPr>
            <p:cNvPr id="15376" name="组合 12"/>
            <p:cNvGrpSpPr/>
            <p:nvPr>
              <p:custDataLst>
                <p:tags r:id="rId18"/>
              </p:custDataLst>
            </p:nvPr>
          </p:nvGrpSpPr>
          <p:grpSpPr>
            <a:xfrm>
              <a:off x="1933575" y="4602342"/>
              <a:ext cx="1917700" cy="1485900"/>
              <a:chOff x="603250" y="3113088"/>
              <a:chExt cx="1917700" cy="1485900"/>
            </a:xfrm>
          </p:grpSpPr>
          <p:pic>
            <p:nvPicPr>
              <p:cNvPr id="15377" name="图片 3" descr="泡泡1.png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20" cstate="email"/>
              <a:stretch>
                <a:fillRect/>
              </a:stretch>
            </p:blipFill>
            <p:spPr>
              <a:xfrm>
                <a:off x="603250" y="3113088"/>
                <a:ext cx="1917700" cy="14859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15378" name="文本框 2"/>
              <p:cNvSpPr/>
              <p:nvPr>
                <p:custDataLst>
                  <p:tags r:id="rId21"/>
                </p:custDataLst>
              </p:nvPr>
            </p:nvSpPr>
            <p:spPr>
              <a:xfrm>
                <a:off x="1000724" y="3354388"/>
                <a:ext cx="1097353" cy="82994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 algn="ctr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  <a:sym typeface="Calibri" panose="020F0502020204030204" pitchFamily="34" charset="0"/>
                  </a:rPr>
                  <a:t>易错点</a:t>
                </a:r>
                <a:endPara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Calibri" panose="020F0502020204030204" pitchFamily="34" charset="0"/>
                </a:endParaRPr>
              </a:p>
              <a:p>
                <a:pPr lvl="0" algn="ctr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  <a:sym typeface="Calibri" panose="020F0502020204030204" pitchFamily="34" charset="0"/>
                  </a:rPr>
                  <a:t>提示</a:t>
                </a:r>
                <a:endPara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5379" name="TextBox 2"/>
            <p:cNvSpPr/>
            <p:nvPr>
              <p:custDataLst>
                <p:tags r:id="rId22"/>
              </p:custDataLst>
            </p:nvPr>
          </p:nvSpPr>
          <p:spPr>
            <a:xfrm>
              <a:off x="3581929" y="5500902"/>
              <a:ext cx="6261100" cy="6451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“一个橙子”是“</a:t>
              </a:r>
              <a:r>
                <a: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an orange”</a:t>
              </a:r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。</a:t>
              </a:r>
              <a:endPara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</p:grpSp>
      <p:pic>
        <p:nvPicPr>
          <p:cNvPr id="15380" name="图片 2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cstate="email"/>
          <a:stretch>
            <a:fillRect/>
          </a:stretch>
        </p:blipFill>
        <p:spPr>
          <a:xfrm>
            <a:off x="7840663" y="1401763"/>
            <a:ext cx="1609725" cy="19954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/>
          <p:nvPr>
            <p:custDataLst>
              <p:tags r:id="rId1"/>
            </p:custDataLst>
          </p:nvPr>
        </p:nvSpPr>
        <p:spPr>
          <a:xfrm>
            <a:off x="1009650" y="381000"/>
            <a:ext cx="232410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6386" name="TextBox 8"/>
          <p:cNvSpPr/>
          <p:nvPr>
            <p:custDataLst>
              <p:tags r:id="rId2"/>
            </p:custDataLst>
          </p:nvPr>
        </p:nvSpPr>
        <p:spPr>
          <a:xfrm>
            <a:off x="4016375" y="1965325"/>
            <a:ext cx="55372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/bə'nɑːnə/ </a:t>
            </a:r>
            <a:r>
              <a:rPr lang="en-US" altLang="zh-CN" sz="2400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</a:t>
            </a:r>
            <a:r>
              <a:rPr lang="zh-CN" altLang="en-US" sz="2400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（名词）香蕉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grpSp>
        <p:nvGrpSpPr>
          <p:cNvPr id="16387" name="组合 9"/>
          <p:cNvGrpSpPr/>
          <p:nvPr>
            <p:custDataLst>
              <p:tags r:id="rId3"/>
            </p:custDataLst>
          </p:nvPr>
        </p:nvGrpSpPr>
        <p:grpSpPr>
          <a:xfrm>
            <a:off x="2098675" y="4340225"/>
            <a:ext cx="6040438" cy="1198563"/>
            <a:chOff x="2098592" y="4340340"/>
            <a:chExt cx="6040787" cy="1199059"/>
          </a:xfrm>
        </p:grpSpPr>
        <p:sp>
          <p:nvSpPr>
            <p:cNvPr id="16388" name="TextBox 8"/>
            <p:cNvSpPr/>
            <p:nvPr>
              <p:custDataLst>
                <p:tags r:id="rId4"/>
              </p:custDataLst>
            </p:nvPr>
          </p:nvSpPr>
          <p:spPr>
            <a:xfrm>
              <a:off x="3249879" y="4340340"/>
              <a:ext cx="4889500" cy="1199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 eaLnBrk="0" hangingPunct="0">
                <a:lnSpc>
                  <a:spcPct val="150000"/>
                </a:lnSpc>
              </a:pPr>
              <a:r>
                <a:rPr lang="zh-CN" altLang="en-US" sz="2400">
                  <a:latin typeface="Georgia" panose="02040502050405020303" charset="0"/>
                  <a:ea typeface="汉仪楷体简" panose="02010600000101010101" charset="-122"/>
                </a:rPr>
                <a:t>复数：</a:t>
              </a:r>
              <a:r>
                <a:rPr lang="en-US" altLang="zh-CN" sz="2400">
                  <a:latin typeface="Georgia" panose="02040502050405020303" charset="0"/>
                  <a:ea typeface="汉仪楷体简" panose="02010600000101010101" charset="-122"/>
                </a:rPr>
                <a:t>bananas</a:t>
              </a:r>
              <a:endParaRPr lang="en-US" altLang="zh-CN" sz="240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 eaLnBrk="0" hangingPunct="0">
                <a:lnSpc>
                  <a:spcPct val="150000"/>
                </a:lnSpc>
              </a:pPr>
              <a:r>
                <a:rPr lang="zh-CN" altLang="en-US" sz="2400">
                  <a:latin typeface="Georgia" panose="02040502050405020303" charset="0"/>
                  <a:ea typeface="汉仪楷体简" panose="02010600000101010101" charset="-122"/>
                </a:rPr>
                <a:t>形近词：</a:t>
              </a:r>
              <a:r>
                <a:rPr lang="en-US" altLang="zh-CN" sz="2400">
                  <a:latin typeface="Georgia" panose="02040502050405020303" charset="0"/>
                  <a:ea typeface="汉仪楷体简" panose="02010600000101010101" charset="-122"/>
                </a:rPr>
                <a:t>Canada </a:t>
              </a:r>
              <a:r>
                <a:rPr lang="zh-CN" altLang="en-US" sz="2400">
                  <a:latin typeface="Georgia" panose="02040502050405020303" charset="0"/>
                  <a:ea typeface="汉仪楷体简" panose="02010600000101010101" charset="-122"/>
                </a:rPr>
                <a:t>加拿大</a:t>
              </a:r>
              <a:endParaRPr lang="zh-CN" altLang="en-US" sz="2400">
                <a:latin typeface="Georgia" panose="02040502050405020303" charset="0"/>
                <a:ea typeface="汉仪楷体简" panose="02010600000101010101" charset="-122"/>
              </a:endParaRPr>
            </a:p>
          </p:txBody>
        </p:sp>
        <p:grpSp>
          <p:nvGrpSpPr>
            <p:cNvPr id="16389" name="组合 1"/>
            <p:cNvGrpSpPr/>
            <p:nvPr>
              <p:custDataLst>
                <p:tags r:id="rId5"/>
              </p:custDataLst>
            </p:nvPr>
          </p:nvGrpSpPr>
          <p:grpSpPr>
            <a:xfrm>
              <a:off x="2098592" y="4478840"/>
              <a:ext cx="1042510" cy="459225"/>
              <a:chOff x="976188" y="4305300"/>
              <a:chExt cx="1042319" cy="460046"/>
            </a:xfrm>
          </p:grpSpPr>
          <p:sp>
            <p:nvSpPr>
              <p:cNvPr id="16390" name="文本框 23"/>
              <p:cNvSpPr/>
              <p:nvPr>
                <p:custDataLst>
                  <p:tags r:id="rId6"/>
                </p:custDataLst>
              </p:nvPr>
            </p:nvSpPr>
            <p:spPr>
              <a:xfrm>
                <a:off x="1231900" y="4305300"/>
                <a:ext cx="786607" cy="46004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</a:rPr>
                  <a:t>考向</a:t>
                </a:r>
                <a:endPara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endParaRPr>
              </a:p>
            </p:txBody>
          </p:sp>
          <p:pic>
            <p:nvPicPr>
              <p:cNvPr id="16391" name="图片 24" descr="花盆.png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 cstate="email"/>
              <a:stretch>
                <a:fillRect/>
              </a:stretch>
            </p:blipFill>
            <p:spPr>
              <a:xfrm>
                <a:off x="976188" y="4343919"/>
                <a:ext cx="322262" cy="3683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6392" name="Picture 2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378075" y="1927225"/>
            <a:ext cx="1638300" cy="760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93" name="矩形 20"/>
          <p:cNvSpPr/>
          <p:nvPr>
            <p:custDataLst>
              <p:tags r:id="rId11"/>
            </p:custDataLst>
          </p:nvPr>
        </p:nvSpPr>
        <p:spPr>
          <a:xfrm>
            <a:off x="2346325" y="2925763"/>
            <a:ext cx="6697663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Can I have some bananas?</a:t>
            </a:r>
            <a:endParaRPr lang="en-US" altLang="zh-CN" sz="240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              </a:t>
            </a: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我能吃些香蕉吗？</a:t>
            </a:r>
            <a:endParaRPr lang="zh-CN" altLang="en-US" sz="240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6394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764463" y="2767013"/>
            <a:ext cx="2095500" cy="2095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/>
          <p:nvPr>
            <p:custDataLst>
              <p:tags r:id="rId1"/>
            </p:custDataLst>
          </p:nvPr>
        </p:nvSpPr>
        <p:spPr>
          <a:xfrm>
            <a:off x="1009650" y="381000"/>
            <a:ext cx="232410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7410" name="TextBox 8"/>
          <p:cNvSpPr/>
          <p:nvPr>
            <p:custDataLst>
              <p:tags r:id="rId2"/>
            </p:custDataLst>
          </p:nvPr>
        </p:nvSpPr>
        <p:spPr>
          <a:xfrm>
            <a:off x="3757613" y="1504950"/>
            <a:ext cx="3659187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/'æpl/</a:t>
            </a:r>
            <a:r>
              <a:rPr lang="en-US" altLang="zh-CN" sz="2400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</a:t>
            </a:r>
            <a:r>
              <a:rPr lang="zh-CN" altLang="en-US" sz="2400" i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 ．</a:t>
            </a: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（名词）苹果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grpSp>
        <p:nvGrpSpPr>
          <p:cNvPr id="17411" name="组合 13"/>
          <p:cNvGrpSpPr/>
          <p:nvPr>
            <p:custDataLst>
              <p:tags r:id="rId3"/>
            </p:custDataLst>
          </p:nvPr>
        </p:nvGrpSpPr>
        <p:grpSpPr>
          <a:xfrm>
            <a:off x="2347913" y="3087688"/>
            <a:ext cx="7897812" cy="1198562"/>
            <a:chOff x="2347384" y="3087688"/>
            <a:chExt cx="7897813" cy="1199059"/>
          </a:xfrm>
        </p:grpSpPr>
        <p:sp>
          <p:nvSpPr>
            <p:cNvPr id="17412" name="TextBox 8"/>
            <p:cNvSpPr/>
            <p:nvPr>
              <p:custDataLst>
                <p:tags r:id="rId4"/>
              </p:custDataLst>
            </p:nvPr>
          </p:nvSpPr>
          <p:spPr>
            <a:xfrm>
              <a:off x="3490384" y="3087688"/>
              <a:ext cx="6754813" cy="1199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 eaLnBrk="0" hangingPunct="0">
                <a:lnSpc>
                  <a:spcPct val="150000"/>
                </a:lnSpc>
              </a:pPr>
              <a:r>
                <a:rPr lang="zh-CN" altLang="en-US" sz="2400">
                  <a:latin typeface="Georgia" panose="02040502050405020303" charset="0"/>
                  <a:ea typeface="汉仪楷体简" panose="02010600000101010101" charset="-122"/>
                </a:rPr>
                <a:t>发音：字母</a:t>
              </a:r>
              <a:r>
                <a:rPr lang="en-US" altLang="zh-CN" sz="2400">
                  <a:latin typeface="Georgia" panose="02040502050405020303" charset="0"/>
                  <a:ea typeface="汉仪楷体简" panose="02010600000101010101" charset="-122"/>
                </a:rPr>
                <a:t>a</a:t>
              </a:r>
              <a:r>
                <a:rPr lang="zh-CN" altLang="en-US" sz="2400">
                  <a:latin typeface="Georgia" panose="02040502050405020303" charset="0"/>
                  <a:ea typeface="汉仪楷体简" panose="02010600000101010101" charset="-122"/>
                </a:rPr>
                <a:t>在单词中发</a:t>
              </a:r>
              <a:r>
                <a:rPr lang="en-US" altLang="zh-CN" sz="2400">
                  <a:latin typeface="Georgia" panose="02040502050405020303" charset="0"/>
                  <a:ea typeface="汉仪楷体简" panose="02010600000101010101" charset="-122"/>
                </a:rPr>
                <a:t>/æ/</a:t>
              </a:r>
              <a:r>
                <a:rPr lang="zh-CN" altLang="en-US" sz="2400">
                  <a:latin typeface="Georgia" panose="02040502050405020303" charset="0"/>
                  <a:ea typeface="汉仪楷体简" panose="02010600000101010101" charset="-122"/>
                </a:rPr>
                <a:t>的音。</a:t>
              </a:r>
              <a:endParaRPr lang="zh-CN" altLang="en-US" sz="2400"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 eaLnBrk="0" hangingPunct="0">
                <a:lnSpc>
                  <a:spcPct val="150000"/>
                </a:lnSpc>
              </a:pPr>
              <a:r>
                <a:rPr lang="zh-CN" altLang="en-US" sz="2400">
                  <a:latin typeface="Georgia" panose="02040502050405020303" charset="0"/>
                  <a:ea typeface="汉仪楷体简" panose="02010600000101010101" charset="-122"/>
                </a:rPr>
                <a:t>复数：</a:t>
              </a:r>
              <a:r>
                <a:rPr lang="en-US" altLang="zh-CN" sz="2400">
                  <a:latin typeface="Georgia" panose="02040502050405020303" charset="0"/>
                  <a:ea typeface="汉仪楷体简" panose="02010600000101010101" charset="-122"/>
                </a:rPr>
                <a:t>apples</a:t>
              </a:r>
              <a:endParaRPr lang="en-US" altLang="zh-CN" sz="2400">
                <a:latin typeface="Georgia" panose="02040502050405020303" charset="0"/>
                <a:ea typeface="汉仪楷体简" panose="02010600000101010101" charset="-122"/>
              </a:endParaRPr>
            </a:p>
          </p:txBody>
        </p:sp>
        <p:grpSp>
          <p:nvGrpSpPr>
            <p:cNvPr id="17413" name="组合 1"/>
            <p:cNvGrpSpPr/>
            <p:nvPr>
              <p:custDataLst>
                <p:tags r:id="rId5"/>
              </p:custDataLst>
            </p:nvPr>
          </p:nvGrpSpPr>
          <p:grpSpPr>
            <a:xfrm>
              <a:off x="2347384" y="3186113"/>
              <a:ext cx="1040153" cy="458931"/>
              <a:chOff x="976188" y="4305300"/>
              <a:chExt cx="1040275" cy="458932"/>
            </a:xfrm>
          </p:grpSpPr>
          <p:sp>
            <p:nvSpPr>
              <p:cNvPr id="17414" name="文本框 23"/>
              <p:cNvSpPr/>
              <p:nvPr>
                <p:custDataLst>
                  <p:tags r:id="rId6"/>
                </p:custDataLst>
              </p:nvPr>
            </p:nvSpPr>
            <p:spPr>
              <a:xfrm>
                <a:off x="1231900" y="4305300"/>
                <a:ext cx="784563" cy="45893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</a:rPr>
                  <a:t>考向</a:t>
                </a:r>
                <a:endPara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endParaRPr>
              </a:p>
            </p:txBody>
          </p:sp>
          <p:pic>
            <p:nvPicPr>
              <p:cNvPr id="17415" name="图片 24" descr="花盆.png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 cstate="email"/>
              <a:stretch>
                <a:fillRect/>
              </a:stretch>
            </p:blipFill>
            <p:spPr>
              <a:xfrm>
                <a:off x="976188" y="4339400"/>
                <a:ext cx="322262" cy="3683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7416" name="矩形 20"/>
          <p:cNvSpPr/>
          <p:nvPr>
            <p:custDataLst>
              <p:tags r:id="rId9"/>
            </p:custDataLst>
          </p:nvPr>
        </p:nvSpPr>
        <p:spPr>
          <a:xfrm>
            <a:off x="2622550" y="2338388"/>
            <a:ext cx="66976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Let’s buy some apples.</a:t>
            </a: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咱们买些苹果吧。</a:t>
            </a:r>
            <a:endParaRPr lang="zh-CN" altLang="en-US" sz="240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grpSp>
        <p:nvGrpSpPr>
          <p:cNvPr id="17417" name="组合 14"/>
          <p:cNvGrpSpPr/>
          <p:nvPr>
            <p:custDataLst>
              <p:tags r:id="rId10"/>
            </p:custDataLst>
          </p:nvPr>
        </p:nvGrpSpPr>
        <p:grpSpPr>
          <a:xfrm>
            <a:off x="1839913" y="4264025"/>
            <a:ext cx="8031162" cy="1485900"/>
            <a:chOff x="1839384" y="4263232"/>
            <a:chExt cx="8030972" cy="1485900"/>
          </a:xfrm>
        </p:grpSpPr>
        <p:grpSp>
          <p:nvGrpSpPr>
            <p:cNvPr id="17418" name="组合 12"/>
            <p:cNvGrpSpPr/>
            <p:nvPr>
              <p:custDataLst>
                <p:tags r:id="rId11"/>
              </p:custDataLst>
            </p:nvPr>
          </p:nvGrpSpPr>
          <p:grpSpPr>
            <a:xfrm>
              <a:off x="1839384" y="4263232"/>
              <a:ext cx="1917700" cy="1485900"/>
              <a:chOff x="603250" y="3113088"/>
              <a:chExt cx="1917700" cy="1485900"/>
            </a:xfrm>
          </p:grpSpPr>
          <p:pic>
            <p:nvPicPr>
              <p:cNvPr id="17419" name="图片 3" descr="泡泡1.png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3" cstate="email"/>
              <a:stretch>
                <a:fillRect/>
              </a:stretch>
            </p:blipFill>
            <p:spPr>
              <a:xfrm>
                <a:off x="603250" y="3113088"/>
                <a:ext cx="1917700" cy="14859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17420" name="文本框 2"/>
              <p:cNvSpPr/>
              <p:nvPr>
                <p:custDataLst>
                  <p:tags r:id="rId14"/>
                </p:custDataLst>
              </p:nvPr>
            </p:nvSpPr>
            <p:spPr>
              <a:xfrm>
                <a:off x="1000773" y="3354388"/>
                <a:ext cx="1097254" cy="82994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</a:lstStyle>
              <a:p>
                <a:pPr lvl="0" algn="ctr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  <a:sym typeface="Calibri" panose="020F0502020204030204" pitchFamily="34" charset="0"/>
                  </a:rPr>
                  <a:t>易错点</a:t>
                </a:r>
                <a:endPara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Calibri" panose="020F0502020204030204" pitchFamily="34" charset="0"/>
                </a:endParaRPr>
              </a:p>
              <a:p>
                <a:pPr lvl="0" algn="ctr"/>
                <a:r>
                  <a:rPr lang="zh-CN" altLang="en-US" sz="2400">
                    <a:solidFill>
                      <a:srgbClr val="FF0000"/>
                    </a:solidFill>
                    <a:latin typeface="Georgia" panose="02040502050405020303" charset="0"/>
                    <a:ea typeface="汉仪楷体简" panose="02010600000101010101" charset="-122"/>
                    <a:sym typeface="Calibri" panose="020F0502020204030204" pitchFamily="34" charset="0"/>
                  </a:rPr>
                  <a:t>提示</a:t>
                </a:r>
                <a:endPara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7421" name="TextBox 2"/>
            <p:cNvSpPr/>
            <p:nvPr>
              <p:custDataLst>
                <p:tags r:id="rId15"/>
              </p:custDataLst>
            </p:nvPr>
          </p:nvSpPr>
          <p:spPr>
            <a:xfrm>
              <a:off x="3609256" y="5088889"/>
              <a:ext cx="6261100" cy="6451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“一个苹果”是 </a:t>
              </a:r>
              <a:r>
                <a:rPr lang="en-US" altLang="zh-CN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“an apple”</a:t>
              </a:r>
              <a:r>
                <a:rPr lang="zh-CN" altLang="en-US" sz="240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。</a:t>
              </a:r>
              <a:endPara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</p:grpSp>
      <p:pic>
        <p:nvPicPr>
          <p:cNvPr id="17422" name="Picture 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2416175" y="1528763"/>
            <a:ext cx="1319213" cy="679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23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cstate="email"/>
          <a:stretch>
            <a:fillRect/>
          </a:stretch>
        </p:blipFill>
        <p:spPr>
          <a:xfrm>
            <a:off x="7416800" y="1174750"/>
            <a:ext cx="1220788" cy="1220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24" name="图片 16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cstate="email"/>
          <a:stretch>
            <a:fillRect/>
          </a:stretch>
        </p:blipFill>
        <p:spPr>
          <a:xfrm>
            <a:off x="5475288" y="3725863"/>
            <a:ext cx="1338262" cy="1347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25" name="New picture"/>
          <p:cNvPicPr/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1087100" y="104648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 fill="hold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38" tIns="45718" rIns="91438" bIns="45718" anchor="ctr" anchorCtr="0"/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rPr lang="en-US" altLang="zh-CN" b="1" dirty="0">
                <a:latin typeface="Georgia" panose="02040502050405020303" charset="0"/>
                <a:ea typeface="汉仪魏碑简" panose="02010600000101010101" charset="-122"/>
              </a:rPr>
              <a:t>Let’s chant</a:t>
            </a:r>
            <a:endParaRPr lang="en-US" altLang="zh-CN" b="1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8434" name="TextBox 9"/>
          <p:cNvSpPr/>
          <p:nvPr>
            <p:custDataLst>
              <p:tags r:id="rId2"/>
            </p:custDataLst>
          </p:nvPr>
        </p:nvSpPr>
        <p:spPr>
          <a:xfrm>
            <a:off x="1524000" y="1143000"/>
            <a:ext cx="9144000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342900" lvl="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Apples</a:t>
            </a:r>
            <a:r>
              <a:rPr lang="en-US" altLang="zh-CN" sz="2800" b="1" dirty="0">
                <a:solidFill>
                  <a:srgbClr val="99CC00"/>
                </a:solidFill>
                <a:latin typeface="Georgia" panose="02040502050405020303" charset="0"/>
                <a:ea typeface="汉仪魏碑简" panose="02010600000101010101" charset="-122"/>
              </a:rPr>
              <a:t>, </a:t>
            </a:r>
            <a:r>
              <a:rPr lang="en-US" altLang="zh-CN" sz="2800" b="1" dirty="0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apples.</a:t>
            </a:r>
            <a:r>
              <a:rPr lang="en-US" altLang="zh-CN" sz="2800" b="1" dirty="0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 Do you like </a:t>
            </a:r>
            <a:r>
              <a:rPr lang="en-US" altLang="zh-CN" sz="2800" b="1" dirty="0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</a:rPr>
              <a:t>apples?</a:t>
            </a:r>
            <a:endParaRPr lang="en-US" altLang="zh-CN" sz="2800" b="1" dirty="0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8435" name="TextBox 10"/>
          <p:cNvSpPr/>
          <p:nvPr>
            <p:custDataLst>
              <p:tags r:id="rId3"/>
            </p:custDataLst>
          </p:nvPr>
        </p:nvSpPr>
        <p:spPr>
          <a:xfrm>
            <a:off x="1524000" y="1854200"/>
            <a:ext cx="5072063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Yes ,I do . Yes, I do.</a:t>
            </a:r>
            <a:endParaRPr lang="en-US" altLang="zh-CN" sz="2800" b="1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8436" name="TextBox 11"/>
          <p:cNvSpPr/>
          <p:nvPr>
            <p:custDataLst>
              <p:tags r:id="rId4"/>
            </p:custDataLst>
          </p:nvPr>
        </p:nvSpPr>
        <p:spPr>
          <a:xfrm>
            <a:off x="1524000" y="6140450"/>
            <a:ext cx="5572125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No, I don’t. No I don’t.</a:t>
            </a:r>
            <a:endParaRPr lang="en-US" altLang="zh-CN" sz="2800" b="1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8437" name="TextBox 12"/>
          <p:cNvSpPr/>
          <p:nvPr>
            <p:custDataLst>
              <p:tags r:id="rId5"/>
            </p:custDataLst>
          </p:nvPr>
        </p:nvSpPr>
        <p:spPr>
          <a:xfrm>
            <a:off x="1524000" y="2568575"/>
            <a:ext cx="9144000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6600"/>
                </a:solidFill>
                <a:latin typeface="Georgia" panose="02040502050405020303" charset="0"/>
                <a:ea typeface="汉仪楷体简" panose="02010600000101010101" charset="-122"/>
              </a:rPr>
              <a:t>Oranges</a:t>
            </a:r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, </a:t>
            </a:r>
            <a:r>
              <a:rPr lang="en-US" altLang="zh-CN" sz="2800" b="1" dirty="0">
                <a:solidFill>
                  <a:srgbClr val="FF6600"/>
                </a:solidFill>
                <a:latin typeface="Georgia" panose="02040502050405020303" charset="0"/>
                <a:ea typeface="汉仪楷体简" panose="02010600000101010101" charset="-122"/>
              </a:rPr>
              <a:t>oranges.</a:t>
            </a:r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 Do you like </a:t>
            </a:r>
            <a:r>
              <a:rPr lang="en-US" altLang="zh-CN" sz="2800" b="1" dirty="0">
                <a:solidFill>
                  <a:srgbClr val="FF6600"/>
                </a:solidFill>
                <a:latin typeface="Georgia" panose="02040502050405020303" charset="0"/>
                <a:ea typeface="汉仪楷体简" panose="02010600000101010101" charset="-122"/>
              </a:rPr>
              <a:t>oranges?</a:t>
            </a:r>
            <a:endParaRPr lang="en-US" altLang="zh-CN" sz="2800" b="1" dirty="0">
              <a:solidFill>
                <a:srgbClr val="FF66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8438" name="TextBox 13"/>
          <p:cNvSpPr/>
          <p:nvPr>
            <p:custDataLst>
              <p:tags r:id="rId6"/>
            </p:custDataLst>
          </p:nvPr>
        </p:nvSpPr>
        <p:spPr>
          <a:xfrm>
            <a:off x="1524000" y="3925888"/>
            <a:ext cx="9144000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3366FF"/>
                </a:solidFill>
                <a:latin typeface="Georgia" panose="02040502050405020303" charset="0"/>
                <a:ea typeface="汉仪楷体简" panose="02010600000101010101" charset="-122"/>
              </a:rPr>
              <a:t>Bananas</a:t>
            </a:r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, </a:t>
            </a:r>
            <a:r>
              <a:rPr lang="en-US" altLang="zh-CN" sz="2800" b="1" dirty="0">
                <a:solidFill>
                  <a:srgbClr val="3366FF"/>
                </a:solidFill>
                <a:latin typeface="Georgia" panose="02040502050405020303" charset="0"/>
                <a:ea typeface="汉仪楷体简" panose="02010600000101010101" charset="-122"/>
              </a:rPr>
              <a:t>bananas</a:t>
            </a:r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. Do you like </a:t>
            </a:r>
            <a:r>
              <a:rPr lang="en-US" altLang="zh-CN" sz="2800" b="1" dirty="0">
                <a:solidFill>
                  <a:srgbClr val="3366FF"/>
                </a:solidFill>
                <a:latin typeface="Georgia" panose="02040502050405020303" charset="0"/>
                <a:ea typeface="汉仪楷体简" panose="02010600000101010101" charset="-122"/>
              </a:rPr>
              <a:t>bananas</a:t>
            </a:r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?</a:t>
            </a:r>
            <a:endParaRPr lang="en-US" altLang="zh-CN" sz="2800" b="1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8439" name="TextBox 14"/>
          <p:cNvSpPr/>
          <p:nvPr>
            <p:custDataLst>
              <p:tags r:id="rId7"/>
            </p:custDataLst>
          </p:nvPr>
        </p:nvSpPr>
        <p:spPr>
          <a:xfrm>
            <a:off x="1524000" y="4711700"/>
            <a:ext cx="5214938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Yes ,I do . Yes, I do.</a:t>
            </a:r>
            <a:endParaRPr lang="en-US" altLang="zh-CN" sz="2800" b="1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8440" name="TextBox 15"/>
          <p:cNvSpPr/>
          <p:nvPr>
            <p:custDataLst>
              <p:tags r:id="rId8"/>
            </p:custDataLst>
          </p:nvPr>
        </p:nvSpPr>
        <p:spPr>
          <a:xfrm>
            <a:off x="1524000" y="5354638"/>
            <a:ext cx="9144000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FF"/>
                </a:solidFill>
                <a:latin typeface="Georgia" panose="02040502050405020303" charset="0"/>
                <a:ea typeface="汉仪楷体简" panose="02010600000101010101" charset="-122"/>
              </a:rPr>
              <a:t>Pears</a:t>
            </a:r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, </a:t>
            </a:r>
            <a:r>
              <a:rPr lang="en-US" altLang="zh-CN" sz="2800" b="1" dirty="0">
                <a:solidFill>
                  <a:srgbClr val="FF00FF"/>
                </a:solidFill>
                <a:latin typeface="Georgia" panose="02040502050405020303" charset="0"/>
                <a:ea typeface="汉仪楷体简" panose="02010600000101010101" charset="-122"/>
              </a:rPr>
              <a:t>pears</a:t>
            </a:r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. Do you like </a:t>
            </a:r>
            <a:r>
              <a:rPr lang="en-US" altLang="zh-CN" sz="2800" b="1" dirty="0">
                <a:solidFill>
                  <a:srgbClr val="FF00FF"/>
                </a:solidFill>
                <a:latin typeface="Georgia" panose="02040502050405020303" charset="0"/>
                <a:ea typeface="汉仪楷体简" panose="02010600000101010101" charset="-122"/>
              </a:rPr>
              <a:t>pears</a:t>
            </a:r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?</a:t>
            </a:r>
            <a:endParaRPr lang="en-US" altLang="zh-CN" sz="2800" b="1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8441" name="TextBox 18"/>
          <p:cNvSpPr/>
          <p:nvPr>
            <p:custDataLst>
              <p:tags r:id="rId9"/>
            </p:custDataLst>
          </p:nvPr>
        </p:nvSpPr>
        <p:spPr>
          <a:xfrm>
            <a:off x="1524000" y="3282950"/>
            <a:ext cx="5500688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800" b="1" dirty="0">
                <a:latin typeface="Georgia" panose="02040502050405020303" charset="0"/>
                <a:ea typeface="汉仪楷体简" panose="02010600000101010101" charset="-122"/>
              </a:rPr>
              <a:t>No, I don’t. No I don’t.</a:t>
            </a:r>
            <a:endParaRPr lang="en-US" altLang="zh-CN" sz="2800" b="1" dirty="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 fill="hold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 fill="hold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  <p:bldP spid="18439" grpId="0"/>
      <p:bldP spid="18440" grpId="0"/>
      <p:bldP spid="184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"/>
          <p:cNvSpPr/>
          <p:nvPr>
            <p:custDataLst>
              <p:tags r:id="rId1"/>
            </p:custDataLst>
          </p:nvPr>
        </p:nvSpPr>
        <p:spPr>
          <a:xfrm>
            <a:off x="1009650" y="381000"/>
            <a:ext cx="232410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9458" name="TextBox 1"/>
          <p:cNvSpPr/>
          <p:nvPr>
            <p:custDataLst>
              <p:tags r:id="rId2"/>
            </p:custDataLst>
          </p:nvPr>
        </p:nvSpPr>
        <p:spPr>
          <a:xfrm>
            <a:off x="2424113" y="1397000"/>
            <a:ext cx="8153400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defTabSz="914400">
              <a:lnSpc>
                <a:spcPct val="150000"/>
              </a:lnSpc>
              <a:tabLst>
                <a:tab pos="3585845" algn="l"/>
              </a:tabLst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一、请用视觉图像联想法连一连下列图片和单词。 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  <a:p>
            <a:pPr marL="0" lvl="0" indent="0" defTabSz="914400">
              <a:lnSpc>
                <a:spcPct val="150000"/>
              </a:lnSpc>
              <a:tabLst>
                <a:tab pos="3585845" algn="l"/>
              </a:tabLst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（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1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）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	A.apple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0" lvl="0" indent="0" defTabSz="914400">
              <a:lnSpc>
                <a:spcPct val="150000"/>
              </a:lnSpc>
              <a:tabLst>
                <a:tab pos="3585845" algn="l"/>
              </a:tabLst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0" lvl="0" indent="0" defTabSz="914400">
              <a:lnSpc>
                <a:spcPct val="150000"/>
              </a:lnSpc>
              <a:tabLst>
                <a:tab pos="3585845" algn="l"/>
              </a:tabLst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（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2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）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	B.banana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0" lvl="0" indent="0" defTabSz="914400">
              <a:lnSpc>
                <a:spcPct val="150000"/>
              </a:lnSpc>
              <a:tabLst>
                <a:tab pos="3585845" algn="l"/>
              </a:tabLst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0" lvl="0" indent="0" defTabSz="914400">
              <a:lnSpc>
                <a:spcPct val="150000"/>
              </a:lnSpc>
              <a:tabLst>
                <a:tab pos="3585845" algn="l"/>
              </a:tabLst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（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3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）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	C.orange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0" lvl="0" indent="0" defTabSz="914400">
              <a:lnSpc>
                <a:spcPct val="150000"/>
              </a:lnSpc>
              <a:tabLst>
                <a:tab pos="3585845" algn="l"/>
              </a:tabLst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0" lvl="0" indent="0" defTabSz="914400">
              <a:lnSpc>
                <a:spcPct val="150000"/>
              </a:lnSpc>
              <a:tabLst>
                <a:tab pos="3585845" algn="l"/>
              </a:tabLst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（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4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）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	D.pear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9459" name="Picture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6738" y="4175125"/>
            <a:ext cx="844550" cy="81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19460" name="直接连接符 12"/>
          <p:cNvCxnSpPr>
            <a:stCxn id="19465" idx="3"/>
          </p:cNvCxnSpPr>
          <p:nvPr>
            <p:custDataLst>
              <p:tags r:id="rId5"/>
            </p:custDataLst>
          </p:nvPr>
        </p:nvCxnSpPr>
        <p:spPr>
          <a:xfrm>
            <a:off x="3916363" y="2454275"/>
            <a:ext cx="2168525" cy="30575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61" name="直接连接符 13"/>
          <p:cNvCxnSpPr>
            <a:stCxn id="19465" idx="3"/>
          </p:cNvCxnSpPr>
          <p:nvPr>
            <p:custDataLst>
              <p:tags r:id="rId6"/>
            </p:custDataLst>
          </p:nvPr>
        </p:nvCxnSpPr>
        <p:spPr>
          <a:xfrm flipV="1">
            <a:off x="3951288" y="2290763"/>
            <a:ext cx="2133600" cy="1458912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19462" name="直接连接符 14"/>
          <p:cNvCxnSpPr>
            <a:stCxn id="19465" idx="3"/>
          </p:cNvCxnSpPr>
          <p:nvPr>
            <p:custDataLst>
              <p:tags r:id="rId7"/>
            </p:custDataLst>
          </p:nvPr>
        </p:nvCxnSpPr>
        <p:spPr>
          <a:xfrm flipV="1">
            <a:off x="4043363" y="3430588"/>
            <a:ext cx="2041525" cy="129540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19463" name="直接连接符 15"/>
          <p:cNvCxnSpPr>
            <a:stCxn id="19465" idx="3"/>
          </p:cNvCxnSpPr>
          <p:nvPr>
            <p:custDataLst>
              <p:tags r:id="rId8"/>
            </p:custDataLst>
          </p:nvPr>
        </p:nvCxnSpPr>
        <p:spPr>
          <a:xfrm flipV="1">
            <a:off x="3951288" y="4491038"/>
            <a:ext cx="2133600" cy="1350962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pic>
        <p:nvPicPr>
          <p:cNvPr id="19464" name="图片 1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 r="-13303"/>
          <a:stretch>
            <a:fillRect/>
          </a:stretch>
        </p:blipFill>
        <p:spPr>
          <a:xfrm>
            <a:off x="3186113" y="3149600"/>
            <a:ext cx="765175" cy="876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5" name="图片 1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3121025" y="2057400"/>
            <a:ext cx="795338" cy="793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6" name="图片 1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rcRect/>
          <a:stretch>
            <a:fillRect/>
          </a:stretch>
        </p:blipFill>
        <p:spPr>
          <a:xfrm>
            <a:off x="3108325" y="5246688"/>
            <a:ext cx="730250" cy="790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 fill="hold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"/>
          <p:cNvSpPr/>
          <p:nvPr>
            <p:custDataLst>
              <p:tags r:id="rId1"/>
            </p:custDataLst>
          </p:nvPr>
        </p:nvSpPr>
        <p:spPr>
          <a:xfrm>
            <a:off x="1009650" y="381000"/>
            <a:ext cx="232410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0482" name="TextBox 1"/>
          <p:cNvSpPr/>
          <p:nvPr>
            <p:custDataLst>
              <p:tags r:id="rId2"/>
            </p:custDataLst>
          </p:nvPr>
        </p:nvSpPr>
        <p:spPr>
          <a:xfrm>
            <a:off x="2228850" y="1422400"/>
            <a:ext cx="7732713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二、分果果。把下列单词按要求分类。（填字母代号）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A.apple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B.orange        C.bananas      D.pears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E.banana      F.oranges       G.apples         H.pear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I.ruler           J.eye               K.eyes             L.rulers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0483" name="Picture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40063" y="2368550"/>
            <a:ext cx="1909762" cy="1425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4" name="Picture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035800" y="2322513"/>
            <a:ext cx="1925638" cy="142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5" name="TextBox 2"/>
          <p:cNvSpPr/>
          <p:nvPr>
            <p:custDataLst>
              <p:tags r:id="rId7"/>
            </p:custDataLst>
          </p:nvPr>
        </p:nvSpPr>
        <p:spPr>
          <a:xfrm>
            <a:off x="3308350" y="3302000"/>
            <a:ext cx="1955800" cy="430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pt-BR" altLang="zh-CN" sz="2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A B E H I J</a:t>
            </a:r>
            <a:endParaRPr lang="pt-BR" altLang="zh-CN" sz="2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0486" name="TextBox 3"/>
          <p:cNvSpPr/>
          <p:nvPr>
            <p:custDataLst>
              <p:tags r:id="rId8"/>
            </p:custDataLst>
          </p:nvPr>
        </p:nvSpPr>
        <p:spPr>
          <a:xfrm>
            <a:off x="7246938" y="3252788"/>
            <a:ext cx="1908175" cy="430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da-DK" altLang="zh-CN" sz="2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C D F G K L</a:t>
            </a:r>
            <a:endParaRPr lang="da-DK" altLang="zh-CN" sz="2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/>
          <p:nvPr>
            <p:custDataLst>
              <p:tags r:id="rId1"/>
            </p:custDataLst>
          </p:nvPr>
        </p:nvSpPr>
        <p:spPr>
          <a:xfrm>
            <a:off x="1009650" y="381000"/>
            <a:ext cx="232410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课堂小结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1506" name="TextBox 3"/>
          <p:cNvSpPr/>
          <p:nvPr>
            <p:custDataLst>
              <p:tags r:id="rId2"/>
            </p:custDataLst>
          </p:nvPr>
        </p:nvSpPr>
        <p:spPr>
          <a:xfrm>
            <a:off x="2257425" y="1731963"/>
            <a:ext cx="8220075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800" dirty="0">
                <a:latin typeface="Georgia" panose="02040502050405020303" charset="0"/>
                <a:ea typeface="汉仪楷体简" panose="02010600000101010101" charset="-122"/>
              </a:rPr>
              <a:t>       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本节课我们学习了以下知识，请同学们一定加强巩固，以便能和同学们进行灵活交流哦！</a:t>
            </a:r>
            <a:endParaRPr lang="zh-CN" altLang="en-US" sz="28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1507" name="TextBox 3"/>
          <p:cNvSpPr/>
          <p:nvPr>
            <p:custDataLst>
              <p:tags r:id="rId3"/>
            </p:custDataLst>
          </p:nvPr>
        </p:nvSpPr>
        <p:spPr>
          <a:xfrm>
            <a:off x="2257425" y="3368675"/>
            <a:ext cx="7637463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重点词汇：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pear, orange, banana, apple 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1508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381875" y="3128963"/>
            <a:ext cx="3260725" cy="3479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2950" y="1236663"/>
            <a:ext cx="9799638" cy="49164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0" name="文本框 4"/>
          <p:cNvSpPr txBox="1"/>
          <p:nvPr>
            <p:custDataLst>
              <p:tags r:id="rId3"/>
            </p:custDataLst>
          </p:nvPr>
        </p:nvSpPr>
        <p:spPr>
          <a:xfrm>
            <a:off x="1343025" y="2443163"/>
            <a:ext cx="8853488" cy="411734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en-US" altLang="zh-CN" sz="3735">
                <a:latin typeface="Georgia" panose="02040502050405020303" charset="0"/>
                <a:ea typeface="汉仪楷体简" panose="02010600000101010101" charset="-122"/>
              </a:rPr>
              <a:t>  </a:t>
            </a:r>
            <a:r>
              <a:rPr lang="zh-CN" altLang="zh-CN" sz="3735">
                <a:latin typeface="Georgia" panose="02040502050405020303" charset="0"/>
                <a:ea typeface="汉仪楷体简" panose="02010600000101010101" charset="-122"/>
              </a:rPr>
              <a:t>苹果         梨           香蕉            橙子   </a:t>
            </a:r>
            <a:endParaRPr lang="zh-CN" altLang="zh-CN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zh-CN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zh-CN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zh-CN" altLang="zh-CN" sz="3735">
                <a:latin typeface="Georgia" panose="02040502050405020303" charset="0"/>
                <a:ea typeface="汉仪楷体简" panose="02010600000101010101" charset="-122"/>
              </a:rPr>
              <a:t>你喜欢梨吗？                 是的，我喜欢。</a:t>
            </a:r>
            <a:endParaRPr lang="zh-CN" altLang="zh-CN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zh-CN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zh-CN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zh-CN" altLang="zh-CN" sz="3735">
                <a:latin typeface="Georgia" panose="02040502050405020303" charset="0"/>
                <a:ea typeface="汉仪楷体简" panose="02010600000101010101" charset="-122"/>
              </a:rPr>
              <a:t>你喜欢橙子吗？                 不，我不喜欢。    </a:t>
            </a:r>
            <a:endParaRPr lang="zh-CN" altLang="zh-CN" sz="37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2531" name="文本框 11"/>
          <p:cNvSpPr txBox="1"/>
          <p:nvPr>
            <p:custDataLst>
              <p:tags r:id="rId4"/>
            </p:custDataLst>
          </p:nvPr>
        </p:nvSpPr>
        <p:spPr>
          <a:xfrm>
            <a:off x="974725" y="379413"/>
            <a:ext cx="4092575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Read and write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500">
        <p:blinds dir="vert"/>
      </p:transition>
    </mc:Choice>
    <mc:Fallback>
      <p:transition spd="slow" advTm="8500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434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2163" y="3346450"/>
            <a:ext cx="1720850" cy="1720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8" name="图片 1434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5" y="1952625"/>
            <a:ext cx="1176338" cy="1322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1435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021013" y="4611688"/>
            <a:ext cx="1438275" cy="1077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1435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4948238" y="4359275"/>
            <a:ext cx="1476375" cy="1238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1" name="图片 1435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6050" y="3851275"/>
            <a:ext cx="1192213" cy="1892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2" name="文本框 14353"/>
          <p:cNvSpPr txBox="1"/>
          <p:nvPr>
            <p:custDataLst>
              <p:tags r:id="rId11"/>
            </p:custDataLst>
          </p:nvPr>
        </p:nvSpPr>
        <p:spPr>
          <a:xfrm>
            <a:off x="4951517" y="2822998"/>
            <a:ext cx="25781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en-US" sz="8000" strike="noStrike" spc="-100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fruit </a:t>
            </a:r>
            <a:endParaRPr lang="en-US" sz="8000" strike="noStrike" spc="-100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4103" name="文本框 8"/>
          <p:cNvSpPr txBox="1"/>
          <p:nvPr>
            <p:custDataLst>
              <p:tags r:id="rId12"/>
            </p:custDataLst>
          </p:nvPr>
        </p:nvSpPr>
        <p:spPr>
          <a:xfrm>
            <a:off x="2401253" y="364808"/>
            <a:ext cx="3095625" cy="6451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buClrTx/>
              <a:buSzTx/>
              <a:defRPr/>
            </a:pPr>
            <a:r>
              <a:rPr kumimoji="0" lang="en-US" altLang="zh-CN" sz="3600" b="1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Lead in</a:t>
            </a:r>
            <a:endParaRPr kumimoji="0" lang="en-US" altLang="zh-CN" sz="3600" b="1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pic>
        <p:nvPicPr>
          <p:cNvPr id="4104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6153150" y="1516063"/>
            <a:ext cx="1308100" cy="13065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5" name="图片 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4346575" y="1457325"/>
            <a:ext cx="1060450" cy="1335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6" name="图片 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7897813" y="1457325"/>
            <a:ext cx="1328737" cy="208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7" name="图片 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cstate="email"/>
          <a:stretch>
            <a:fillRect/>
          </a:stretch>
        </p:blipFill>
        <p:spPr>
          <a:xfrm>
            <a:off x="8139113" y="4070350"/>
            <a:ext cx="1220787" cy="1165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43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8188325" y="1063625"/>
            <a:ext cx="1924050" cy="1587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78" name="图片 1434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5992813" y="998538"/>
            <a:ext cx="1277937" cy="127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79" name="图片 1434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9705975" y="3892550"/>
            <a:ext cx="998538" cy="1000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0" name="图片 1434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5238" y="1063625"/>
            <a:ext cx="1143000" cy="1100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1" name="图片 1434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713" y="3611563"/>
            <a:ext cx="1720850" cy="1720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2" name="图片 1434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9225" y="1473200"/>
            <a:ext cx="1176338" cy="1322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3" name="图片 1435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2593975" y="5192713"/>
            <a:ext cx="1438275" cy="1077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4" name="文本框 14353"/>
          <p:cNvSpPr txBox="1"/>
          <p:nvPr>
            <p:custDataLst>
              <p:tags r:id="rId15"/>
            </p:custDataLst>
          </p:nvPr>
        </p:nvSpPr>
        <p:spPr>
          <a:xfrm>
            <a:off x="2047875" y="3081338"/>
            <a:ext cx="8064500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/>
            <a:r>
              <a:rPr lang="en-US" sz="3735" strike="noStrike" spc="-100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Eating fruit is good for your health.</a:t>
            </a:r>
            <a:endParaRPr lang="en-US" sz="3735" strike="noStrike" spc="-100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pic>
        <p:nvPicPr>
          <p:cNvPr id="24585" name="图片 14356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email"/>
          <a:stretch>
            <a:fillRect/>
          </a:stretch>
        </p:blipFill>
        <p:spPr>
          <a:xfrm>
            <a:off x="5048250" y="5332413"/>
            <a:ext cx="1476375" cy="1238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6" name="图片 1435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8325" y="4784725"/>
            <a:ext cx="1192213" cy="1892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5"/>
          <p:cNvSpPr/>
          <p:nvPr>
            <p:custDataLst>
              <p:tags r:id="rId1"/>
            </p:custDataLst>
          </p:nvPr>
        </p:nvSpPr>
        <p:spPr>
          <a:xfrm>
            <a:off x="2438400" y="461963"/>
            <a:ext cx="79295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400" b="1">
                <a:latin typeface="Georgia" panose="02040502050405020303" charset="0"/>
                <a:ea typeface="汉仪魏碑简" panose="02010600000101010101" charset="-122"/>
              </a:rPr>
              <a:t>Let’s guess</a:t>
            </a:r>
            <a:endParaRPr lang="en-US" altLang="zh-CN" sz="24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6146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4803775" y="3078163"/>
            <a:ext cx="1831975" cy="1743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7" name="Oval 6"/>
          <p:cNvSpPr/>
          <p:nvPr>
            <p:custDataLst>
              <p:tags r:id="rId4"/>
            </p:custDataLst>
          </p:nvPr>
        </p:nvSpPr>
        <p:spPr>
          <a:xfrm>
            <a:off x="3571875" y="3078163"/>
            <a:ext cx="4495800" cy="18288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/>
            <a:r>
              <a:rPr lang="zh-CN" altLang="en-US" sz="660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6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5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WordArt 4"/>
          <p:cNvSpPr/>
          <p:nvPr>
            <p:custDataLst>
              <p:tags r:id="rId1"/>
            </p:custDataLst>
          </p:nvPr>
        </p:nvSpPr>
        <p:spPr>
          <a:xfrm>
            <a:off x="4418013" y="4591050"/>
            <a:ext cx="2667000" cy="457200"/>
          </a:xfrm>
          <a:solidFill>
            <a:schemeClr val="tx1"/>
          </a:solidFill>
          <a:ln>
            <a:solidFill>
              <a:prstClr val="black"/>
            </a:solidFill>
            <a:round/>
          </a:ln>
        </p:spPr>
        <p:txBody>
          <a:bodyPr wrap="none" fromWordArt="1" anchor="t" anchorCtr="0">
            <a:prstTxWarp prst="textPlain">
              <a:avLst/>
            </a:prstTxWarp>
            <a:normAutofit fontScale="75000" lnSpcReduction="20000"/>
          </a:bodyPr>
          <a:lstStyle/>
          <a:p>
            <a:pPr algn="ctr"/>
            <a:r>
              <a:rPr sz="3600" b="1" kern="10">
                <a:ln>
                  <a:solidFill>
                    <a:prstClr val="black"/>
                  </a:solidFill>
                  <a:round/>
                </a:ln>
                <a:solidFill>
                  <a:schemeClr val="tx1"/>
                </a:solidFill>
                <a:latin typeface="汉仪魏碑简" panose="02010600000101010101" charset="-122"/>
              </a:rPr>
              <a:t>banana</a:t>
            </a:r>
            <a:endParaRPr sz="3600" b="1" kern="10">
              <a:ln>
                <a:solidFill>
                  <a:prstClr val="black"/>
                </a:solidFill>
                <a:round/>
              </a:ln>
              <a:solidFill>
                <a:schemeClr val="tx1"/>
              </a:solidFill>
              <a:latin typeface="汉仪魏碑简" panose="02010600000101010101" charset="-122"/>
            </a:endParaRPr>
          </a:p>
        </p:txBody>
      </p:sp>
      <p:pic>
        <p:nvPicPr>
          <p:cNvPr id="7170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60763" y="1238250"/>
            <a:ext cx="4914900" cy="3200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 dir="in"/>
        <p:sndAc>
          <p:stSnd>
            <p:snd r:embed="rId4" name="bomb.wav"/>
          </p:stSnd>
        </p:sndAc>
      </p:transition>
    </mc:Choice>
    <mc:Fallback>
      <p:transition spd="slow">
        <p:zoom dir="in"/>
        <p:sndAc>
          <p:stSnd>
            <p:snd r:embed="rId4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434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13363" y="3141663"/>
            <a:ext cx="1565275" cy="1779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4" name="Oval 6"/>
          <p:cNvSpPr/>
          <p:nvPr>
            <p:custDataLst>
              <p:tags r:id="rId3"/>
            </p:custDataLst>
          </p:nvPr>
        </p:nvSpPr>
        <p:spPr>
          <a:xfrm>
            <a:off x="3524250" y="3141663"/>
            <a:ext cx="4495800" cy="18288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/>
            <a:r>
              <a:rPr lang="zh-CN" altLang="en-US" sz="660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6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WordArt 3"/>
          <p:cNvSpPr/>
          <p:nvPr>
            <p:custDataLst>
              <p:tags r:id="rId1"/>
            </p:custDataLst>
          </p:nvPr>
        </p:nvSpPr>
        <p:spPr>
          <a:xfrm>
            <a:off x="4440238" y="5157788"/>
            <a:ext cx="2590800" cy="685800"/>
          </a:xfrm>
          <a:solidFill>
            <a:srgbClr val="FF0000"/>
          </a:solidFill>
          <a:ln>
            <a:solidFill>
              <a:prstClr val="black"/>
            </a:solidFill>
            <a:round/>
          </a:ln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3600" b="1" kern="10">
                <a:ln>
                  <a:solidFill>
                    <a:prstClr val="black"/>
                  </a:solidFill>
                  <a:round/>
                </a:ln>
                <a:solidFill>
                  <a:srgbClr val="FF0000"/>
                </a:solidFill>
                <a:latin typeface="汉仪魏碑简" panose="02010600000101010101" charset="-122"/>
              </a:rPr>
              <a:t>apple</a:t>
            </a:r>
            <a:endParaRPr sz="3600" b="1" kern="10">
              <a:ln>
                <a:solidFill>
                  <a:prstClr val="black"/>
                </a:solidFill>
                <a:round/>
              </a:ln>
              <a:solidFill>
                <a:srgbClr val="FF0000"/>
              </a:solidFill>
              <a:latin typeface="汉仪魏碑简" panose="02010600000101010101" charset="-122"/>
            </a:endParaRPr>
          </a:p>
        </p:txBody>
      </p:sp>
      <p:pic>
        <p:nvPicPr>
          <p:cNvPr id="9218" name="图片 1434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4611688" y="2660650"/>
            <a:ext cx="2246312" cy="2251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4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227638" y="2941638"/>
            <a:ext cx="1735137" cy="1316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2" name="Oval 7"/>
          <p:cNvSpPr/>
          <p:nvPr>
            <p:custDataLst>
              <p:tags r:id="rId3"/>
            </p:custDataLst>
          </p:nvPr>
        </p:nvSpPr>
        <p:spPr>
          <a:xfrm>
            <a:off x="3551238" y="2686050"/>
            <a:ext cx="4495800" cy="18288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/>
            <a:r>
              <a:rPr lang="zh-CN" altLang="en-US" sz="660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6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 fill="hold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WordArt 3"/>
          <p:cNvSpPr/>
          <p:nvPr>
            <p:custDataLst>
              <p:tags r:id="rId1"/>
            </p:custDataLst>
          </p:nvPr>
        </p:nvSpPr>
        <p:spPr>
          <a:xfrm>
            <a:off x="4440238" y="4941888"/>
            <a:ext cx="2819400" cy="457200"/>
          </a:xfrm>
          <a:solidFill>
            <a:srgbClr val="FF0000"/>
          </a:solidFill>
          <a:ln>
            <a:solidFill>
              <a:prstClr val="black"/>
            </a:solidFill>
            <a:round/>
          </a:ln>
        </p:spPr>
        <p:txBody>
          <a:bodyPr wrap="none" fromWordArt="1" anchor="t" anchorCtr="0">
            <a:prstTxWarp prst="textPlain">
              <a:avLst/>
            </a:prstTxWarp>
            <a:normAutofit fontScale="75000" lnSpcReduction="10000"/>
          </a:bodyPr>
          <a:lstStyle/>
          <a:p>
            <a:pPr algn="ctr"/>
            <a:r>
              <a:rPr sz="3600" b="1" kern="10">
                <a:ln>
                  <a:solidFill>
                    <a:prstClr val="black"/>
                  </a:solidFill>
                  <a:round/>
                </a:ln>
                <a:solidFill>
                  <a:srgbClr val="FF0000"/>
                </a:solidFill>
                <a:latin typeface="汉仪魏碑简" panose="02010600000101010101" charset="-122"/>
              </a:rPr>
              <a:t>orange</a:t>
            </a:r>
            <a:endParaRPr sz="3600" b="1" kern="10">
              <a:ln>
                <a:solidFill>
                  <a:prstClr val="black"/>
                </a:solidFill>
                <a:round/>
              </a:ln>
              <a:solidFill>
                <a:srgbClr val="FF0000"/>
              </a:solidFill>
              <a:latin typeface="汉仪魏碑简" panose="02010600000101010101" charset="-122"/>
            </a:endParaRPr>
          </a:p>
        </p:txBody>
      </p:sp>
      <p:pic>
        <p:nvPicPr>
          <p:cNvPr id="11266" name="Pictur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584700" y="2233613"/>
            <a:ext cx="2674938" cy="2390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4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434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887913" y="3511550"/>
            <a:ext cx="1322387" cy="107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0" name="Oval 6"/>
          <p:cNvSpPr/>
          <p:nvPr>
            <p:custDataLst>
              <p:tags r:id="rId3"/>
            </p:custDataLst>
          </p:nvPr>
        </p:nvSpPr>
        <p:spPr>
          <a:xfrm>
            <a:off x="3300413" y="3133725"/>
            <a:ext cx="4495800" cy="18288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</a:lstStyle>
          <a:p>
            <a:pPr lvl="0" algn="ctr"/>
            <a:r>
              <a:rPr lang="zh-CN" altLang="en-US" sz="660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6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</p:bldLst>
  </p:timing>
</p:sld>
</file>

<file path=ppt/tags/tag1.xml><?xml version="1.0" encoding="utf-8"?>
<p:tagLst xmlns:p="http://schemas.openxmlformats.org/presentationml/2006/main">
  <p:tag name="AS_UNIQUEID" val="427"/>
</p:tagLst>
</file>

<file path=ppt/tags/tag10.xml><?xml version="1.0" encoding="utf-8"?>
<p:tagLst xmlns:p="http://schemas.openxmlformats.org/presentationml/2006/main">
  <p:tag name="AS_UNIQUEID" val="343"/>
</p:tagLst>
</file>

<file path=ppt/tags/tag100.xml><?xml version="1.0" encoding="utf-8"?>
<p:tagLst xmlns:p="http://schemas.openxmlformats.org/presentationml/2006/main">
  <p:tag name="AS_UNIQUEID" val="394"/>
</p:tagLst>
</file>

<file path=ppt/tags/tag101.xml><?xml version="1.0" encoding="utf-8"?>
<p:tagLst xmlns:p="http://schemas.openxmlformats.org/presentationml/2006/main">
  <p:tag name="AS_UNIQUEID" val="395"/>
</p:tagLst>
</file>

<file path=ppt/tags/tag102.xml><?xml version="1.0" encoding="utf-8"?>
<p:tagLst xmlns:p="http://schemas.openxmlformats.org/presentationml/2006/main">
  <p:tag name="AS_UNIQUEID" val="396"/>
</p:tagLst>
</file>

<file path=ppt/tags/tag103.xml><?xml version="1.0" encoding="utf-8"?>
<p:tagLst xmlns:p="http://schemas.openxmlformats.org/presentationml/2006/main">
  <p:tag name="AS_UNIQUEID" val="397"/>
</p:tagLst>
</file>

<file path=ppt/tags/tag104.xml><?xml version="1.0" encoding="utf-8"?>
<p:tagLst xmlns:p="http://schemas.openxmlformats.org/presentationml/2006/main">
  <p:tag name="AS_UNIQUEID" val="398"/>
</p:tagLst>
</file>

<file path=ppt/tags/tag105.xml><?xml version="1.0" encoding="utf-8"?>
<p:tagLst xmlns:p="http://schemas.openxmlformats.org/presentationml/2006/main">
  <p:tag name="AS_UNIQUEID" val="399"/>
</p:tagLst>
</file>

<file path=ppt/tags/tag106.xml><?xml version="1.0" encoding="utf-8"?>
<p:tagLst xmlns:p="http://schemas.openxmlformats.org/presentationml/2006/main">
  <p:tag name="AS_UNIQUEID" val="400"/>
</p:tagLst>
</file>

<file path=ppt/tags/tag107.xml><?xml version="1.0" encoding="utf-8"?>
<p:tagLst xmlns:p="http://schemas.openxmlformats.org/presentationml/2006/main">
  <p:tag name="AS_UNIQUEID" val="401"/>
</p:tagLst>
</file>

<file path=ppt/tags/tag108.xml><?xml version="1.0" encoding="utf-8"?>
<p:tagLst xmlns:p="http://schemas.openxmlformats.org/presentationml/2006/main">
  <p:tag name="AS_UNIQUEID" val="402"/>
</p:tagLst>
</file>

<file path=ppt/tags/tag109.xml><?xml version="1.0" encoding="utf-8"?>
<p:tagLst xmlns:p="http://schemas.openxmlformats.org/presentationml/2006/main">
  <p:tag name="AS_UNIQUEID" val="186"/>
</p:tagLst>
</file>

<file path=ppt/tags/tag11.xml><?xml version="1.0" encoding="utf-8"?>
<p:tagLst xmlns:p="http://schemas.openxmlformats.org/presentationml/2006/main">
  <p:tag name="AS_UNIQUEID" val="344"/>
</p:tagLst>
</file>

<file path=ppt/tags/tag110.xml><?xml version="1.0" encoding="utf-8"?>
<p:tagLst xmlns:p="http://schemas.openxmlformats.org/presentationml/2006/main">
  <p:tag name="AS_UNIQUEID" val="188"/>
</p:tagLst>
</file>

<file path=ppt/tags/tag111.xml><?xml version="1.0" encoding="utf-8"?>
<p:tagLst xmlns:p="http://schemas.openxmlformats.org/presentationml/2006/main">
  <p:tag name="AS_UNIQUEID" val="189"/>
</p:tagLst>
</file>

<file path=ppt/tags/tag112.xml><?xml version="1.0" encoding="utf-8"?>
<p:tagLst xmlns:p="http://schemas.openxmlformats.org/presentationml/2006/main">
  <p:tag name="AS_UNIQUEID" val="190"/>
</p:tagLst>
</file>

<file path=ppt/tags/tag113.xml><?xml version="1.0" encoding="utf-8"?>
<p:tagLst xmlns:p="http://schemas.openxmlformats.org/presentationml/2006/main">
  <p:tag name="AS_UNIQUEID" val="191"/>
</p:tagLst>
</file>

<file path=ppt/tags/tag114.xml><?xml version="1.0" encoding="utf-8"?>
<p:tagLst xmlns:p="http://schemas.openxmlformats.org/presentationml/2006/main">
  <p:tag name="AS_UNIQUEID" val="192"/>
</p:tagLst>
</file>

<file path=ppt/tags/tag115.xml><?xml version="1.0" encoding="utf-8"?>
<p:tagLst xmlns:p="http://schemas.openxmlformats.org/presentationml/2006/main">
  <p:tag name="AS_UNIQUEID" val="193"/>
</p:tagLst>
</file>

<file path=ppt/tags/tag116.xml><?xml version="1.0" encoding="utf-8"?>
<p:tagLst xmlns:p="http://schemas.openxmlformats.org/presentationml/2006/main">
  <p:tag name="AS_UNIQUEID" val="194"/>
</p:tagLst>
</file>

<file path=ppt/tags/tag117.xml><?xml version="1.0" encoding="utf-8"?>
<p:tagLst xmlns:p="http://schemas.openxmlformats.org/presentationml/2006/main">
  <p:tag name="AS_UNIQUEID" val="195"/>
</p:tagLst>
</file>

<file path=ppt/tags/tag118.xml><?xml version="1.0" encoding="utf-8"?>
<p:tagLst xmlns:p="http://schemas.openxmlformats.org/presentationml/2006/main">
  <p:tag name="AS_UNIQUEID" val="196"/>
</p:tagLst>
</file>

<file path=ppt/tags/tag119.xml><?xml version="1.0" encoding="utf-8"?>
<p:tagLst xmlns:p="http://schemas.openxmlformats.org/presentationml/2006/main">
  <p:tag name="AS_UNIQUEID" val="199"/>
</p:tagLst>
</file>

<file path=ppt/tags/tag12.xml><?xml version="1.0" encoding="utf-8"?>
<p:tagLst xmlns:p="http://schemas.openxmlformats.org/presentationml/2006/main">
  <p:tag name="AS_UNIQUEID" val="345"/>
</p:tagLst>
</file>

<file path=ppt/tags/tag120.xml><?xml version="1.0" encoding="utf-8"?>
<p:tagLst xmlns:p="http://schemas.openxmlformats.org/presentationml/2006/main">
  <p:tag name="AS_UNIQUEID" val="200"/>
</p:tagLst>
</file>

<file path=ppt/tags/tag121.xml><?xml version="1.0" encoding="utf-8"?>
<p:tagLst xmlns:p="http://schemas.openxmlformats.org/presentationml/2006/main">
  <p:tag name="AS_UNIQUEID" val="201"/>
</p:tagLst>
</file>

<file path=ppt/tags/tag122.xml><?xml version="1.0" encoding="utf-8"?>
<p:tagLst xmlns:p="http://schemas.openxmlformats.org/presentationml/2006/main">
  <p:tag name="AS_UNIQUEID" val="202"/>
</p:tagLst>
</file>

<file path=ppt/tags/tag123.xml><?xml version="1.0" encoding="utf-8"?>
<p:tagLst xmlns:p="http://schemas.openxmlformats.org/presentationml/2006/main">
  <p:tag name="AS_UNIQUEID" val="203"/>
</p:tagLst>
</file>

<file path=ppt/tags/tag124.xml><?xml version="1.0" encoding="utf-8"?>
<p:tagLst xmlns:p="http://schemas.openxmlformats.org/presentationml/2006/main">
  <p:tag name="AS_UNIQUEID" val="204"/>
</p:tagLst>
</file>

<file path=ppt/tags/tag125.xml><?xml version="1.0" encoding="utf-8"?>
<p:tagLst xmlns:p="http://schemas.openxmlformats.org/presentationml/2006/main">
  <p:tag name="AS_UNIQUEID" val="206"/>
</p:tagLst>
</file>

<file path=ppt/tags/tag126.xml><?xml version="1.0" encoding="utf-8"?>
<p:tagLst xmlns:p="http://schemas.openxmlformats.org/presentationml/2006/main">
  <p:tag name="AS_UNIQUEID" val="207"/>
</p:tagLst>
</file>

<file path=ppt/tags/tag127.xml><?xml version="1.0" encoding="utf-8"?>
<p:tagLst xmlns:p="http://schemas.openxmlformats.org/presentationml/2006/main">
  <p:tag name="AS_UNIQUEID" val="208"/>
</p:tagLst>
</file>

<file path=ppt/tags/tag128.xml><?xml version="1.0" encoding="utf-8"?>
<p:tagLst xmlns:p="http://schemas.openxmlformats.org/presentationml/2006/main">
  <p:tag name="AS_UNIQUEID" val="209"/>
</p:tagLst>
</file>

<file path=ppt/tags/tag129.xml><?xml version="1.0" encoding="utf-8"?>
<p:tagLst xmlns:p="http://schemas.openxmlformats.org/presentationml/2006/main">
  <p:tag name="AS_UNIQUEID" val="410"/>
</p:tagLst>
</file>

<file path=ppt/tags/tag13.xml><?xml version="1.0" encoding="utf-8"?>
<p:tagLst xmlns:p="http://schemas.openxmlformats.org/presentationml/2006/main">
  <p:tag name="AS_UNIQUEID" val="346"/>
</p:tagLst>
</file>

<file path=ppt/tags/tag130.xml><?xml version="1.0" encoding="utf-8"?>
<p:tagLst xmlns:p="http://schemas.openxmlformats.org/presentationml/2006/main">
  <p:tag name="AS_UNIQUEID" val="411"/>
</p:tagLst>
</file>

<file path=ppt/tags/tag131.xml><?xml version="1.0" encoding="utf-8"?>
<p:tagLst xmlns:p="http://schemas.openxmlformats.org/presentationml/2006/main">
  <p:tag name="AS_UNIQUEID" val="412"/>
</p:tagLst>
</file>

<file path=ppt/tags/tag132.xml><?xml version="1.0" encoding="utf-8"?>
<p:tagLst xmlns:p="http://schemas.openxmlformats.org/presentationml/2006/main">
  <p:tag name="AS_UNIQUEID" val="407"/>
</p:tagLst>
</file>

<file path=ppt/tags/tag133.xml><?xml version="1.0" encoding="utf-8"?>
<p:tagLst xmlns:p="http://schemas.openxmlformats.org/presentationml/2006/main">
  <p:tag name="AS_UNIQUEID" val="408"/>
</p:tagLst>
</file>

<file path=ppt/tags/tag134.xml><?xml version="1.0" encoding="utf-8"?>
<p:tagLst xmlns:p="http://schemas.openxmlformats.org/presentationml/2006/main">
  <p:tag name="AS_UNIQUEID" val="417"/>
</p:tagLst>
</file>

<file path=ppt/tags/tag135.xml><?xml version="1.0" encoding="utf-8"?>
<p:tagLst xmlns:p="http://schemas.openxmlformats.org/presentationml/2006/main">
  <p:tag name="AS_UNIQUEID" val="418"/>
</p:tagLst>
</file>

<file path=ppt/tags/tag136.xml><?xml version="1.0" encoding="utf-8"?>
<p:tagLst xmlns:p="http://schemas.openxmlformats.org/presentationml/2006/main">
  <p:tag name="AS_UNIQUEID" val="419"/>
</p:tagLst>
</file>

<file path=ppt/tags/tag137.xml><?xml version="1.0" encoding="utf-8"?>
<p:tagLst xmlns:p="http://schemas.openxmlformats.org/presentationml/2006/main">
  <p:tag name="AS_UNIQUEID" val="420"/>
</p:tagLst>
</file>

<file path=ppt/tags/tag138.xml><?xml version="1.0" encoding="utf-8"?>
<p:tagLst xmlns:p="http://schemas.openxmlformats.org/presentationml/2006/main">
  <p:tag name="AS_UNIQUEID" val="421"/>
</p:tagLst>
</file>

<file path=ppt/tags/tag139.xml><?xml version="1.0" encoding="utf-8"?>
<p:tagLst xmlns:p="http://schemas.openxmlformats.org/presentationml/2006/main">
  <p:tag name="AS_UNIQUEID" val="422"/>
</p:tagLst>
</file>

<file path=ppt/tags/tag14.xml><?xml version="1.0" encoding="utf-8"?>
<p:tagLst xmlns:p="http://schemas.openxmlformats.org/presentationml/2006/main">
  <p:tag name="AS_UNIQUEID" val="347"/>
</p:tagLst>
</file>

<file path=ppt/tags/tag140.xml><?xml version="1.0" encoding="utf-8"?>
<p:tagLst xmlns:p="http://schemas.openxmlformats.org/presentationml/2006/main">
  <p:tag name="AS_UNIQUEID" val="423"/>
</p:tagLst>
</file>

<file path=ppt/tags/tag141.xml><?xml version="1.0" encoding="utf-8"?>
<p:tagLst xmlns:p="http://schemas.openxmlformats.org/presentationml/2006/main">
  <p:tag name="AS_UNIQUEID" val="424"/>
</p:tagLst>
</file>

<file path=ppt/tags/tag142.xml><?xml version="1.0" encoding="utf-8"?>
<p:tagLst xmlns:p="http://schemas.openxmlformats.org/presentationml/2006/main">
  <p:tag name="AS_UNIQUEID" val="425"/>
</p:tagLst>
</file>

<file path=ppt/tags/tag143.xml><?xml version="1.0" encoding="utf-8"?>
<p:tagLst xmlns:p="http://schemas.openxmlformats.org/presentationml/2006/main">
  <p:tag name="AS_UNIQUEID" val="426"/>
</p:tagLst>
</file>

<file path=ppt/tags/tag144.xml><?xml version="1.0" encoding="utf-8"?>
<p:tagLst xmlns:p="http://schemas.openxmlformats.org/presentationml/2006/main">
  <p:tag name="AS_UNIQUEID" val="414"/>
</p:tagLst>
</file>

<file path=ppt/tags/tag145.xml><?xml version="1.0" encoding="utf-8"?>
<p:tagLst xmlns:p="http://schemas.openxmlformats.org/presentationml/2006/main">
  <p:tag name="AS_UNIQUEID" val="415"/>
</p:tagLst>
</file>

<file path=ppt/tags/tag146.xml><?xml version="1.0" encoding="utf-8"?>
<p:tagLst xmlns:p="http://schemas.openxmlformats.org/presentationml/2006/main">
  <p:tag name="AS_UNIQUEID" val="318"/>
</p:tagLst>
</file>

<file path=ppt/tags/tag147.xml><?xml version="1.0" encoding="utf-8"?>
<p:tagLst xmlns:p="http://schemas.openxmlformats.org/presentationml/2006/main">
  <p:tag name="AS_UNIQUEID" val="319"/>
</p:tagLst>
</file>

<file path=ppt/tags/tag148.xml><?xml version="1.0" encoding="utf-8"?>
<p:tagLst xmlns:p="http://schemas.openxmlformats.org/presentationml/2006/main">
  <p:tag name="AS_UNIQUEID" val="320"/>
</p:tagLst>
</file>

<file path=ppt/tags/tag149.xml><?xml version="1.0" encoding="utf-8"?>
<p:tagLst xmlns:p="http://schemas.openxmlformats.org/presentationml/2006/main">
  <p:tag name="AS_UNIQUEID" val="321"/>
</p:tagLst>
</file>

<file path=ppt/tags/tag15.xml><?xml version="1.0" encoding="utf-8"?>
<p:tagLst xmlns:p="http://schemas.openxmlformats.org/presentationml/2006/main">
  <p:tag name="AS_UNIQUEID" val="334"/>
</p:tagLst>
</file>

<file path=ppt/tags/tag150.xml><?xml version="1.0" encoding="utf-8"?>
<p:tagLst xmlns:p="http://schemas.openxmlformats.org/presentationml/2006/main">
  <p:tag name="AS_UNIQUEID" val="322"/>
</p:tagLst>
</file>

<file path=ppt/tags/tag151.xml><?xml version="1.0" encoding="utf-8"?>
<p:tagLst xmlns:p="http://schemas.openxmlformats.org/presentationml/2006/main">
  <p:tag name="AS_UNIQUEID" val="323"/>
</p:tagLst>
</file>

<file path=ppt/tags/tag15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7897b271-91c4-4112-9625-e793bdc6a449"/>
</p:tagLst>
</file>

<file path=ppt/tags/tag16.xml><?xml version="1.0" encoding="utf-8"?>
<p:tagLst xmlns:p="http://schemas.openxmlformats.org/presentationml/2006/main">
  <p:tag name="AS_UNIQUEID" val="335"/>
</p:tagLst>
</file>

<file path=ppt/tags/tag17.xml><?xml version="1.0" encoding="utf-8"?>
<p:tagLst xmlns:p="http://schemas.openxmlformats.org/presentationml/2006/main">
  <p:tag name="AS_UNIQUEID" val="349"/>
</p:tagLst>
</file>

<file path=ppt/tags/tag18.xml><?xml version="1.0" encoding="utf-8"?>
<p:tagLst xmlns:p="http://schemas.openxmlformats.org/presentationml/2006/main">
  <p:tag name="AS_UNIQUEID" val="350"/>
</p:tagLst>
</file>

<file path=ppt/tags/tag19.xml><?xml version="1.0" encoding="utf-8"?>
<p:tagLst xmlns:p="http://schemas.openxmlformats.org/presentationml/2006/main">
  <p:tag name="AS_UNIQUEID" val="351"/>
</p:tagLst>
</file>

<file path=ppt/tags/tag2.xml><?xml version="1.0" encoding="utf-8"?>
<p:tagLst xmlns:p="http://schemas.openxmlformats.org/presentationml/2006/main">
  <p:tag name="AS_UNIQUEID" val="332"/>
</p:tagLst>
</file>

<file path=ppt/tags/tag20.xml><?xml version="1.0" encoding="utf-8"?>
<p:tagLst xmlns:p="http://schemas.openxmlformats.org/presentationml/2006/main">
  <p:tag name="AS_UNIQUEID" val="353"/>
</p:tagLst>
</file>

<file path=ppt/tags/tag21.xml><?xml version="1.0" encoding="utf-8"?>
<p:tagLst xmlns:p="http://schemas.openxmlformats.org/presentationml/2006/main">
  <p:tag name="AS_UNIQUEID" val="354"/>
</p:tagLst>
</file>

<file path=ppt/tags/tag22.xml><?xml version="1.0" encoding="utf-8"?>
<p:tagLst xmlns:p="http://schemas.openxmlformats.org/presentationml/2006/main">
  <p:tag name="AS_UNIQUEID" val="356"/>
</p:tagLst>
</file>

<file path=ppt/tags/tag23.xml><?xml version="1.0" encoding="utf-8"?>
<p:tagLst xmlns:p="http://schemas.openxmlformats.org/presentationml/2006/main">
  <p:tag name="AS_UNIQUEID" val="357"/>
</p:tagLst>
</file>

<file path=ppt/tags/tag24.xml><?xml version="1.0" encoding="utf-8"?>
<p:tagLst xmlns:p="http://schemas.openxmlformats.org/presentationml/2006/main">
  <p:tag name="AS_UNIQUEID" val="359"/>
</p:tagLst>
</file>

<file path=ppt/tags/tag25.xml><?xml version="1.0" encoding="utf-8"?>
<p:tagLst xmlns:p="http://schemas.openxmlformats.org/presentationml/2006/main">
  <p:tag name="AS_UNIQUEID" val="360"/>
</p:tagLst>
</file>

<file path=ppt/tags/tag26.xml><?xml version="1.0" encoding="utf-8"?>
<p:tagLst xmlns:p="http://schemas.openxmlformats.org/presentationml/2006/main">
  <p:tag name="AS_UNIQUEID" val="362"/>
</p:tagLst>
</file>

<file path=ppt/tags/tag27.xml><?xml version="1.0" encoding="utf-8"?>
<p:tagLst xmlns:p="http://schemas.openxmlformats.org/presentationml/2006/main">
  <p:tag name="AS_UNIQUEID" val="363"/>
</p:tagLst>
</file>

<file path=ppt/tags/tag28.xml><?xml version="1.0" encoding="utf-8"?>
<p:tagLst xmlns:p="http://schemas.openxmlformats.org/presentationml/2006/main">
  <p:tag name="AS_UNIQUEID" val="365"/>
</p:tagLst>
</file>

<file path=ppt/tags/tag29.xml><?xml version="1.0" encoding="utf-8"?>
<p:tagLst xmlns:p="http://schemas.openxmlformats.org/presentationml/2006/main">
  <p:tag name="AS_UNIQUEID" val="366"/>
</p:tagLst>
</file>

<file path=ppt/tags/tag3.xml><?xml version="1.0" encoding="utf-8"?>
<p:tagLst xmlns:p="http://schemas.openxmlformats.org/presentationml/2006/main">
  <p:tag name="AS_UNIQUEID" val="592"/>
</p:tagLst>
</file>

<file path=ppt/tags/tag30.xml><?xml version="1.0" encoding="utf-8"?>
<p:tagLst xmlns:p="http://schemas.openxmlformats.org/presentationml/2006/main">
  <p:tag name="AS_UNIQUEID" val="368"/>
</p:tagLst>
</file>

<file path=ppt/tags/tag31.xml><?xml version="1.0" encoding="utf-8"?>
<p:tagLst xmlns:p="http://schemas.openxmlformats.org/presentationml/2006/main">
  <p:tag name="AS_UNIQUEID" val="369"/>
</p:tagLst>
</file>

<file path=ppt/tags/tag32.xml><?xml version="1.0" encoding="utf-8"?>
<p:tagLst xmlns:p="http://schemas.openxmlformats.org/presentationml/2006/main">
  <p:tag name="AS_UNIQUEID" val="371"/>
</p:tagLst>
</file>

<file path=ppt/tags/tag33.xml><?xml version="1.0" encoding="utf-8"?>
<p:tagLst xmlns:p="http://schemas.openxmlformats.org/presentationml/2006/main">
  <p:tag name="AS_UNIQUEID" val="372"/>
</p:tagLst>
</file>

<file path=ppt/tags/tag34.xml><?xml version="1.0" encoding="utf-8"?>
<p:tagLst xmlns:p="http://schemas.openxmlformats.org/presentationml/2006/main">
  <p:tag name="AS_UNIQUEID" val="2"/>
</p:tagLst>
</file>

<file path=ppt/tags/tag35.xml><?xml version="1.0" encoding="utf-8"?>
<p:tagLst xmlns:p="http://schemas.openxmlformats.org/presentationml/2006/main">
  <p:tag name="AS_UNIQUEID" val="3"/>
</p:tagLst>
</file>

<file path=ppt/tags/tag36.xml><?xml version="1.0" encoding="utf-8"?>
<p:tagLst xmlns:p="http://schemas.openxmlformats.org/presentationml/2006/main">
  <p:tag name="AS_UNIQUEID" val="4"/>
</p:tagLst>
</file>

<file path=ppt/tags/tag37.xml><?xml version="1.0" encoding="utf-8"?>
<p:tagLst xmlns:p="http://schemas.openxmlformats.org/presentationml/2006/main">
  <p:tag name="AS_UNIQUEID" val="5"/>
</p:tagLst>
</file>

<file path=ppt/tags/tag38.xml><?xml version="1.0" encoding="utf-8"?>
<p:tagLst xmlns:p="http://schemas.openxmlformats.org/presentationml/2006/main">
  <p:tag name="AS_UNIQUEID" val="6"/>
</p:tagLst>
</file>

<file path=ppt/tags/tag39.xml><?xml version="1.0" encoding="utf-8"?>
<p:tagLst xmlns:p="http://schemas.openxmlformats.org/presentationml/2006/main">
  <p:tag name="AS_UNIQUEID" val="7"/>
</p:tagLst>
</file>

<file path=ppt/tags/tag4.xml><?xml version="1.0" encoding="utf-8"?>
<p:tagLst xmlns:p="http://schemas.openxmlformats.org/presentationml/2006/main">
  <p:tag name="AS_UNIQUEID" val="337"/>
</p:tagLst>
</file>

<file path=ppt/tags/tag40.xml><?xml version="1.0" encoding="utf-8"?>
<p:tagLst xmlns:p="http://schemas.openxmlformats.org/presentationml/2006/main">
  <p:tag name="AS_UNIQUEID" val="374"/>
</p:tagLst>
</file>

<file path=ppt/tags/tag41.xml><?xml version="1.0" encoding="utf-8"?>
<p:tagLst xmlns:p="http://schemas.openxmlformats.org/presentationml/2006/main">
  <p:tag name="AS_UNIQUEID" val="9"/>
</p:tagLst>
</file>

<file path=ppt/tags/tag42.xml><?xml version="1.0" encoding="utf-8"?>
<p:tagLst xmlns:p="http://schemas.openxmlformats.org/presentationml/2006/main">
  <p:tag name="AS_UNIQUEID" val="375"/>
</p:tagLst>
</file>

<file path=ppt/tags/tag43.xml><?xml version="1.0" encoding="utf-8"?>
<p:tagLst xmlns:p="http://schemas.openxmlformats.org/presentationml/2006/main">
  <p:tag name="AS_UNIQUEID" val="11"/>
</p:tagLst>
</file>

<file path=ppt/tags/tag44.xml><?xml version="1.0" encoding="utf-8"?>
<p:tagLst xmlns:p="http://schemas.openxmlformats.org/presentationml/2006/main">
  <p:tag name="AS_UNIQUEID" val="12"/>
</p:tagLst>
</file>

<file path=ppt/tags/tag45.xml><?xml version="1.0" encoding="utf-8"?>
<p:tagLst xmlns:p="http://schemas.openxmlformats.org/presentationml/2006/main">
  <p:tag name="AS_UNIQUEID" val="376"/>
</p:tagLst>
</file>

<file path=ppt/tags/tag46.xml><?xml version="1.0" encoding="utf-8"?>
<p:tagLst xmlns:p="http://schemas.openxmlformats.org/presentationml/2006/main">
  <p:tag name="AS_UNIQUEID" val="14"/>
</p:tagLst>
</file>

<file path=ppt/tags/tag47.xml><?xml version="1.0" encoding="utf-8"?>
<p:tagLst xmlns:p="http://schemas.openxmlformats.org/presentationml/2006/main">
  <p:tag name="AS_UNIQUEID" val="15"/>
</p:tagLst>
</file>

<file path=ppt/tags/tag48.xml><?xml version="1.0" encoding="utf-8"?>
<p:tagLst xmlns:p="http://schemas.openxmlformats.org/presentationml/2006/main">
  <p:tag name="AS_UNIQUEID" val="16"/>
</p:tagLst>
</file>

<file path=ppt/tags/tag49.xml><?xml version="1.0" encoding="utf-8"?>
<p:tagLst xmlns:p="http://schemas.openxmlformats.org/presentationml/2006/main">
  <p:tag name="AS_UNIQUEID" val="377"/>
</p:tagLst>
</file>

<file path=ppt/tags/tag5.xml><?xml version="1.0" encoding="utf-8"?>
<p:tagLst xmlns:p="http://schemas.openxmlformats.org/presentationml/2006/main">
  <p:tag name="AS_UNIQUEID" val="338"/>
</p:tagLst>
</file>

<file path=ppt/tags/tag50.xml><?xml version="1.0" encoding="utf-8"?>
<p:tagLst xmlns:p="http://schemas.openxmlformats.org/presentationml/2006/main">
  <p:tag name="AS_UNIQUEID" val="18"/>
</p:tagLst>
</file>

<file path=ppt/tags/tag51.xml><?xml version="1.0" encoding="utf-8"?>
<p:tagLst xmlns:p="http://schemas.openxmlformats.org/presentationml/2006/main">
  <p:tag name="AS_UNIQUEID" val="19"/>
</p:tagLst>
</file>

<file path=ppt/tags/tag52.xml><?xml version="1.0" encoding="utf-8"?>
<p:tagLst xmlns:p="http://schemas.openxmlformats.org/presentationml/2006/main">
  <p:tag name="AS_UNIQUEID" val="20"/>
</p:tagLst>
</file>

<file path=ppt/tags/tag53.xml><?xml version="1.0" encoding="utf-8"?>
<p:tagLst xmlns:p="http://schemas.openxmlformats.org/presentationml/2006/main">
  <p:tag name="AS_UNIQUEID" val="22"/>
</p:tagLst>
</file>

<file path=ppt/tags/tag54.xml><?xml version="1.0" encoding="utf-8"?>
<p:tagLst xmlns:p="http://schemas.openxmlformats.org/presentationml/2006/main">
  <p:tag name="AS_UNIQUEID" val="23"/>
</p:tagLst>
</file>

<file path=ppt/tags/tag55.xml><?xml version="1.0" encoding="utf-8"?>
<p:tagLst xmlns:p="http://schemas.openxmlformats.org/presentationml/2006/main">
  <p:tag name="AS_UNIQUEID" val="379"/>
</p:tagLst>
</file>

<file path=ppt/tags/tag56.xml><?xml version="1.0" encoding="utf-8"?>
<p:tagLst xmlns:p="http://schemas.openxmlformats.org/presentationml/2006/main">
  <p:tag name="AS_UNIQUEID" val="25"/>
</p:tagLst>
</file>

<file path=ppt/tags/tag57.xml><?xml version="1.0" encoding="utf-8"?>
<p:tagLst xmlns:p="http://schemas.openxmlformats.org/presentationml/2006/main">
  <p:tag name="AS_UNIQUEID" val="380"/>
</p:tagLst>
</file>

<file path=ppt/tags/tag58.xml><?xml version="1.0" encoding="utf-8"?>
<p:tagLst xmlns:p="http://schemas.openxmlformats.org/presentationml/2006/main">
  <p:tag name="AS_UNIQUEID" val="27"/>
</p:tagLst>
</file>

<file path=ppt/tags/tag59.xml><?xml version="1.0" encoding="utf-8"?>
<p:tagLst xmlns:p="http://schemas.openxmlformats.org/presentationml/2006/main">
  <p:tag name="AS_UNIQUEID" val="28"/>
</p:tagLst>
</file>

<file path=ppt/tags/tag6.xml><?xml version="1.0" encoding="utf-8"?>
<p:tagLst xmlns:p="http://schemas.openxmlformats.org/presentationml/2006/main">
  <p:tag name="AS_UNIQUEID" val="339"/>
</p:tagLst>
</file>

<file path=ppt/tags/tag60.xml><?xml version="1.0" encoding="utf-8"?>
<p:tagLst xmlns:p="http://schemas.openxmlformats.org/presentationml/2006/main">
  <p:tag name="AS_UNIQUEID" val="29"/>
</p:tagLst>
</file>

<file path=ppt/tags/tag61.xml><?xml version="1.0" encoding="utf-8"?>
<p:tagLst xmlns:p="http://schemas.openxmlformats.org/presentationml/2006/main">
  <p:tag name="AS_UNIQUEID" val="30"/>
</p:tagLst>
</file>

<file path=ppt/tags/tag62.xml><?xml version="1.0" encoding="utf-8"?>
<p:tagLst xmlns:p="http://schemas.openxmlformats.org/presentationml/2006/main">
  <p:tag name="AS_UNIQUEID" val="381"/>
</p:tagLst>
</file>

<file path=ppt/tags/tag63.xml><?xml version="1.0" encoding="utf-8"?>
<p:tagLst xmlns:p="http://schemas.openxmlformats.org/presentationml/2006/main">
  <p:tag name="AS_UNIQUEID" val="382"/>
</p:tagLst>
</file>

<file path=ppt/tags/tag64.xml><?xml version="1.0" encoding="utf-8"?>
<p:tagLst xmlns:p="http://schemas.openxmlformats.org/presentationml/2006/main">
  <p:tag name="AS_UNIQUEID" val="33"/>
</p:tagLst>
</file>

<file path=ppt/tags/tag65.xml><?xml version="1.0" encoding="utf-8"?>
<p:tagLst xmlns:p="http://schemas.openxmlformats.org/presentationml/2006/main">
  <p:tag name="AS_UNIQUEID" val="34"/>
</p:tagLst>
</file>

<file path=ppt/tags/tag66.xml><?xml version="1.0" encoding="utf-8"?>
<p:tagLst xmlns:p="http://schemas.openxmlformats.org/presentationml/2006/main">
  <p:tag name="AS_UNIQUEID" val="35"/>
</p:tagLst>
</file>

<file path=ppt/tags/tag67.xml><?xml version="1.0" encoding="utf-8"?>
<p:tagLst xmlns:p="http://schemas.openxmlformats.org/presentationml/2006/main">
  <p:tag name="AS_UNIQUEID" val="383"/>
</p:tagLst>
</file>

<file path=ppt/tags/tag68.xml><?xml version="1.0" encoding="utf-8"?>
<p:tagLst xmlns:p="http://schemas.openxmlformats.org/presentationml/2006/main">
  <p:tag name="AS_UNIQUEID" val="384"/>
</p:tagLst>
</file>

<file path=ppt/tags/tag69.xml><?xml version="1.0" encoding="utf-8"?>
<p:tagLst xmlns:p="http://schemas.openxmlformats.org/presentationml/2006/main">
  <p:tag name="AS_UNIQUEID" val="38"/>
</p:tagLst>
</file>

<file path=ppt/tags/tag7.xml><?xml version="1.0" encoding="utf-8"?>
<p:tagLst xmlns:p="http://schemas.openxmlformats.org/presentationml/2006/main">
  <p:tag name="AS_UNIQUEID" val="340"/>
</p:tagLst>
</file>

<file path=ppt/tags/tag70.xml><?xml version="1.0" encoding="utf-8"?>
<p:tagLst xmlns:p="http://schemas.openxmlformats.org/presentationml/2006/main">
  <p:tag name="AS_UNIQUEID" val="39"/>
</p:tagLst>
</file>

<file path=ppt/tags/tag71.xml><?xml version="1.0" encoding="utf-8"?>
<p:tagLst xmlns:p="http://schemas.openxmlformats.org/presentationml/2006/main">
  <p:tag name="AS_UNIQUEID" val="40"/>
</p:tagLst>
</file>

<file path=ppt/tags/tag72.xml><?xml version="1.0" encoding="utf-8"?>
<p:tagLst xmlns:p="http://schemas.openxmlformats.org/presentationml/2006/main">
  <p:tag name="AS_UNIQUEID" val="41"/>
</p:tagLst>
</file>

<file path=ppt/tags/tag73.xml><?xml version="1.0" encoding="utf-8"?>
<p:tagLst xmlns:p="http://schemas.openxmlformats.org/presentationml/2006/main">
  <p:tag name="AS_UNIQUEID" val="43"/>
</p:tagLst>
</file>

<file path=ppt/tags/tag74.xml><?xml version="1.0" encoding="utf-8"?>
<p:tagLst xmlns:p="http://schemas.openxmlformats.org/presentationml/2006/main">
  <p:tag name="AS_UNIQUEID" val="44"/>
</p:tagLst>
</file>

<file path=ppt/tags/tag75.xml><?xml version="1.0" encoding="utf-8"?>
<p:tagLst xmlns:p="http://schemas.openxmlformats.org/presentationml/2006/main">
  <p:tag name="AS_UNIQUEID" val="386"/>
</p:tagLst>
</file>

<file path=ppt/tags/tag76.xml><?xml version="1.0" encoding="utf-8"?>
<p:tagLst xmlns:p="http://schemas.openxmlformats.org/presentationml/2006/main">
  <p:tag name="AS_UNIQUEID" val="46"/>
</p:tagLst>
</file>

<file path=ppt/tags/tag77.xml><?xml version="1.0" encoding="utf-8"?>
<p:tagLst xmlns:p="http://schemas.openxmlformats.org/presentationml/2006/main">
  <p:tag name="AS_UNIQUEID" val="387"/>
</p:tagLst>
</file>

<file path=ppt/tags/tag78.xml><?xml version="1.0" encoding="utf-8"?>
<p:tagLst xmlns:p="http://schemas.openxmlformats.org/presentationml/2006/main">
  <p:tag name="AS_UNIQUEID" val="48"/>
</p:tagLst>
</file>

<file path=ppt/tags/tag79.xml><?xml version="1.0" encoding="utf-8"?>
<p:tagLst xmlns:p="http://schemas.openxmlformats.org/presentationml/2006/main">
  <p:tag name="AS_UNIQUEID" val="49"/>
</p:tagLst>
</file>

<file path=ppt/tags/tag8.xml><?xml version="1.0" encoding="utf-8"?>
<p:tagLst xmlns:p="http://schemas.openxmlformats.org/presentationml/2006/main">
  <p:tag name="AS_UNIQUEID" val="341"/>
</p:tagLst>
</file>

<file path=ppt/tags/tag80.xml><?xml version="1.0" encoding="utf-8"?>
<p:tagLst xmlns:p="http://schemas.openxmlformats.org/presentationml/2006/main">
  <p:tag name="AS_UNIQUEID" val="50"/>
</p:tagLst>
</file>

<file path=ppt/tags/tag81.xml><?xml version="1.0" encoding="utf-8"?>
<p:tagLst xmlns:p="http://schemas.openxmlformats.org/presentationml/2006/main">
  <p:tag name="AS_UNIQUEID" val="51"/>
</p:tagLst>
</file>

<file path=ppt/tags/tag82.xml><?xml version="1.0" encoding="utf-8"?>
<p:tagLst xmlns:p="http://schemas.openxmlformats.org/presentationml/2006/main">
  <p:tag name="AS_UNIQUEID" val="52"/>
</p:tagLst>
</file>

<file path=ppt/tags/tag83.xml><?xml version="1.0" encoding="utf-8"?>
<p:tagLst xmlns:p="http://schemas.openxmlformats.org/presentationml/2006/main">
  <p:tag name="AS_UNIQUEID" val="54"/>
</p:tagLst>
</file>

<file path=ppt/tags/tag84.xml><?xml version="1.0" encoding="utf-8"?>
<p:tagLst xmlns:p="http://schemas.openxmlformats.org/presentationml/2006/main">
  <p:tag name="AS_UNIQUEID" val="55"/>
</p:tagLst>
</file>

<file path=ppt/tags/tag85.xml><?xml version="1.0" encoding="utf-8"?>
<p:tagLst xmlns:p="http://schemas.openxmlformats.org/presentationml/2006/main">
  <p:tag name="AS_UNIQUEID" val="389"/>
</p:tagLst>
</file>

<file path=ppt/tags/tag86.xml><?xml version="1.0" encoding="utf-8"?>
<p:tagLst xmlns:p="http://schemas.openxmlformats.org/presentationml/2006/main">
  <p:tag name="AS_UNIQUEID" val="57"/>
</p:tagLst>
</file>

<file path=ppt/tags/tag87.xml><?xml version="1.0" encoding="utf-8"?>
<p:tagLst xmlns:p="http://schemas.openxmlformats.org/presentationml/2006/main">
  <p:tag name="AS_UNIQUEID" val="390"/>
</p:tagLst>
</file>

<file path=ppt/tags/tag88.xml><?xml version="1.0" encoding="utf-8"?>
<p:tagLst xmlns:p="http://schemas.openxmlformats.org/presentationml/2006/main">
  <p:tag name="AS_UNIQUEID" val="59"/>
</p:tagLst>
</file>

<file path=ppt/tags/tag89.xml><?xml version="1.0" encoding="utf-8"?>
<p:tagLst xmlns:p="http://schemas.openxmlformats.org/presentationml/2006/main">
  <p:tag name="AS_UNIQUEID" val="60"/>
</p:tagLst>
</file>

<file path=ppt/tags/tag9.xml><?xml version="1.0" encoding="utf-8"?>
<p:tagLst xmlns:p="http://schemas.openxmlformats.org/presentationml/2006/main">
  <p:tag name="AS_UNIQUEID" val="342"/>
</p:tagLst>
</file>

<file path=ppt/tags/tag90.xml><?xml version="1.0" encoding="utf-8"?>
<p:tagLst xmlns:p="http://schemas.openxmlformats.org/presentationml/2006/main">
  <p:tag name="AS_UNIQUEID" val="61"/>
</p:tagLst>
</file>

<file path=ppt/tags/tag91.xml><?xml version="1.0" encoding="utf-8"?>
<p:tagLst xmlns:p="http://schemas.openxmlformats.org/presentationml/2006/main">
  <p:tag name="AS_UNIQUEID" val="391"/>
</p:tagLst>
</file>

<file path=ppt/tags/tag92.xml><?xml version="1.0" encoding="utf-8"?>
<p:tagLst xmlns:p="http://schemas.openxmlformats.org/presentationml/2006/main">
  <p:tag name="AS_UNIQUEID" val="392"/>
</p:tagLst>
</file>

<file path=ppt/tags/tag93.xml><?xml version="1.0" encoding="utf-8"?>
<p:tagLst xmlns:p="http://schemas.openxmlformats.org/presentationml/2006/main">
  <p:tag name="AS_UNIQUEID" val="64"/>
</p:tagLst>
</file>

<file path=ppt/tags/tag94.xml><?xml version="1.0" encoding="utf-8"?>
<p:tagLst xmlns:p="http://schemas.openxmlformats.org/presentationml/2006/main">
  <p:tag name="AS_UNIQUEID" val="65"/>
</p:tagLst>
</file>

<file path=ppt/tags/tag95.xml><?xml version="1.0" encoding="utf-8"?>
<p:tagLst xmlns:p="http://schemas.openxmlformats.org/presentationml/2006/main">
  <p:tag name="AS_UNIQUEID" val="66"/>
</p:tagLst>
</file>

<file path=ppt/tags/tag96.xml><?xml version="1.0" encoding="utf-8"?>
<p:tagLst xmlns:p="http://schemas.openxmlformats.org/presentationml/2006/main">
  <p:tag name="AS_UNIQUEID" val="67"/>
</p:tagLst>
</file>

<file path=ppt/tags/tag97.xml><?xml version="1.0" encoding="utf-8"?>
<p:tagLst xmlns:p="http://schemas.openxmlformats.org/presentationml/2006/main">
  <p:tag name="AS_UNIQUEID" val="68"/>
</p:tagLst>
</file>

<file path=ppt/tags/tag98.xml><?xml version="1.0" encoding="utf-8"?>
<p:tagLst xmlns:p="http://schemas.openxmlformats.org/presentationml/2006/main">
  <p:tag name="AS_UNIQUEID" val="69"/>
</p:tagLst>
</file>

<file path=ppt/tags/tag99.xml><?xml version="1.0" encoding="utf-8"?>
<p:tagLst xmlns:p="http://schemas.openxmlformats.org/presentationml/2006/main">
  <p:tag name="AS_UNIQUEID" val="428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DC8EB"/>
      </a:accent1>
      <a:accent2>
        <a:srgbClr val="81D67A"/>
      </a:accent2>
      <a:accent3>
        <a:srgbClr val="8CCBC5"/>
      </a:accent3>
      <a:accent4>
        <a:srgbClr val="FAD25F"/>
      </a:accent4>
      <a:accent5>
        <a:srgbClr val="F57364"/>
      </a:accent5>
      <a:accent6>
        <a:srgbClr val="8491CB"/>
      </a:accent6>
      <a:hlink>
        <a:srgbClr val="7DC8EB"/>
      </a:hlink>
      <a:folHlink>
        <a:srgbClr val="BFBFBF"/>
      </a:folHlink>
    </a:clrScheme>
    <a:fontScheme name="自定义 5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1362</Words>
  <Application>WPS 演示</Application>
  <PresentationFormat>自定义</PresentationFormat>
  <Paragraphs>158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Calibri</vt:lpstr>
      <vt:lpstr>Georgia</vt:lpstr>
      <vt:lpstr>汉仪魏碑简</vt:lpstr>
      <vt:lpstr>汉仪楷体简</vt:lpstr>
      <vt:lpstr>Comic Sans MS</vt:lpstr>
      <vt:lpstr>Arial Unicode MS</vt:lpstr>
      <vt:lpstr>Arial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chant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2022-05-22T15:07:00Z</cp:lastPrinted>
  <dcterms:created xsi:type="dcterms:W3CDTF">2022-05-22T15:07:00Z</dcterms:created>
  <dcterms:modified xsi:type="dcterms:W3CDTF">2023-02-23T01:45:20Z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5AFF48E413734C6C9022B4EEF5BF052A</vt:lpwstr>
  </property>
  <property fmtid="{D5CDD505-2E9C-101B-9397-08002B2CF9AE}" pid="7" name="KSOProductBuildVer">
    <vt:lpwstr>2052-11.1.0.13703</vt:lpwstr>
  </property>
</Properties>
</file>