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13" r:id="rId3"/>
    <p:sldId id="258" r:id="rId4"/>
    <p:sldId id="260" r:id="rId5"/>
    <p:sldId id="287" r:id="rId6"/>
    <p:sldId id="286" r:id="rId7"/>
    <p:sldId id="288" r:id="rId8"/>
    <p:sldId id="289" r:id="rId10"/>
    <p:sldId id="296" r:id="rId11"/>
    <p:sldId id="297" r:id="rId12"/>
    <p:sldId id="290" r:id="rId13"/>
    <p:sldId id="291" r:id="rId14"/>
    <p:sldId id="292" r:id="rId15"/>
    <p:sldId id="293" r:id="rId16"/>
    <p:sldId id="295" r:id="rId17"/>
    <p:sldId id="272" r:id="rId18"/>
    <p:sldId id="269" r:id="rId19"/>
    <p:sldId id="273" r:id="rId20"/>
    <p:sldId id="267" r:id="rId21"/>
    <p:sldId id="263" r:id="rId22"/>
    <p:sldId id="298" r:id="rId23"/>
    <p:sldId id="299" r:id="rId24"/>
    <p:sldId id="274" r:id="rId25"/>
    <p:sldId id="275" r:id="rId26"/>
    <p:sldId id="277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user" initials="" lastIdx="0" clrIdx="0"/>
  <p:cmAuthor id="3" name="lym" initials="" lastIdx="0" clrIdx="3"/>
  <p:cmAuthor id="4" name="作者" initials="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238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r" fontAlgn="base"/>
            <a:fld id="{6FBE9877-3BAE-4D27-A9D8-82CC0D70FAAC}" type="datetime1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r" fontAlgn="base"/>
            <a:fld id="{2C59652D-666C-4F27-B728-7AF11201DE17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TextEdi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921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4D4B15F5-72F5-4AD4-8953-1B88774BD84B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229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>
                <a:sym typeface="宋体" panose="02010600030101010101" pitchFamily="2" charset="-122"/>
              </a:rPr>
              <a:t>本资源来自“课件在手，上课不愁”的www.youyi100.com优翼教学资源网</a:t>
            </a:r>
            <a:endParaRPr lang="zh-CN" altLang="en-US"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433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>
                <a:sym typeface="宋体" panose="02010600030101010101" pitchFamily="2" charset="-122"/>
              </a:rPr>
              <a:t>本资源来自“课件在手，上课不愁”的www.youyi100.com优翼教学资源网</a:t>
            </a:r>
            <a:endParaRPr lang="zh-CN" altLang="en-US"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5D52EFF8-9390-4A70-8EF2-27A58133ADCA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765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>
                <a:sym typeface="宋体" panose="02010600030101010101" pitchFamily="2" charset="-122"/>
              </a:rPr>
              <a:t>本资源来自“课件在手，上课不愁”的www.youyi100.com优翼教学资源网</a:t>
            </a:r>
            <a:endParaRPr lang="zh-CN" altLang="en-US"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969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>
                <a:sym typeface="宋体" panose="02010600030101010101" pitchFamily="2" charset="-122"/>
              </a:rPr>
              <a:t>本资源来自“课件在手，上课不愁”的www.youyi100.com优翼教学资源网</a:t>
            </a:r>
            <a:endParaRPr lang="zh-CN" altLang="en-US"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image" Target="../media/image18.png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0" Type="http://schemas.openxmlformats.org/officeDocument/2006/relationships/slideLayout" Target="../slideLayouts/slideLayout6.xml"/><Relationship Id="rId2" Type="http://schemas.openxmlformats.org/officeDocument/2006/relationships/image" Target="../media/image17.png"/><Relationship Id="rId19" Type="http://schemas.openxmlformats.org/officeDocument/2006/relationships/tags" Target="../tags/tag76.xml"/><Relationship Id="rId18" Type="http://schemas.openxmlformats.org/officeDocument/2006/relationships/tags" Target="../tags/tag75.xml"/><Relationship Id="rId17" Type="http://schemas.openxmlformats.org/officeDocument/2006/relationships/tags" Target="../tags/tag74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tags" Target="../tags/tag6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image" Target="../media/image21.png"/><Relationship Id="rId7" Type="http://schemas.openxmlformats.org/officeDocument/2006/relationships/tags" Target="../tags/tag81.xml"/><Relationship Id="rId6" Type="http://schemas.openxmlformats.org/officeDocument/2006/relationships/image" Target="../media/image20.png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0" Type="http://schemas.openxmlformats.org/officeDocument/2006/relationships/slideLayout" Target="../slideLayouts/slideLayout6.xml"/><Relationship Id="rId2" Type="http://schemas.openxmlformats.org/officeDocument/2006/relationships/image" Target="../media/image19.emf"/><Relationship Id="rId19" Type="http://schemas.openxmlformats.org/officeDocument/2006/relationships/tags" Target="../tags/tag89.xml"/><Relationship Id="rId18" Type="http://schemas.openxmlformats.org/officeDocument/2006/relationships/image" Target="../media/image24.png"/><Relationship Id="rId17" Type="http://schemas.openxmlformats.org/officeDocument/2006/relationships/tags" Target="../tags/tag88.xml"/><Relationship Id="rId16" Type="http://schemas.openxmlformats.org/officeDocument/2006/relationships/tags" Target="../tags/tag87.xml"/><Relationship Id="rId15" Type="http://schemas.openxmlformats.org/officeDocument/2006/relationships/tags" Target="../tags/tag86.xml"/><Relationship Id="rId14" Type="http://schemas.openxmlformats.org/officeDocument/2006/relationships/image" Target="../media/image23.png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image" Target="../media/image22.png"/><Relationship Id="rId10" Type="http://schemas.openxmlformats.org/officeDocument/2006/relationships/tags" Target="../tags/tag83.xml"/><Relationship Id="rId1" Type="http://schemas.openxmlformats.org/officeDocument/2006/relationships/tags" Target="../tags/tag7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image" Target="../media/image25.png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image" Target="../media/image19.emf"/><Relationship Id="rId15" Type="http://schemas.openxmlformats.org/officeDocument/2006/relationships/slideLayout" Target="../slideLayouts/slideLayout6.xml"/><Relationship Id="rId14" Type="http://schemas.openxmlformats.org/officeDocument/2006/relationships/tags" Target="../tags/tag100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image" Target="../media/image26.png"/><Relationship Id="rId1" Type="http://schemas.openxmlformats.org/officeDocument/2006/relationships/tags" Target="../tags/tag9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image" Target="../media/image30.png"/><Relationship Id="rId7" Type="http://schemas.openxmlformats.org/officeDocument/2006/relationships/tags" Target="../tags/tag104.xml"/><Relationship Id="rId6" Type="http://schemas.openxmlformats.org/officeDocument/2006/relationships/image" Target="../media/image29.png"/><Relationship Id="rId5" Type="http://schemas.openxmlformats.org/officeDocument/2006/relationships/tags" Target="../tags/tag103.xml"/><Relationship Id="rId4" Type="http://schemas.openxmlformats.org/officeDocument/2006/relationships/image" Target="../media/image28.png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102.xml"/><Relationship Id="rId29" Type="http://schemas.openxmlformats.org/officeDocument/2006/relationships/tags" Target="../tags/tag122.xml"/><Relationship Id="rId28" Type="http://schemas.openxmlformats.org/officeDocument/2006/relationships/tags" Target="../tags/tag121.xml"/><Relationship Id="rId27" Type="http://schemas.openxmlformats.org/officeDocument/2006/relationships/tags" Target="../tags/tag120.xml"/><Relationship Id="rId26" Type="http://schemas.openxmlformats.org/officeDocument/2006/relationships/tags" Target="../tags/tag119.xml"/><Relationship Id="rId25" Type="http://schemas.openxmlformats.org/officeDocument/2006/relationships/tags" Target="../tags/tag118.xml"/><Relationship Id="rId24" Type="http://schemas.openxmlformats.org/officeDocument/2006/relationships/tags" Target="../tags/tag117.xml"/><Relationship Id="rId23" Type="http://schemas.openxmlformats.org/officeDocument/2006/relationships/tags" Target="../tags/tag116.xml"/><Relationship Id="rId22" Type="http://schemas.openxmlformats.org/officeDocument/2006/relationships/image" Target="../media/image33.png"/><Relationship Id="rId21" Type="http://schemas.openxmlformats.org/officeDocument/2006/relationships/tags" Target="../tags/tag115.xml"/><Relationship Id="rId20" Type="http://schemas.openxmlformats.org/officeDocument/2006/relationships/image" Target="../media/image32.png"/><Relationship Id="rId2" Type="http://schemas.openxmlformats.org/officeDocument/2006/relationships/image" Target="../media/image27.png"/><Relationship Id="rId19" Type="http://schemas.openxmlformats.org/officeDocument/2006/relationships/tags" Target="../tags/tag114.xml"/><Relationship Id="rId18" Type="http://schemas.openxmlformats.org/officeDocument/2006/relationships/image" Target="../media/image31.png"/><Relationship Id="rId17" Type="http://schemas.openxmlformats.org/officeDocument/2006/relationships/tags" Target="../tags/tag113.xml"/><Relationship Id="rId16" Type="http://schemas.openxmlformats.org/officeDocument/2006/relationships/tags" Target="../tags/tag112.xml"/><Relationship Id="rId15" Type="http://schemas.openxmlformats.org/officeDocument/2006/relationships/tags" Target="../tags/tag111.xml"/><Relationship Id="rId14" Type="http://schemas.openxmlformats.org/officeDocument/2006/relationships/tags" Target="../tags/tag110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tags" Target="../tags/tag10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3" Type="http://schemas.openxmlformats.org/officeDocument/2006/relationships/notesSlide" Target="../notesSlides/notesSlide4.xml"/><Relationship Id="rId22" Type="http://schemas.openxmlformats.org/officeDocument/2006/relationships/slideLayout" Target="../slideLayouts/slideLayout5.xml"/><Relationship Id="rId21" Type="http://schemas.openxmlformats.org/officeDocument/2006/relationships/tags" Target="../tags/tag141.xml"/><Relationship Id="rId20" Type="http://schemas.openxmlformats.org/officeDocument/2006/relationships/tags" Target="../tags/tag140.xml"/><Relationship Id="rId2" Type="http://schemas.openxmlformats.org/officeDocument/2006/relationships/image" Target="../media/image34.jpeg"/><Relationship Id="rId19" Type="http://schemas.openxmlformats.org/officeDocument/2006/relationships/tags" Target="../tags/tag139.xml"/><Relationship Id="rId18" Type="http://schemas.openxmlformats.org/officeDocument/2006/relationships/tags" Target="../tags/tag138.xml"/><Relationship Id="rId17" Type="http://schemas.openxmlformats.org/officeDocument/2006/relationships/tags" Target="../tags/tag137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image" Target="../media/image35.jpeg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tags" Target="../tags/tag12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image" Target="../media/image37.png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3" Type="http://schemas.openxmlformats.org/officeDocument/2006/relationships/slideLayout" Target="../slideLayouts/slideLayout3.xml"/><Relationship Id="rId22" Type="http://schemas.openxmlformats.org/officeDocument/2006/relationships/image" Target="../media/image40.jpeg"/><Relationship Id="rId21" Type="http://schemas.openxmlformats.org/officeDocument/2006/relationships/tags" Target="../tags/tag167.xml"/><Relationship Id="rId20" Type="http://schemas.openxmlformats.org/officeDocument/2006/relationships/tags" Target="../tags/tag166.xml"/><Relationship Id="rId2" Type="http://schemas.openxmlformats.org/officeDocument/2006/relationships/tags" Target="../tags/tag151.xml"/><Relationship Id="rId19" Type="http://schemas.openxmlformats.org/officeDocument/2006/relationships/tags" Target="../tags/tag165.xml"/><Relationship Id="rId18" Type="http://schemas.openxmlformats.org/officeDocument/2006/relationships/tags" Target="../tags/tag164.xml"/><Relationship Id="rId17" Type="http://schemas.openxmlformats.org/officeDocument/2006/relationships/image" Target="../media/image39.png"/><Relationship Id="rId16" Type="http://schemas.openxmlformats.org/officeDocument/2006/relationships/tags" Target="../tags/tag163.xml"/><Relationship Id="rId15" Type="http://schemas.openxmlformats.org/officeDocument/2006/relationships/tags" Target="../tags/tag162.xml"/><Relationship Id="rId14" Type="http://schemas.openxmlformats.org/officeDocument/2006/relationships/tags" Target="../tags/tag161.xml"/><Relationship Id="rId13" Type="http://schemas.openxmlformats.org/officeDocument/2006/relationships/image" Target="../media/image38.png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tags" Target="../tags/tag150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1.GIF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image" Target="../media/image38.png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43.png"/><Relationship Id="rId11" Type="http://schemas.openxmlformats.org/officeDocument/2006/relationships/tags" Target="../tags/tag181.xml"/><Relationship Id="rId10" Type="http://schemas.openxmlformats.org/officeDocument/2006/relationships/image" Target="../media/image42.GIF"/><Relationship Id="rId1" Type="http://schemas.openxmlformats.org/officeDocument/2006/relationships/tags" Target="../tags/tag173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5.GIF"/><Relationship Id="rId5" Type="http://schemas.openxmlformats.org/officeDocument/2006/relationships/tags" Target="../tags/tag185.xml"/><Relationship Id="rId4" Type="http://schemas.openxmlformats.org/officeDocument/2006/relationships/image" Target="../media/image44.png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tags" Target="../tags/tag7.xml"/><Relationship Id="rId4" Type="http://schemas.openxmlformats.org/officeDocument/2006/relationships/image" Target="../media/image3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image" Target="../media/image46.png"/><Relationship Id="rId1" Type="http://schemas.openxmlformats.org/officeDocument/2006/relationships/tags" Target="../tags/tag18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image" Target="../media/image48.png"/><Relationship Id="rId4" Type="http://schemas.openxmlformats.org/officeDocument/2006/relationships/tags" Target="../tags/tag196.xml"/><Relationship Id="rId3" Type="http://schemas.openxmlformats.org/officeDocument/2006/relationships/image" Target="../media/image47.png"/><Relationship Id="rId26" Type="http://schemas.openxmlformats.org/officeDocument/2006/relationships/notesSlide" Target="../notesSlides/notesSlide6.xml"/><Relationship Id="rId25" Type="http://schemas.openxmlformats.org/officeDocument/2006/relationships/slideLayout" Target="../slideLayouts/slideLayout4.xml"/><Relationship Id="rId24" Type="http://schemas.openxmlformats.org/officeDocument/2006/relationships/tags" Target="../tags/tag210.xml"/><Relationship Id="rId23" Type="http://schemas.openxmlformats.org/officeDocument/2006/relationships/image" Target="../media/image53.png"/><Relationship Id="rId22" Type="http://schemas.openxmlformats.org/officeDocument/2006/relationships/tags" Target="../tags/tag209.xml"/><Relationship Id="rId21" Type="http://schemas.openxmlformats.org/officeDocument/2006/relationships/image" Target="../media/image52.png"/><Relationship Id="rId20" Type="http://schemas.openxmlformats.org/officeDocument/2006/relationships/tags" Target="../tags/tag208.xml"/><Relationship Id="rId2" Type="http://schemas.openxmlformats.org/officeDocument/2006/relationships/tags" Target="../tags/tag195.xml"/><Relationship Id="rId19" Type="http://schemas.openxmlformats.org/officeDocument/2006/relationships/tags" Target="../tags/tag207.xml"/><Relationship Id="rId18" Type="http://schemas.openxmlformats.org/officeDocument/2006/relationships/tags" Target="../tags/tag206.xml"/><Relationship Id="rId17" Type="http://schemas.openxmlformats.org/officeDocument/2006/relationships/tags" Target="../tags/tag205.xml"/><Relationship Id="rId16" Type="http://schemas.openxmlformats.org/officeDocument/2006/relationships/tags" Target="../tags/tag204.xml"/><Relationship Id="rId15" Type="http://schemas.openxmlformats.org/officeDocument/2006/relationships/tags" Target="../tags/tag203.xml"/><Relationship Id="rId14" Type="http://schemas.openxmlformats.org/officeDocument/2006/relationships/image" Target="../media/image51.png"/><Relationship Id="rId13" Type="http://schemas.openxmlformats.org/officeDocument/2006/relationships/tags" Target="../tags/tag202.xml"/><Relationship Id="rId12" Type="http://schemas.openxmlformats.org/officeDocument/2006/relationships/image" Target="../media/image50.png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tags" Target="../tags/tag19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54.GIF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5.GIF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tags" Target="../tags/tag11.xml"/><Relationship Id="rId4" Type="http://schemas.openxmlformats.org/officeDocument/2006/relationships/image" Target="../media/image5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8.png"/><Relationship Id="rId7" Type="http://schemas.openxmlformats.org/officeDocument/2006/relationships/tags" Target="../tags/tag17.xml"/><Relationship Id="rId6" Type="http://schemas.openxmlformats.org/officeDocument/2006/relationships/image" Target="../media/image7.pn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image" Target="../media/image11.png"/><Relationship Id="rId5" Type="http://schemas.openxmlformats.org/officeDocument/2006/relationships/tags" Target="../tags/tag20.xml"/><Relationship Id="rId4" Type="http://schemas.openxmlformats.org/officeDocument/2006/relationships/image" Target="../media/image10.png"/><Relationship Id="rId3" Type="http://schemas.openxmlformats.org/officeDocument/2006/relationships/tags" Target="../tags/tag19.xml"/><Relationship Id="rId2" Type="http://schemas.openxmlformats.org/officeDocument/2006/relationships/image" Target="../media/image9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image" Target="../media/image12.png"/><Relationship Id="rId1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image" Target="../media/image10.png"/><Relationship Id="rId3" Type="http://schemas.openxmlformats.org/officeDocument/2006/relationships/tags" Target="../tags/tag27.xml"/><Relationship Id="rId2" Type="http://schemas.openxmlformats.org/officeDocument/2006/relationships/image" Target="../media/image13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5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46.xml"/><Relationship Id="rId7" Type="http://schemas.openxmlformats.org/officeDocument/2006/relationships/image" Target="../media/image14.jpeg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49.xml"/><Relationship Id="rId12" Type="http://schemas.openxmlformats.org/officeDocument/2006/relationships/image" Target="../media/image16.png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tags" Target="../tags/tag40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矩形 2"/>
          <p:cNvSpPr/>
          <p:nvPr>
            <p:custDataLst>
              <p:tags r:id="rId1"/>
            </p:custDataLst>
          </p:nvPr>
        </p:nvSpPr>
        <p:spPr>
          <a:xfrm>
            <a:off x="0" y="1340768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Unit </a:t>
            </a:r>
            <a:r>
              <a:rPr lang="en-US" altLang="zh-CN" sz="40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6</a:t>
            </a:r>
            <a:endParaRPr lang="en-US" altLang="zh-CN" sz="20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72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How </a:t>
            </a:r>
            <a:r>
              <a:rPr lang="en-US" altLang="zh-CN" sz="7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many</a:t>
            </a:r>
            <a:r>
              <a:rPr lang="en-US" altLang="zh-CN" sz="72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?</a:t>
            </a:r>
            <a:endParaRPr lang="en-US" altLang="zh-CN" sz="72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1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课时</a:t>
            </a:r>
            <a:endParaRPr lang="en-US" altLang="zh-CN" sz="6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3074" name="文本框 1"/>
          <p:cNvSpPr txBox="1"/>
          <p:nvPr>
            <p:custDataLst>
              <p:tags r:id="rId2"/>
            </p:custDataLst>
          </p:nvPr>
        </p:nvSpPr>
        <p:spPr>
          <a:xfrm>
            <a:off x="2567608" y="548680"/>
            <a:ext cx="1330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n-US" altLang="zh-CN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Part A</a:t>
            </a:r>
            <a:endParaRPr lang="en-US" altLang="zh-CN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300038" y="214313"/>
            <a:ext cx="1919287" cy="1812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2" name="文本框 7"/>
          <p:cNvSpPr/>
          <p:nvPr>
            <p:custDataLst>
              <p:tags r:id="rId3"/>
            </p:custDataLst>
          </p:nvPr>
        </p:nvSpPr>
        <p:spPr>
          <a:xfrm>
            <a:off x="3027363" y="327025"/>
            <a:ext cx="84804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000" b="1">
                <a:latin typeface="Georgia" panose="02040502050405020303" charset="0"/>
                <a:ea typeface="汉仪魏碑简" panose="02010600000101010101" charset="-122"/>
              </a:rPr>
              <a:t>--</a:t>
            </a:r>
            <a:r>
              <a:rPr lang="en-US" altLang="zh-CN" sz="3600" b="1">
                <a:latin typeface="Georgia" panose="02040502050405020303" charset="0"/>
                <a:ea typeface="汉仪魏碑简" panose="02010600000101010101" charset="-122"/>
              </a:rPr>
              <a:t>How many kites do you see?</a:t>
            </a:r>
            <a:endParaRPr lang="zh-CN" altLang="en-US" sz="36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5363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-377825" y="1960563"/>
            <a:ext cx="2184400" cy="2182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4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695325" y="2027238"/>
            <a:ext cx="2184400" cy="218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5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9804400" y="2027238"/>
            <a:ext cx="2184400" cy="218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6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3541713" y="2111375"/>
            <a:ext cx="2184400" cy="2182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7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711325" y="2027238"/>
            <a:ext cx="2182813" cy="218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8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2544763" y="2057400"/>
            <a:ext cx="2184400" cy="218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9" name="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5162550" y="2106613"/>
            <a:ext cx="2184400" cy="2182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70" name="图片 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5762625" y="2249488"/>
            <a:ext cx="2184400" cy="2182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71" name="图片 1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6700838" y="2154238"/>
            <a:ext cx="2182812" cy="2182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72" name="图片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962900" y="2328863"/>
            <a:ext cx="2184400" cy="218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73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8883650" y="2106613"/>
            <a:ext cx="2184400" cy="2182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74" name="文本框 19"/>
          <p:cNvSpPr/>
          <p:nvPr>
            <p:custDataLst>
              <p:tags r:id="rId16"/>
            </p:custDataLst>
          </p:nvPr>
        </p:nvSpPr>
        <p:spPr>
          <a:xfrm>
            <a:off x="3125788" y="1365250"/>
            <a:ext cx="64960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--I see eleven./Eleven.</a:t>
            </a:r>
            <a:endParaRPr lang="en-US" altLang="zh-CN" sz="36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5375" name="文本框 20"/>
          <p:cNvSpPr/>
          <p:nvPr>
            <p:custDataLst>
              <p:tags r:id="rId17"/>
            </p:custDataLst>
          </p:nvPr>
        </p:nvSpPr>
        <p:spPr>
          <a:xfrm>
            <a:off x="695325" y="4143375"/>
            <a:ext cx="91090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 b="1">
                <a:latin typeface="Georgia" panose="02040502050405020303" charset="0"/>
                <a:ea typeface="汉仪楷体简" charset="-122"/>
              </a:rPr>
              <a:t>How many …do you see? </a:t>
            </a:r>
            <a:r>
              <a:rPr lang="zh-CN" altLang="en-US" sz="3200" b="1">
                <a:latin typeface="Georgia" panose="02040502050405020303" charset="0"/>
                <a:ea typeface="汉仪楷体简" charset="-122"/>
              </a:rPr>
              <a:t>你看见了多少</a:t>
            </a:r>
            <a:r>
              <a:rPr lang="en-US" altLang="zh-CN" sz="3200" b="1">
                <a:latin typeface="Georgia" panose="02040502050405020303" charset="0"/>
                <a:ea typeface="汉仪楷体简" charset="-122"/>
              </a:rPr>
              <a:t>…?</a:t>
            </a:r>
            <a:endParaRPr lang="zh-CN" altLang="en-US" sz="32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5376" name="文本框 21"/>
          <p:cNvSpPr/>
          <p:nvPr>
            <p:custDataLst>
              <p:tags r:id="rId18"/>
            </p:custDataLst>
          </p:nvPr>
        </p:nvSpPr>
        <p:spPr>
          <a:xfrm>
            <a:off x="506413" y="4994275"/>
            <a:ext cx="43322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3200">
                <a:latin typeface="Georgia" panose="02040502050405020303" charset="0"/>
                <a:ea typeface="汉仪楷体简" charset="-122"/>
              </a:rPr>
              <a:t>如：你看见多少辆小车？</a:t>
            </a:r>
            <a:endParaRPr lang="zh-CN" altLang="en-US" sz="32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5377" name="文本框 22"/>
          <p:cNvSpPr/>
          <p:nvPr>
            <p:custDataLst>
              <p:tags r:id="rId19"/>
            </p:custDataLst>
          </p:nvPr>
        </p:nvSpPr>
        <p:spPr>
          <a:xfrm>
            <a:off x="5162550" y="4994275"/>
            <a:ext cx="6091238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>
                <a:latin typeface="Georgia" panose="02040502050405020303" charset="0"/>
                <a:ea typeface="汉仪楷体简" charset="-122"/>
              </a:rPr>
              <a:t>How many cars do you see?</a:t>
            </a:r>
            <a:endParaRPr lang="en-US" altLang="zh-CN" sz="3600"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74" grpId="0"/>
      <p:bldP spid="15375" grpId="0"/>
      <p:bldP spid="15376" grpId="0"/>
      <p:bldP spid="153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531813" y="-298450"/>
            <a:ext cx="3235325" cy="3014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6" name="文本框 3"/>
          <p:cNvSpPr/>
          <p:nvPr>
            <p:custDataLst>
              <p:tags r:id="rId3"/>
            </p:custDataLst>
          </p:nvPr>
        </p:nvSpPr>
        <p:spPr>
          <a:xfrm>
            <a:off x="682625" y="1774825"/>
            <a:ext cx="333057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Look and say</a:t>
            </a:r>
            <a:endParaRPr lang="en-US" altLang="zh-CN" sz="3600" b="1">
              <a:latin typeface="Georgia" panose="02040502050405020303" charset="0"/>
              <a:ea typeface="汉仪楷体简" charset="-122"/>
            </a:endParaRPr>
          </a:p>
        </p:txBody>
      </p:sp>
      <p:grpSp>
        <p:nvGrpSpPr>
          <p:cNvPr id="16387" name="组合 29"/>
          <p:cNvGrpSpPr/>
          <p:nvPr>
            <p:custDataLst>
              <p:tags r:id="rId4"/>
            </p:custDataLst>
          </p:nvPr>
        </p:nvGrpSpPr>
        <p:grpSpPr>
          <a:xfrm>
            <a:off x="4437063" y="1349375"/>
            <a:ext cx="5006975" cy="2143125"/>
            <a:chOff x="2052290" y="788769"/>
            <a:chExt cx="5006929" cy="2144151"/>
          </a:xfrm>
        </p:grpSpPr>
        <p:pic>
          <p:nvPicPr>
            <p:cNvPr id="16388" name="Picture 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5341762" y="788769"/>
              <a:ext cx="1357301" cy="149011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6389" name="Picture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5701918" y="1344714"/>
              <a:ext cx="1357301" cy="149011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6390" name="Picture 2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3039020" y="962317"/>
              <a:ext cx="1357301" cy="149011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6391" name="Picture 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2052290" y="1148809"/>
              <a:ext cx="1357301" cy="149011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6392" name="Picture 2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4693807" y="1442807"/>
              <a:ext cx="1357301" cy="149011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6393" name="Picture 2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>
            <a:xfrm>
              <a:off x="2722778" y="1361298"/>
              <a:ext cx="1323073" cy="149011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6394" name="文本框 12"/>
          <p:cNvSpPr/>
          <p:nvPr>
            <p:custDataLst>
              <p:tags r:id="rId15"/>
            </p:custDataLst>
          </p:nvPr>
        </p:nvSpPr>
        <p:spPr>
          <a:xfrm>
            <a:off x="2143125" y="3860800"/>
            <a:ext cx="8529638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A:How many orange</a:t>
            </a:r>
            <a:r>
              <a:rPr lang="en-US" altLang="zh-CN" sz="3600" b="1">
                <a:solidFill>
                  <a:srgbClr val="C00000"/>
                </a:solidFill>
                <a:latin typeface="Georgia" panose="02040502050405020303" charset="0"/>
                <a:ea typeface="汉仪楷体简" charset="-122"/>
              </a:rPr>
              <a:t>s</a:t>
            </a:r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 do you see?</a:t>
            </a:r>
            <a:endParaRPr lang="zh-CN" altLang="en-US" sz="36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6395" name="文本框 13"/>
          <p:cNvSpPr/>
          <p:nvPr>
            <p:custDataLst>
              <p:tags r:id="rId16"/>
            </p:custDataLst>
          </p:nvPr>
        </p:nvSpPr>
        <p:spPr>
          <a:xfrm>
            <a:off x="2143125" y="4554538"/>
            <a:ext cx="730091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B: I see six.</a:t>
            </a:r>
            <a:endParaRPr lang="en-US" altLang="zh-CN" sz="3600" b="1"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16396" name="Picture 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 rot="12180000">
            <a:off x="6381750" y="2124075"/>
            <a:ext cx="974725" cy="1025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97" name="文本框 15"/>
          <p:cNvSpPr/>
          <p:nvPr>
            <p:custDataLst>
              <p:tags r:id="rId19"/>
            </p:custDataLst>
          </p:nvPr>
        </p:nvSpPr>
        <p:spPr>
          <a:xfrm>
            <a:off x="2647950" y="5200650"/>
            <a:ext cx="620871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The red one is an apple.</a:t>
            </a:r>
            <a:endParaRPr lang="en-US" altLang="zh-CN" sz="3600" b="1"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531813" y="-298450"/>
            <a:ext cx="3235325" cy="3014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0" name="文本框 3"/>
          <p:cNvSpPr/>
          <p:nvPr>
            <p:custDataLst>
              <p:tags r:id="rId3"/>
            </p:custDataLst>
          </p:nvPr>
        </p:nvSpPr>
        <p:spPr>
          <a:xfrm>
            <a:off x="682625" y="1774825"/>
            <a:ext cx="333057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Look and say</a:t>
            </a:r>
            <a:endParaRPr lang="en-US" altLang="zh-CN" sz="36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7411" name="文本框 12"/>
          <p:cNvSpPr/>
          <p:nvPr>
            <p:custDataLst>
              <p:tags r:id="rId4"/>
            </p:custDataLst>
          </p:nvPr>
        </p:nvSpPr>
        <p:spPr>
          <a:xfrm>
            <a:off x="2143125" y="3362325"/>
            <a:ext cx="8529638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A:How many ______ do you see?</a:t>
            </a:r>
            <a:endParaRPr lang="en-US" altLang="zh-CN" sz="36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7412" name="文本框 13"/>
          <p:cNvSpPr/>
          <p:nvPr>
            <p:custDataLst>
              <p:tags r:id="rId5"/>
            </p:custDataLst>
          </p:nvPr>
        </p:nvSpPr>
        <p:spPr>
          <a:xfrm>
            <a:off x="2149475" y="4022725"/>
            <a:ext cx="730091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B: I see _____.</a:t>
            </a:r>
            <a:endParaRPr lang="en-US" altLang="zh-CN" sz="36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7413" name="文本框 15"/>
          <p:cNvSpPr/>
          <p:nvPr>
            <p:custDataLst>
              <p:tags r:id="rId6"/>
            </p:custDataLst>
          </p:nvPr>
        </p:nvSpPr>
        <p:spPr>
          <a:xfrm>
            <a:off x="2647950" y="4670425"/>
            <a:ext cx="6802438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魏碑简" panose="02010600000101010101" charset="-122"/>
              </a:rPr>
              <a:t>The ______ one is a _______.</a:t>
            </a:r>
            <a:endParaRPr lang="en-US" altLang="zh-CN" sz="36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7414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70400" y="819150"/>
            <a:ext cx="4386263" cy="2011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15" name="图片 2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751888" y="1168400"/>
            <a:ext cx="809625" cy="1123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6" name="文本框 23"/>
          <p:cNvSpPr/>
          <p:nvPr>
            <p:custDataLst>
              <p:tags r:id="rId11"/>
            </p:custDataLst>
          </p:nvPr>
        </p:nvSpPr>
        <p:spPr>
          <a:xfrm>
            <a:off x="5103813" y="3362325"/>
            <a:ext cx="17208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apples</a:t>
            </a:r>
            <a:endParaRPr lang="en-US" altLang="zh-CN" sz="3600" b="1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7417" name="文本框 24"/>
          <p:cNvSpPr/>
          <p:nvPr>
            <p:custDataLst>
              <p:tags r:id="rId12"/>
            </p:custDataLst>
          </p:nvPr>
        </p:nvSpPr>
        <p:spPr>
          <a:xfrm>
            <a:off x="4013200" y="4022725"/>
            <a:ext cx="1090613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four</a:t>
            </a:r>
            <a:endParaRPr lang="en-US" altLang="zh-CN" sz="3600" b="1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7418" name="文本框 25"/>
          <p:cNvSpPr/>
          <p:nvPr>
            <p:custDataLst>
              <p:tags r:id="rId13"/>
            </p:custDataLst>
          </p:nvPr>
        </p:nvSpPr>
        <p:spPr>
          <a:xfrm>
            <a:off x="3767138" y="4670425"/>
            <a:ext cx="1773237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green</a:t>
            </a:r>
            <a:endParaRPr lang="en-US" altLang="zh-CN" sz="3600" b="1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7419" name="文本框 26"/>
          <p:cNvSpPr/>
          <p:nvPr>
            <p:custDataLst>
              <p:tags r:id="rId14"/>
            </p:custDataLst>
          </p:nvPr>
        </p:nvSpPr>
        <p:spPr>
          <a:xfrm>
            <a:off x="7232650" y="4630738"/>
            <a:ext cx="1624013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000" b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pear</a:t>
            </a:r>
            <a:endParaRPr lang="en-US" altLang="zh-CN" sz="4000" b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7417" grpId="0"/>
      <p:bldP spid="17418" grpId="0"/>
      <p:bldP spid="174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9894888" y="3608388"/>
            <a:ext cx="1831975" cy="17414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4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52950" y="382588"/>
            <a:ext cx="2667000" cy="2667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5" name="Pictur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233363" y="1814513"/>
            <a:ext cx="1822450" cy="1519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6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009650" y="1800225"/>
            <a:ext cx="1670050" cy="1806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7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638300" y="1939925"/>
            <a:ext cx="1614488" cy="1666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8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2211388" y="1870075"/>
            <a:ext cx="1670050" cy="1806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9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803275" y="2430463"/>
            <a:ext cx="1670050" cy="1806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40" name="图片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4219575" y="1193800"/>
            <a:ext cx="2139950" cy="2139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41" name="图片 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5749925" y="703263"/>
            <a:ext cx="2079625" cy="2346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42" name="图片 10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68750" y="1370013"/>
            <a:ext cx="2667000" cy="2667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43" name="图片 1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4989513" y="1395413"/>
            <a:ext cx="2238375" cy="207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44" name="图片 1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5243513" y="2001838"/>
            <a:ext cx="1936750" cy="1998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4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5970588" y="1744663"/>
            <a:ext cx="2065337" cy="2486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46" name="Picture 2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9963" y="1939925"/>
            <a:ext cx="1843087" cy="1485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47" name="Picture 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7600" y="2095500"/>
            <a:ext cx="1963738" cy="1581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48" name="Picture 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0000" y="2247900"/>
            <a:ext cx="1963738" cy="1581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49" name="Picture 2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4675" y="2989263"/>
            <a:ext cx="1963738" cy="1581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50" name="Picture 2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4800" y="2552700"/>
            <a:ext cx="1963738" cy="1581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51" name="Picture 2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9738" y="2760663"/>
            <a:ext cx="1963737" cy="1582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52" name="文本框 26"/>
          <p:cNvSpPr/>
          <p:nvPr>
            <p:custDataLst>
              <p:tags r:id="rId27"/>
            </p:custDataLst>
          </p:nvPr>
        </p:nvSpPr>
        <p:spPr>
          <a:xfrm>
            <a:off x="1484313" y="4194175"/>
            <a:ext cx="8529637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A: How many ______ do you see?</a:t>
            </a:r>
            <a:endParaRPr lang="en-US" altLang="zh-CN" sz="36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8453" name="文本框 27"/>
          <p:cNvSpPr/>
          <p:nvPr>
            <p:custDataLst>
              <p:tags r:id="rId28"/>
            </p:custDataLst>
          </p:nvPr>
        </p:nvSpPr>
        <p:spPr>
          <a:xfrm>
            <a:off x="1484313" y="4870450"/>
            <a:ext cx="73025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B: I see _____.</a:t>
            </a:r>
            <a:endParaRPr lang="en-US" altLang="zh-CN" sz="36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8454" name="文本框 28"/>
          <p:cNvSpPr/>
          <p:nvPr>
            <p:custDataLst>
              <p:tags r:id="rId29"/>
            </p:custDataLst>
          </p:nvPr>
        </p:nvSpPr>
        <p:spPr>
          <a:xfrm>
            <a:off x="2055813" y="5570538"/>
            <a:ext cx="6802437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The ______ one is a _______.</a:t>
            </a:r>
            <a:endParaRPr lang="en-US" altLang="zh-CN" sz="3600" b="1"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p:transition advTm="3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4357688"/>
            <a:ext cx="2065338" cy="1549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58" name="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03187" y="2565400"/>
            <a:ext cx="2063750" cy="1547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9" name="AutoShape 7"/>
          <p:cNvSpPr/>
          <p:nvPr>
            <p:custDataLst>
              <p:tags r:id="rId4"/>
            </p:custDataLst>
          </p:nvPr>
        </p:nvSpPr>
        <p:spPr>
          <a:xfrm>
            <a:off x="4314825" y="1993900"/>
            <a:ext cx="5965825" cy="617538"/>
          </a:xfrm>
          <a:prstGeom prst="wedgeRoundRectCallout">
            <a:avLst>
              <a:gd name="adj1" fmla="val 39444"/>
              <a:gd name="adj2" fmla="val 101509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4000" b="1">
                <a:latin typeface="Georgia" panose="02040502050405020303" charset="0"/>
                <a:ea typeface="汉仪楷体简" charset="-122"/>
              </a:rPr>
              <a:t>Wow, so ______!</a:t>
            </a:r>
            <a:endParaRPr lang="en-US" altLang="zh-CN" sz="40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60" name="AutoShape 12"/>
          <p:cNvSpPr/>
          <p:nvPr>
            <p:custDataLst>
              <p:tags r:id="rId5"/>
            </p:custDataLst>
          </p:nvPr>
        </p:nvSpPr>
        <p:spPr>
          <a:xfrm>
            <a:off x="1839913" y="1247775"/>
            <a:ext cx="4437062" cy="787400"/>
          </a:xfrm>
          <a:prstGeom prst="wedgeRoundRectCallout">
            <a:avLst>
              <a:gd name="adj1" fmla="val -54801"/>
              <a:gd name="adj2" fmla="val -25181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Look at the ____!</a:t>
            </a:r>
            <a:endParaRPr lang="en-US" altLang="zh-CN" sz="36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61" name="AutoShape 5"/>
          <p:cNvSpPr/>
          <p:nvPr>
            <p:custDataLst>
              <p:tags r:id="rId6"/>
            </p:custDataLst>
          </p:nvPr>
        </p:nvSpPr>
        <p:spPr>
          <a:xfrm>
            <a:off x="1792288" y="2873375"/>
            <a:ext cx="6975475" cy="847725"/>
          </a:xfrm>
          <a:prstGeom prst="wedgeRoundRectCallout">
            <a:avLst>
              <a:gd name="adj1" fmla="val 31454"/>
              <a:gd name="adj2" fmla="val 49514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r>
              <a:rPr lang="en-US" altLang="zh-CN" sz="3735" b="1">
                <a:latin typeface="Georgia" panose="02040502050405020303" charset="0"/>
                <a:ea typeface="汉仪楷体简" charset="-122"/>
              </a:rPr>
              <a:t>___________________?</a:t>
            </a:r>
            <a:endParaRPr lang="en-US" altLang="zh-CN" sz="37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62" name="AutoShape 13"/>
          <p:cNvSpPr/>
          <p:nvPr>
            <p:custDataLst>
              <p:tags r:id="rId7"/>
            </p:custDataLst>
          </p:nvPr>
        </p:nvSpPr>
        <p:spPr>
          <a:xfrm>
            <a:off x="5561013" y="3865563"/>
            <a:ext cx="4594225" cy="757237"/>
          </a:xfrm>
          <a:prstGeom prst="wedgeRoundRectCallout">
            <a:avLst>
              <a:gd name="adj1" fmla="val 53620"/>
              <a:gd name="adj2" fmla="val -14995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4000" b="1">
                <a:latin typeface="Georgia" panose="02040502050405020303" charset="0"/>
                <a:ea typeface="汉仪楷体简" charset="-122"/>
              </a:rPr>
              <a:t>1,2…_______! </a:t>
            </a:r>
            <a:endParaRPr lang="en-US" altLang="zh-CN" sz="40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63" name="AutoShape 14"/>
          <p:cNvSpPr/>
          <p:nvPr>
            <p:custDataLst>
              <p:tags r:id="rId8"/>
            </p:custDataLst>
          </p:nvPr>
        </p:nvSpPr>
        <p:spPr>
          <a:xfrm>
            <a:off x="1792288" y="4848225"/>
            <a:ext cx="7588250" cy="830263"/>
          </a:xfrm>
          <a:prstGeom prst="wedgeRoundRectCallout">
            <a:avLst>
              <a:gd name="adj1" fmla="val -51509"/>
              <a:gd name="adj2" fmla="val -4185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r>
              <a:rPr lang="en-US" altLang="zh-CN" sz="3735" b="1">
                <a:latin typeface="Georgia" panose="02040502050405020303" charset="0"/>
                <a:ea typeface="汉仪楷体简" charset="-122"/>
              </a:rPr>
              <a:t>No! The ____ one is a ____!</a:t>
            </a:r>
            <a:endParaRPr lang="zh-CN" altLang="en-US" sz="37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64" name="AutoShape 13"/>
          <p:cNvSpPr/>
          <p:nvPr>
            <p:custDataLst>
              <p:tags r:id="rId9"/>
            </p:custDataLst>
          </p:nvPr>
        </p:nvSpPr>
        <p:spPr>
          <a:xfrm>
            <a:off x="8767763" y="5692775"/>
            <a:ext cx="1174750" cy="842963"/>
          </a:xfrm>
          <a:prstGeom prst="wedgeRoundRectCallout">
            <a:avLst>
              <a:gd name="adj1" fmla="val 79704"/>
              <a:gd name="adj2" fmla="val 3866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3600" b="1">
                <a:latin typeface="Georgia" panose="02040502050405020303" charset="0"/>
                <a:ea typeface="汉仪楷体简" charset="-122"/>
              </a:rPr>
              <a:t>Oh!</a:t>
            </a:r>
            <a:r>
              <a:rPr lang="en-US" altLang="zh-CN" sz="4000" b="1">
                <a:latin typeface="Georgia" panose="02040502050405020303" charset="0"/>
                <a:ea typeface="汉仪楷体简" charset="-122"/>
              </a:rPr>
              <a:t> </a:t>
            </a:r>
            <a:endParaRPr lang="zh-CN" altLang="en-US" sz="40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65" name="文本框 4"/>
          <p:cNvSpPr/>
          <p:nvPr>
            <p:custDataLst>
              <p:tags r:id="rId10"/>
            </p:custDataLst>
          </p:nvPr>
        </p:nvSpPr>
        <p:spPr>
          <a:xfrm>
            <a:off x="334963" y="241300"/>
            <a:ext cx="3868737" cy="584200"/>
          </a:xfrm>
          <a:prstGeom prst="rect">
            <a:avLst/>
          </a:prstGeom>
          <a:solidFill>
            <a:srgbClr val="D6DCE5"/>
          </a:solidFill>
          <a:ln>
            <a:solidFill>
              <a:schemeClr val="tx1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Retell the dialogue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946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23837" y="998538"/>
            <a:ext cx="2063750" cy="1549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7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/>
          <a:stretch>
            <a:fillRect/>
          </a:stretch>
        </p:blipFill>
        <p:spPr>
          <a:xfrm>
            <a:off x="10155238" y="1570038"/>
            <a:ext cx="1885950" cy="14144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8" name="图片 1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 cstate="email"/>
          <a:stretch>
            <a:fillRect/>
          </a:stretch>
        </p:blipFill>
        <p:spPr>
          <a:xfrm>
            <a:off x="10280650" y="3106738"/>
            <a:ext cx="1885950" cy="14144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9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" cstate="email"/>
          <a:stretch>
            <a:fillRect/>
          </a:stretch>
        </p:blipFill>
        <p:spPr>
          <a:xfrm>
            <a:off x="10180638" y="4964113"/>
            <a:ext cx="1885950" cy="14144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70" name="文本框 13"/>
          <p:cNvSpPr/>
          <p:nvPr>
            <p:custDataLst>
              <p:tags r:id="rId16"/>
            </p:custDataLst>
          </p:nvPr>
        </p:nvSpPr>
        <p:spPr>
          <a:xfrm>
            <a:off x="7342188" y="3865563"/>
            <a:ext cx="22923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I see 12</a:t>
            </a:r>
            <a:endParaRPr lang="en-US" altLang="zh-CN" sz="3600" b="1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71" name="文本框 14"/>
          <p:cNvSpPr/>
          <p:nvPr>
            <p:custDataLst>
              <p:tags r:id="rId17"/>
            </p:custDataLst>
          </p:nvPr>
        </p:nvSpPr>
        <p:spPr>
          <a:xfrm>
            <a:off x="4203700" y="4848225"/>
            <a:ext cx="1357313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black</a:t>
            </a:r>
            <a:endParaRPr lang="en-US" altLang="zh-CN" sz="3600" b="1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72" name="文本框 19"/>
          <p:cNvSpPr/>
          <p:nvPr>
            <p:custDataLst>
              <p:tags r:id="rId18"/>
            </p:custDataLst>
          </p:nvPr>
        </p:nvSpPr>
        <p:spPr>
          <a:xfrm>
            <a:off x="7651750" y="4883150"/>
            <a:ext cx="147320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0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bird</a:t>
            </a:r>
            <a:endParaRPr lang="en-US" altLang="zh-CN" sz="4000" b="1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73" name="文本框 1"/>
          <p:cNvSpPr/>
          <p:nvPr>
            <p:custDataLst>
              <p:tags r:id="rId19"/>
            </p:custDataLst>
          </p:nvPr>
        </p:nvSpPr>
        <p:spPr>
          <a:xfrm>
            <a:off x="1839913" y="2844800"/>
            <a:ext cx="69977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How many kites do you see</a:t>
            </a:r>
            <a:endParaRPr lang="en-US" altLang="zh-CN" sz="3600" b="1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74" name="文本框 2"/>
          <p:cNvSpPr/>
          <p:nvPr>
            <p:custDataLst>
              <p:tags r:id="rId20"/>
            </p:custDataLst>
          </p:nvPr>
        </p:nvSpPr>
        <p:spPr>
          <a:xfrm>
            <a:off x="4738688" y="1314450"/>
            <a:ext cx="16478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kites</a:t>
            </a:r>
            <a:endParaRPr lang="en-US" altLang="zh-CN" sz="3600" b="1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75" name="文本框 3"/>
          <p:cNvSpPr/>
          <p:nvPr>
            <p:custDataLst>
              <p:tags r:id="rId21"/>
            </p:custDataLst>
          </p:nvPr>
        </p:nvSpPr>
        <p:spPr>
          <a:xfrm>
            <a:off x="7342188" y="2030413"/>
            <a:ext cx="2292350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beautiful</a:t>
            </a:r>
            <a:endParaRPr lang="en-US" altLang="zh-CN" sz="3600" b="1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/>
      <p:bldP spid="19471" grpId="0"/>
      <p:bldP spid="19472" grpId="0"/>
      <p:bldP spid="19473" grpId="0"/>
      <p:bldP spid="19474" grpId="0"/>
      <p:bldP spid="194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Freeform: Shape 37"/>
          <p:cNvSpPr/>
          <p:nvPr>
            <p:custDataLst>
              <p:tags r:id="rId1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1506" name="文本框 33"/>
          <p:cNvSpPr/>
          <p:nvPr>
            <p:custDataLst>
              <p:tags r:id="rId2"/>
            </p:custDataLst>
          </p:nvPr>
        </p:nvSpPr>
        <p:spPr>
          <a:xfrm>
            <a:off x="1239838" y="153988"/>
            <a:ext cx="297021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典型例题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1507" name="矩形 3"/>
          <p:cNvSpPr/>
          <p:nvPr>
            <p:custDataLst>
              <p:tags r:id="rId3"/>
            </p:custDataLst>
          </p:nvPr>
        </p:nvSpPr>
        <p:spPr>
          <a:xfrm>
            <a:off x="1733550" y="2922588"/>
            <a:ext cx="6215063" cy="2306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________at my crayons. They’re so beautiful.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A. Look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B. look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C. See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1508" name="TextBox 18"/>
          <p:cNvSpPr/>
          <p:nvPr>
            <p:custDataLst>
              <p:tags r:id="rId4"/>
            </p:custDataLst>
          </p:nvPr>
        </p:nvSpPr>
        <p:spPr>
          <a:xfrm>
            <a:off x="2211388" y="3063875"/>
            <a:ext cx="574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1509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693025" y="1727200"/>
            <a:ext cx="3475038" cy="4170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Freeform: Shape 37"/>
          <p:cNvSpPr/>
          <p:nvPr>
            <p:custDataLst>
              <p:tags r:id="rId1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2530" name="文本框 33"/>
          <p:cNvSpPr/>
          <p:nvPr>
            <p:custDataLst>
              <p:tags r:id="rId2"/>
            </p:custDataLst>
          </p:nvPr>
        </p:nvSpPr>
        <p:spPr>
          <a:xfrm>
            <a:off x="1239838" y="153988"/>
            <a:ext cx="297021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4000" b="1" dirty="0"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22531" name="组合 4"/>
          <p:cNvGrpSpPr/>
          <p:nvPr>
            <p:custDataLst>
              <p:tags r:id="rId3"/>
            </p:custDataLst>
          </p:nvPr>
        </p:nvGrpSpPr>
        <p:grpSpPr>
          <a:xfrm>
            <a:off x="1239838" y="1292225"/>
            <a:ext cx="2181225" cy="715963"/>
            <a:chOff x="1473338" y="1572997"/>
            <a:chExt cx="2181517" cy="715745"/>
          </a:xfrm>
        </p:grpSpPr>
        <p:sp>
          <p:nvSpPr>
            <p:cNvPr id="22532" name="圆角矩形 2"/>
            <p:cNvSpPr/>
            <p:nvPr>
              <p:custDataLst>
                <p:tags r:id="rId4"/>
              </p:custDataLst>
            </p:nvPr>
          </p:nvSpPr>
          <p:spPr>
            <a:xfrm>
              <a:off x="1846907" y="1683945"/>
              <a:ext cx="1739453" cy="49385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73DD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pic>
          <p:nvPicPr>
            <p:cNvPr id="22533" name="图片 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1473338" y="1572997"/>
              <a:ext cx="747137" cy="71574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2534" name="文本框 3"/>
            <p:cNvSpPr/>
            <p:nvPr>
              <p:custDataLst>
                <p:tags r:id="rId7"/>
              </p:custDataLst>
            </p:nvPr>
          </p:nvSpPr>
          <p:spPr>
            <a:xfrm>
              <a:off x="2151980" y="1716130"/>
              <a:ext cx="1502875" cy="4602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/>
              <a:r>
                <a:rPr lang="zh-CN" altLang="en-US" sz="2400">
                  <a:latin typeface="Georgia" panose="02040502050405020303" charset="0"/>
                  <a:ea typeface="汉仪楷体简" charset="-122"/>
                </a:rPr>
                <a:t>知识点   </a:t>
              </a: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1</a:t>
              </a:r>
              <a:endParaRPr lang="zh-CN" altLang="en-US" sz="2400">
                <a:latin typeface="Georgia" panose="02040502050405020303" charset="0"/>
                <a:ea typeface="汉仪楷体简" charset="-122"/>
              </a:endParaRPr>
            </a:p>
          </p:txBody>
        </p:sp>
      </p:grpSp>
      <p:sp>
        <p:nvSpPr>
          <p:cNvPr id="22535" name="文本框 17"/>
          <p:cNvSpPr/>
          <p:nvPr>
            <p:custDataLst>
              <p:tags r:id="rId8"/>
            </p:custDataLst>
          </p:nvPr>
        </p:nvSpPr>
        <p:spPr>
          <a:xfrm>
            <a:off x="3521075" y="1331913"/>
            <a:ext cx="3379788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The black one is a bird! </a:t>
            </a:r>
            <a:endParaRPr lang="en-US" altLang="zh-CN" sz="2400" dirty="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那个黑色的是只鸟！</a:t>
            </a:r>
            <a:endParaRPr lang="en-US" altLang="zh-CN" sz="2400" dirty="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grpSp>
        <p:nvGrpSpPr>
          <p:cNvPr id="22536" name="组合 15"/>
          <p:cNvGrpSpPr/>
          <p:nvPr>
            <p:custDataLst>
              <p:tags r:id="rId9"/>
            </p:custDataLst>
          </p:nvPr>
        </p:nvGrpSpPr>
        <p:grpSpPr>
          <a:xfrm>
            <a:off x="1670050" y="2549525"/>
            <a:ext cx="7931150" cy="1752600"/>
            <a:chOff x="1670051" y="2549579"/>
            <a:chExt cx="7930504" cy="1753373"/>
          </a:xfrm>
        </p:grpSpPr>
        <p:sp>
          <p:nvSpPr>
            <p:cNvPr id="22537" name="TextBox 8"/>
            <p:cNvSpPr/>
            <p:nvPr>
              <p:custDataLst>
                <p:tags r:id="rId10"/>
              </p:custDataLst>
            </p:nvPr>
          </p:nvSpPr>
          <p:spPr>
            <a:xfrm>
              <a:off x="2828280" y="2549579"/>
              <a:ext cx="6772275" cy="17533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 eaLnBrk="0" hangingPunct="0">
                <a:lnSpc>
                  <a:spcPct val="150000"/>
                </a:lnSpc>
              </a:pP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代词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one</a:t>
              </a:r>
              <a:endParaRPr lang="en-US" altLang="zh-CN" sz="2400" dirty="0">
                <a:latin typeface="Georgia" panose="02040502050405020303" charset="0"/>
                <a:ea typeface="汉仪楷体简" charset="-122"/>
              </a:endParaRPr>
            </a:p>
            <a:p>
              <a:pPr lvl="0" eaLnBrk="0" hangingPunct="0">
                <a:lnSpc>
                  <a:spcPct val="150000"/>
                </a:lnSpc>
              </a:pP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在课文中，为了避免重复，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one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代替了上文中的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“kite”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，作代词。</a:t>
              </a:r>
              <a:endParaRPr lang="zh-CN" altLang="en-US" sz="2400" dirty="0">
                <a:latin typeface="Georgia" panose="02040502050405020303" charset="0"/>
                <a:ea typeface="汉仪楷体简" charset="-122"/>
              </a:endParaRPr>
            </a:p>
          </p:txBody>
        </p:sp>
        <p:sp>
          <p:nvSpPr>
            <p:cNvPr id="22538" name="文本框 23"/>
            <p:cNvSpPr/>
            <p:nvPr>
              <p:custDataLst>
                <p:tags r:id="rId11"/>
              </p:custDataLst>
            </p:nvPr>
          </p:nvSpPr>
          <p:spPr>
            <a:xfrm>
              <a:off x="1918967" y="2660526"/>
              <a:ext cx="1085850" cy="46041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/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考向</a:t>
              </a:r>
              <a:r>
                <a: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1</a:t>
              </a:r>
              <a:endPara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  <p:pic>
          <p:nvPicPr>
            <p:cNvPr id="22539" name="图片 26" descr="花盆.png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tretch>
              <a:fillRect/>
            </a:stretch>
          </p:blipFill>
          <p:spPr>
            <a:xfrm>
              <a:off x="1670051" y="2706563"/>
              <a:ext cx="322262" cy="3683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2540" name="组合 16"/>
          <p:cNvGrpSpPr/>
          <p:nvPr>
            <p:custDataLst>
              <p:tags r:id="rId14"/>
            </p:custDataLst>
          </p:nvPr>
        </p:nvGrpSpPr>
        <p:grpSpPr>
          <a:xfrm>
            <a:off x="2066925" y="4978400"/>
            <a:ext cx="7107238" cy="1503363"/>
            <a:chOff x="2066280" y="4979057"/>
            <a:chExt cx="7107253" cy="1502227"/>
          </a:xfrm>
        </p:grpSpPr>
        <p:grpSp>
          <p:nvGrpSpPr>
            <p:cNvPr id="22541" name="组合 1"/>
            <p:cNvGrpSpPr/>
            <p:nvPr>
              <p:custDataLst>
                <p:tags r:id="rId15"/>
              </p:custDataLst>
            </p:nvPr>
          </p:nvGrpSpPr>
          <p:grpSpPr>
            <a:xfrm>
              <a:off x="2066280" y="4979057"/>
              <a:ext cx="1524000" cy="1306512"/>
              <a:chOff x="603250" y="3113088"/>
              <a:chExt cx="1917700" cy="1485900"/>
            </a:xfrm>
          </p:grpSpPr>
          <p:pic>
            <p:nvPicPr>
              <p:cNvPr id="22542" name="图片 3" descr="泡泡1.png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7" cstate="email"/>
              <a:stretch>
                <a:fillRect/>
              </a:stretch>
            </p:blipFill>
            <p:spPr>
              <a:xfrm>
                <a:off x="603250" y="3113088"/>
                <a:ext cx="1917700" cy="14859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22543" name="文本框 2"/>
              <p:cNvSpPr/>
              <p:nvPr>
                <p:custDataLst>
                  <p:tags r:id="rId18"/>
                </p:custDataLst>
              </p:nvPr>
            </p:nvSpPr>
            <p:spPr>
              <a:xfrm>
                <a:off x="859028" y="3354388"/>
                <a:ext cx="1380747" cy="94303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charset="-122"/>
                  </a:defRPr>
                </a:lvl5pPr>
              </a:lstStyle>
              <a:p>
                <a:pPr lvl="0" algn="ctr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charset="-122"/>
                    <a:sym typeface="Calibri" panose="020F0502020204030204" pitchFamily="34" charset="0"/>
                  </a:rPr>
                  <a:t>易错点</a:t>
                </a:r>
                <a:endPara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  <a:sym typeface="Calibri" panose="020F0502020204030204" pitchFamily="34" charset="0"/>
                </a:endParaRPr>
              </a:p>
              <a:p>
                <a:pPr lvl="0" algn="ctr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charset="-122"/>
                    <a:sym typeface="Calibri" panose="020F0502020204030204" pitchFamily="34" charset="0"/>
                  </a:rPr>
                  <a:t>提示</a:t>
                </a:r>
                <a:endPara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22544" name="TextBox 2"/>
            <p:cNvSpPr/>
            <p:nvPr>
              <p:custDataLst>
                <p:tags r:id="rId19"/>
              </p:custDataLst>
            </p:nvPr>
          </p:nvSpPr>
          <p:spPr>
            <a:xfrm>
              <a:off x="3520445" y="5652103"/>
              <a:ext cx="5653088" cy="8291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>
                <a:lnSpc>
                  <a:spcPct val="200000"/>
                </a:lnSpc>
              </a:pPr>
              <a:r>
                <a: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one</a:t>
              </a:r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用作代词时，只能代替单数可数名词。</a:t>
              </a:r>
              <a:endPara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</p:grpSp>
      <p:sp>
        <p:nvSpPr>
          <p:cNvPr id="22545" name="矩形 6"/>
          <p:cNvSpPr/>
          <p:nvPr>
            <p:custDataLst>
              <p:tags r:id="rId20"/>
            </p:custDataLst>
          </p:nvPr>
        </p:nvSpPr>
        <p:spPr>
          <a:xfrm>
            <a:off x="2828925" y="4144963"/>
            <a:ext cx="6096000" cy="119888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例句：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I have five pencils. I like the red one.</a:t>
            </a:r>
            <a:endParaRPr lang="en-US" altLang="zh-CN" sz="2400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lvl="0" indent="900430" fontAlgn="base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我有五支铅笔。我喜欢红色的那支。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2546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 cstate="email"/>
          <a:stretch>
            <a:fillRect/>
          </a:stretch>
        </p:blipFill>
        <p:spPr>
          <a:xfrm>
            <a:off x="6997700" y="1143000"/>
            <a:ext cx="1820863" cy="173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Freeform: Shape 37"/>
          <p:cNvSpPr/>
          <p:nvPr>
            <p:custDataLst>
              <p:tags r:id="rId1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4" name="文本框 33"/>
          <p:cNvSpPr/>
          <p:nvPr>
            <p:custDataLst>
              <p:tags r:id="rId2"/>
            </p:custDataLst>
          </p:nvPr>
        </p:nvSpPr>
        <p:spPr>
          <a:xfrm>
            <a:off x="1239838" y="153988"/>
            <a:ext cx="297021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典型例题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3555" name="矩形 3"/>
          <p:cNvSpPr/>
          <p:nvPr>
            <p:custDataLst>
              <p:tags r:id="rId3"/>
            </p:custDataLst>
          </p:nvPr>
        </p:nvSpPr>
        <p:spPr>
          <a:xfrm>
            <a:off x="1611313" y="3109913"/>
            <a:ext cx="6215062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The caps are nice. I like the red________.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A. it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B. one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　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C. a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3556" name="TextBox 21"/>
          <p:cNvSpPr/>
          <p:nvPr>
            <p:custDataLst>
              <p:tags r:id="rId4"/>
            </p:custDataLst>
          </p:nvPr>
        </p:nvSpPr>
        <p:spPr>
          <a:xfrm>
            <a:off x="6003925" y="2932113"/>
            <a:ext cx="574675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3557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1938" y="1200150"/>
            <a:ext cx="4359275" cy="4357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Freeform: Shape 37"/>
          <p:cNvSpPr/>
          <p:nvPr>
            <p:custDataLst>
              <p:tags r:id="rId1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78" name="文本框 33"/>
          <p:cNvSpPr/>
          <p:nvPr>
            <p:custDataLst>
              <p:tags r:id="rId2"/>
            </p:custDataLst>
          </p:nvPr>
        </p:nvSpPr>
        <p:spPr>
          <a:xfrm>
            <a:off x="1239838" y="153988"/>
            <a:ext cx="297021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24579" name="组合 6"/>
          <p:cNvGrpSpPr/>
          <p:nvPr>
            <p:custDataLst>
              <p:tags r:id="rId3"/>
            </p:custDataLst>
          </p:nvPr>
        </p:nvGrpSpPr>
        <p:grpSpPr>
          <a:xfrm>
            <a:off x="1624013" y="1963738"/>
            <a:ext cx="8715375" cy="1568450"/>
            <a:chOff x="1624091" y="1962967"/>
            <a:chExt cx="8714965" cy="1569660"/>
          </a:xfrm>
        </p:grpSpPr>
        <p:sp>
          <p:nvSpPr>
            <p:cNvPr id="24580" name="TextBox 8"/>
            <p:cNvSpPr/>
            <p:nvPr>
              <p:custDataLst>
                <p:tags r:id="rId4"/>
              </p:custDataLst>
            </p:nvPr>
          </p:nvSpPr>
          <p:spPr>
            <a:xfrm>
              <a:off x="2784553" y="1962967"/>
              <a:ext cx="7554503" cy="15696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 eaLnBrk="0" hangingPunct="0">
                <a:lnSpc>
                  <a:spcPct val="200000"/>
                </a:lnSpc>
              </a:pPr>
              <a:r>
                <a:rPr lang="zh-CN" altLang="en-US" sz="2400">
                  <a:latin typeface="Georgia" panose="02040502050405020303" charset="0"/>
                  <a:ea typeface="汉仪楷体简" charset="-122"/>
                </a:rPr>
                <a:t>数词</a:t>
              </a: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one</a:t>
              </a:r>
              <a:endParaRPr lang="en-US" altLang="zh-CN" sz="2400">
                <a:latin typeface="Georgia" panose="02040502050405020303" charset="0"/>
                <a:ea typeface="汉仪楷体简" charset="-122"/>
              </a:endParaRPr>
            </a:p>
            <a:p>
              <a:pPr lvl="0" eaLnBrk="0" hangingPunct="0">
                <a:lnSpc>
                  <a:spcPct val="200000"/>
                </a:lnSpc>
              </a:pP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one</a:t>
              </a:r>
              <a:r>
                <a:rPr lang="zh-CN" altLang="en-US" sz="2400">
                  <a:latin typeface="Georgia" panose="02040502050405020303" charset="0"/>
                  <a:ea typeface="汉仪楷体简" charset="-122"/>
                </a:rPr>
                <a:t>作数词，表示“一”，相当于</a:t>
              </a: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a</a:t>
              </a:r>
              <a:r>
                <a:rPr lang="zh-CN" altLang="en-US" sz="2400">
                  <a:latin typeface="Georgia" panose="02040502050405020303" charset="0"/>
                  <a:ea typeface="汉仪楷体简" charset="-122"/>
                </a:rPr>
                <a:t>或</a:t>
              </a: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an</a:t>
              </a:r>
              <a:r>
                <a:rPr lang="zh-CN" altLang="en-US" sz="2400">
                  <a:latin typeface="Georgia" panose="02040502050405020303" charset="0"/>
                  <a:ea typeface="汉仪楷体简" charset="-122"/>
                </a:rPr>
                <a:t>。</a:t>
              </a:r>
              <a:endParaRPr lang="zh-CN" altLang="en-US" sz="2400">
                <a:latin typeface="Georgia" panose="02040502050405020303" charset="0"/>
                <a:ea typeface="汉仪楷体简" charset="-122"/>
              </a:endParaRPr>
            </a:p>
          </p:txBody>
        </p:sp>
        <p:sp>
          <p:nvSpPr>
            <p:cNvPr id="24581" name="文本框 23"/>
            <p:cNvSpPr/>
            <p:nvPr>
              <p:custDataLst>
                <p:tags r:id="rId5"/>
              </p:custDataLst>
            </p:nvPr>
          </p:nvSpPr>
          <p:spPr>
            <a:xfrm>
              <a:off x="1822529" y="2223129"/>
              <a:ext cx="1085850" cy="46073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/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考向</a:t>
              </a:r>
              <a:r>
                <a: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2</a:t>
              </a:r>
              <a:endPara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  <p:pic>
          <p:nvPicPr>
            <p:cNvPr id="24582" name="图片 26" descr="花盆.pn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1624091" y="2229667"/>
              <a:ext cx="322263" cy="3683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4583" name="矩形 2"/>
          <p:cNvSpPr/>
          <p:nvPr>
            <p:custDataLst>
              <p:tags r:id="rId8"/>
            </p:custDataLst>
          </p:nvPr>
        </p:nvSpPr>
        <p:spPr>
          <a:xfrm>
            <a:off x="2784475" y="3532188"/>
            <a:ext cx="6096000" cy="15684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>
              <a:lnSpc>
                <a:spcPct val="200000"/>
              </a:lnSpc>
            </a:pP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例句：</a:t>
            </a: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I have one apple.</a:t>
            </a: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＝</a:t>
            </a: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I have an apple.</a:t>
            </a:r>
            <a:endParaRPr lang="en-US" altLang="zh-CN" sz="240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lvl="0" indent="900430" fontAlgn="base">
              <a:lnSpc>
                <a:spcPct val="200000"/>
              </a:lnSpc>
            </a:pP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我有一个苹果。</a:t>
            </a:r>
            <a:endParaRPr lang="zh-CN" altLang="en-US" sz="240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4584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10588" y="3851275"/>
            <a:ext cx="1381125" cy="1381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5" name="New picture"/>
          <p:cNvPicPr/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807700" y="12268200"/>
            <a:ext cx="3683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Freeform: Shape 37"/>
          <p:cNvSpPr/>
          <p:nvPr>
            <p:custDataLst>
              <p:tags r:id="rId1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2" name="文本框 33"/>
          <p:cNvSpPr/>
          <p:nvPr>
            <p:custDataLst>
              <p:tags r:id="rId2"/>
            </p:custDataLst>
          </p:nvPr>
        </p:nvSpPr>
        <p:spPr>
          <a:xfrm>
            <a:off x="1239838" y="153988"/>
            <a:ext cx="297021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课文学习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25603" name="2018.03.26-15.02.0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544763" y="1600200"/>
            <a:ext cx="7102475" cy="4976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4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12000" y="979488"/>
            <a:ext cx="6858000" cy="828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56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reeform: Shape 37"/>
          <p:cNvSpPr/>
          <p:nvPr>
            <p:custDataLst>
              <p:tags r:id="rId1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098" name="文本框 33"/>
          <p:cNvSpPr/>
          <p:nvPr>
            <p:custDataLst>
              <p:tags r:id="rId2"/>
            </p:custDataLst>
          </p:nvPr>
        </p:nvSpPr>
        <p:spPr>
          <a:xfrm>
            <a:off x="2341563" y="393700"/>
            <a:ext cx="297021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3600" b="1">
                <a:latin typeface="Georgia" panose="02040502050405020303" charset="0"/>
                <a:ea typeface="汉仪魏碑简" panose="02010600000101010101" charset="-122"/>
              </a:rPr>
              <a:t>激情导入</a:t>
            </a:r>
            <a:endParaRPr lang="zh-CN" altLang="en-US" sz="36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4099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8313" y="1223963"/>
            <a:ext cx="7315200" cy="4827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1711325" y="2635250"/>
            <a:ext cx="2200275" cy="2805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4403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024063" y="1149350"/>
            <a:ext cx="8599487" cy="5592763"/>
          </a:xfrm>
          <a:prstGeom prst="rect">
            <a:avLst/>
          </a:prstGeom>
          <a:noFill/>
          <a:ln w="1587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</p:pic>
      <p:sp>
        <p:nvSpPr>
          <p:cNvPr id="26626" name="椭圆形标注 44035"/>
          <p:cNvSpPr/>
          <p:nvPr>
            <p:custDataLst>
              <p:tags r:id="rId3"/>
            </p:custDataLst>
          </p:nvPr>
        </p:nvSpPr>
        <p:spPr>
          <a:xfrm>
            <a:off x="7685088" y="452438"/>
            <a:ext cx="3924300" cy="1295400"/>
          </a:xfrm>
          <a:prstGeom prst="wedgeRoundRectCallout">
            <a:avLst>
              <a:gd name="adj1" fmla="val -54875"/>
              <a:gd name="adj2" fmla="val 88625"/>
              <a:gd name="adj3" fmla="val 16667"/>
            </a:avLst>
          </a:prstGeom>
          <a:solidFill>
            <a:schemeClr val="bg1">
              <a:alpha val="35999"/>
            </a:schemeClr>
          </a:solidFill>
          <a:ln w="12700">
            <a:solidFill>
              <a:srgbClr val="0D0D0D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735">
                <a:latin typeface="Georgia" panose="02040502050405020303" charset="0"/>
                <a:ea typeface="汉仪楷体简" charset="-122"/>
              </a:rPr>
              <a:t>How many birds do you see?</a:t>
            </a:r>
            <a:endParaRPr lang="en-US" altLang="zh-CN" sz="37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6627" name="椭圆形标注 44036"/>
          <p:cNvSpPr/>
          <p:nvPr>
            <p:custDataLst>
              <p:tags r:id="rId4"/>
            </p:custDataLst>
          </p:nvPr>
        </p:nvSpPr>
        <p:spPr>
          <a:xfrm>
            <a:off x="8523288" y="5775325"/>
            <a:ext cx="2760662" cy="868363"/>
          </a:xfrm>
          <a:prstGeom prst="wedgeEllipseCallout">
            <a:avLst>
              <a:gd name="adj1" fmla="val -115102"/>
              <a:gd name="adj2" fmla="val 389"/>
            </a:avLst>
          </a:prstGeom>
          <a:solidFill>
            <a:schemeClr val="bg1">
              <a:alpha val="35999"/>
            </a:schemeClr>
          </a:solidFill>
          <a:ln w="12700">
            <a:solidFill>
              <a:srgbClr val="0D0D0D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735">
                <a:latin typeface="Georgia" panose="02040502050405020303" charset="0"/>
                <a:ea typeface="汉仪楷体简" charset="-122"/>
              </a:rPr>
              <a:t>I see …</a:t>
            </a:r>
            <a:endParaRPr lang="en-US" altLang="zh-CN" sz="37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6628" name="圆角矩形标注 44037"/>
          <p:cNvSpPr/>
          <p:nvPr>
            <p:custDataLst>
              <p:tags r:id="rId5"/>
            </p:custDataLst>
          </p:nvPr>
        </p:nvSpPr>
        <p:spPr>
          <a:xfrm>
            <a:off x="876300" y="4106863"/>
            <a:ext cx="3825875" cy="1319212"/>
          </a:xfrm>
          <a:prstGeom prst="wedgeRoundRectCallout">
            <a:avLst>
              <a:gd name="adj1" fmla="val 61773"/>
              <a:gd name="adj2" fmla="val 52245"/>
              <a:gd name="adj3" fmla="val 16667"/>
            </a:avLst>
          </a:prstGeom>
          <a:solidFill>
            <a:schemeClr val="bg1">
              <a:alpha val="35999"/>
            </a:schemeClr>
          </a:solidFill>
          <a:ln w="12700">
            <a:solidFill>
              <a:srgbClr val="0D0D0D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735">
                <a:latin typeface="Georgia" panose="02040502050405020303" charset="0"/>
                <a:ea typeface="汉仪楷体简" charset="-122"/>
              </a:rPr>
              <a:t>How many cats do you see?</a:t>
            </a:r>
            <a:endParaRPr lang="en-US" altLang="zh-CN" sz="37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6629" name="椭圆形标注 44038"/>
          <p:cNvSpPr/>
          <p:nvPr>
            <p:custDataLst>
              <p:tags r:id="rId6"/>
            </p:custDataLst>
          </p:nvPr>
        </p:nvSpPr>
        <p:spPr>
          <a:xfrm>
            <a:off x="1214438" y="1230313"/>
            <a:ext cx="2713037" cy="989012"/>
          </a:xfrm>
          <a:prstGeom prst="wedgeEllipseCallout">
            <a:avLst>
              <a:gd name="adj1" fmla="val 75875"/>
              <a:gd name="adj2" fmla="val 88815"/>
            </a:avLst>
          </a:prstGeom>
          <a:solidFill>
            <a:schemeClr val="bg1">
              <a:alpha val="35999"/>
            </a:schemeClr>
          </a:solidFill>
          <a:ln w="12700">
            <a:solidFill>
              <a:srgbClr val="0D0D0D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735">
                <a:latin typeface="Georgia" panose="02040502050405020303" charset="0"/>
                <a:ea typeface="汉仪魏碑简" panose="02010600000101010101" charset="-122"/>
              </a:rPr>
              <a:t>I see …</a:t>
            </a:r>
            <a:endParaRPr lang="en-US" altLang="zh-CN" sz="370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6630" name="文本框 1"/>
          <p:cNvSpPr txBox="1"/>
          <p:nvPr>
            <p:custDataLst>
              <p:tags r:id="rId7"/>
            </p:custDataLst>
          </p:nvPr>
        </p:nvSpPr>
        <p:spPr>
          <a:xfrm>
            <a:off x="960438" y="452438"/>
            <a:ext cx="5222875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Find and count</a:t>
            </a:r>
            <a:endParaRPr kumimoji="0" lang="en-US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7" grpId="0" animBg="1"/>
      <p:bldP spid="26628" grpId="0" animBg="1"/>
      <p:bldP spid="266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3"/>
          <p:cNvGrpSpPr/>
          <p:nvPr>
            <p:custDataLst>
              <p:tags r:id="rId1"/>
            </p:custDataLst>
          </p:nvPr>
        </p:nvGrpSpPr>
        <p:grpSpPr>
          <a:xfrm>
            <a:off x="6743700" y="1693863"/>
            <a:ext cx="5375275" cy="5437187"/>
            <a:chOff x="601" y="-1228"/>
            <a:chExt cx="10556" cy="9462"/>
          </a:xfrm>
        </p:grpSpPr>
        <p:pic>
          <p:nvPicPr>
            <p:cNvPr id="28674" name="图片 1" descr="千库网_矢量书架置物架_元素编号12908365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601" y="-1228"/>
              <a:ext cx="10557" cy="946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8675" name="图片 2" descr="千库网_矢量书架置物架_元素编号1290836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>
            <a:xfrm flipH="1">
              <a:off x="2416" y="969"/>
              <a:ext cx="1665" cy="18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8676" name="文本框 152582"/>
          <p:cNvSpPr txBox="1"/>
          <p:nvPr>
            <p:custDataLst>
              <p:tags r:id="rId6"/>
            </p:custDataLst>
          </p:nvPr>
        </p:nvSpPr>
        <p:spPr>
          <a:xfrm>
            <a:off x="495300" y="1914525"/>
            <a:ext cx="6994525" cy="1586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735" strike="noStrike" spc="-10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—</a:t>
            </a:r>
            <a:r>
              <a:rPr lang="en-US" altLang="zh-CN" sz="3735" strike="noStrike" spc="-10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How many books do you see?</a:t>
            </a:r>
            <a:endParaRPr lang="en-US" altLang="zh-CN" sz="3735" strike="noStrike" spc="-10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3735" strike="noStrike" spc="-10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—</a:t>
            </a:r>
            <a:r>
              <a:rPr lang="en-US" altLang="zh-CN" sz="3735" strike="noStrike" spc="-10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I see _______.</a:t>
            </a:r>
            <a:endParaRPr lang="en-US" altLang="zh-CN" sz="3735" strike="noStrike" spc="-10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28677" name="文本框 4"/>
          <p:cNvSpPr txBox="1"/>
          <p:nvPr>
            <p:custDataLst>
              <p:tags r:id="rId7"/>
            </p:custDataLst>
          </p:nvPr>
        </p:nvSpPr>
        <p:spPr>
          <a:xfrm>
            <a:off x="960438" y="452438"/>
            <a:ext cx="2617788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Pairwork</a:t>
            </a:r>
            <a:endParaRPr kumimoji="0" lang="en-US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  <p:pic>
        <p:nvPicPr>
          <p:cNvPr id="28678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8462963" y="2119313"/>
            <a:ext cx="919162" cy="919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79" name="图片 1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9615488" y="3952875"/>
            <a:ext cx="919162" cy="919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80" name="图片 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9075738" y="2119313"/>
            <a:ext cx="885825" cy="885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81" name="图片 1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9163050" y="3371850"/>
            <a:ext cx="798513" cy="798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82" name="图片 1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6961188" y="3311525"/>
            <a:ext cx="917575" cy="919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83" name="图片 18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6327775" y="5938838"/>
            <a:ext cx="917575" cy="919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84" name="图片 1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9102725" y="5940425"/>
            <a:ext cx="919163" cy="919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85" name="图片 20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9696450" y="5938838"/>
            <a:ext cx="919163" cy="919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86" name="图片 21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8988425" y="3986213"/>
            <a:ext cx="885825" cy="885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87" name="图片 22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cstate="email"/>
          <a:stretch>
            <a:fillRect/>
          </a:stretch>
        </p:blipFill>
        <p:spPr>
          <a:xfrm>
            <a:off x="5695950" y="5940425"/>
            <a:ext cx="917575" cy="917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88" name="图片 23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 cstate="email"/>
          <a:stretch>
            <a:fillRect/>
          </a:stretch>
        </p:blipFill>
        <p:spPr>
          <a:xfrm>
            <a:off x="7053263" y="5937250"/>
            <a:ext cx="920750" cy="920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89" name="文本框 152582"/>
          <p:cNvSpPr txBox="1"/>
          <p:nvPr>
            <p:custDataLst>
              <p:tags r:id="rId24"/>
            </p:custDataLst>
          </p:nvPr>
        </p:nvSpPr>
        <p:spPr>
          <a:xfrm>
            <a:off x="495300" y="3846513"/>
            <a:ext cx="6994525" cy="1586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735" strike="noStrike" spc="-10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—</a:t>
            </a:r>
            <a:r>
              <a:rPr lang="en-US" altLang="zh-CN" sz="3735" strike="noStrike" spc="-10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How many balls do you see?</a:t>
            </a:r>
            <a:endParaRPr lang="en-US" altLang="zh-CN" sz="3735" strike="noStrike" spc="-10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3735" strike="noStrike" spc="-10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—</a:t>
            </a:r>
            <a:r>
              <a:rPr lang="en-US" altLang="zh-CN" sz="3735" strike="noStrike" spc="-10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I see _______.</a:t>
            </a:r>
            <a:endParaRPr lang="en-US" altLang="zh-CN" sz="3735" strike="noStrike" spc="-10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8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Freeform: Shape 37"/>
          <p:cNvSpPr/>
          <p:nvPr>
            <p:custDataLst>
              <p:tags r:id="rId1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0722" name="文本框 33"/>
          <p:cNvSpPr/>
          <p:nvPr>
            <p:custDataLst>
              <p:tags r:id="rId2"/>
            </p:custDataLst>
          </p:nvPr>
        </p:nvSpPr>
        <p:spPr>
          <a:xfrm>
            <a:off x="1239838" y="153988"/>
            <a:ext cx="297021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30723" name="TextBox 1"/>
          <p:cNvSpPr/>
          <p:nvPr>
            <p:custDataLst>
              <p:tags r:id="rId3"/>
            </p:custDataLst>
          </p:nvPr>
        </p:nvSpPr>
        <p:spPr>
          <a:xfrm>
            <a:off x="1897063" y="1738313"/>
            <a:ext cx="8153400" cy="4076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180000"/>
              </a:lnSpc>
            </a:pPr>
            <a:r>
              <a:rPr lang="zh-CN" altLang="en-US" sz="2400">
                <a:latin typeface="Georgia" panose="02040502050405020303" charset="0"/>
                <a:ea typeface="汉仪楷体简" charset="-122"/>
              </a:rPr>
              <a:t>一、单项选择。 </a:t>
            </a:r>
            <a:endParaRPr lang="zh-CN" altLang="en-US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(1) —How many birds do you see?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      —________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      A.I have 12.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      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B.I see 12.           C.I'm 12.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(2) How many ________ do you see?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      A.kite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                 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B.kites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            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C.a kite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30724" name="TextBox 2"/>
          <p:cNvSpPr/>
          <p:nvPr>
            <p:custDataLst>
              <p:tags r:id="rId4"/>
            </p:custDataLst>
          </p:nvPr>
        </p:nvSpPr>
        <p:spPr>
          <a:xfrm>
            <a:off x="3074988" y="3163888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30725" name="TextBox 3"/>
          <p:cNvSpPr/>
          <p:nvPr>
            <p:custDataLst>
              <p:tags r:id="rId5"/>
            </p:custDataLst>
          </p:nvPr>
        </p:nvSpPr>
        <p:spPr>
          <a:xfrm>
            <a:off x="4235450" y="4495800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30726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08763" y="1309688"/>
            <a:ext cx="3810000" cy="2771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Freeform: Shape 37"/>
          <p:cNvSpPr/>
          <p:nvPr>
            <p:custDataLst>
              <p:tags r:id="rId1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1746" name="文本框 33"/>
          <p:cNvSpPr/>
          <p:nvPr>
            <p:custDataLst>
              <p:tags r:id="rId2"/>
            </p:custDataLst>
          </p:nvPr>
        </p:nvSpPr>
        <p:spPr>
          <a:xfrm>
            <a:off x="1239838" y="153988"/>
            <a:ext cx="297021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31747" name="TextBox 1"/>
          <p:cNvSpPr/>
          <p:nvPr>
            <p:custDataLst>
              <p:tags r:id="rId3"/>
            </p:custDataLst>
          </p:nvPr>
        </p:nvSpPr>
        <p:spPr>
          <a:xfrm>
            <a:off x="1889125" y="1312863"/>
            <a:ext cx="7643813" cy="5076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charset="-122"/>
              </a:rPr>
              <a:t>二、放风筝。读一读，选择合适的句子补全对话。  </a:t>
            </a:r>
            <a:endParaRPr lang="zh-CN" altLang="en-US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Bai Ling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：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Look at the kites!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Tom: ________(1)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Bai Ling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：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How many kites do you see?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Tom: ________ (2)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Bai Ling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：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Do you like the beautiful kites?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Tom: ________ (3)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Bai Ling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：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Let's fly kites(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放风筝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)!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Tom: ________(4)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31748" name="TextBox 2"/>
          <p:cNvSpPr/>
          <p:nvPr>
            <p:custDataLst>
              <p:tags r:id="rId4"/>
            </p:custDataLst>
          </p:nvPr>
        </p:nvSpPr>
        <p:spPr>
          <a:xfrm>
            <a:off x="3021013" y="2441575"/>
            <a:ext cx="568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D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31749" name="TextBox 1"/>
          <p:cNvSpPr/>
          <p:nvPr>
            <p:custDataLst>
              <p:tags r:id="rId5"/>
            </p:custDataLst>
          </p:nvPr>
        </p:nvSpPr>
        <p:spPr>
          <a:xfrm>
            <a:off x="7356475" y="2578100"/>
            <a:ext cx="2736850" cy="2400300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000">
                <a:latin typeface="Georgia" panose="02040502050405020303" charset="0"/>
                <a:ea typeface="汉仪楷体简" charset="-122"/>
              </a:rPr>
              <a:t>A</a:t>
            </a:r>
            <a:r>
              <a:rPr lang="zh-CN" altLang="en-US" sz="20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000">
                <a:latin typeface="Georgia" panose="02040502050405020303" charset="0"/>
                <a:ea typeface="汉仪楷体简" charset="-122"/>
              </a:rPr>
              <a:t>OK</a:t>
            </a:r>
            <a:r>
              <a:rPr lang="zh-CN" altLang="en-US" sz="2000">
                <a:latin typeface="Georgia" panose="02040502050405020303" charset="0"/>
                <a:ea typeface="汉仪楷体简" charset="-122"/>
              </a:rPr>
              <a:t>！</a:t>
            </a:r>
            <a:r>
              <a:rPr lang="en-US" altLang="zh-CN" sz="2000">
                <a:latin typeface="Georgia" panose="02040502050405020303" charset="0"/>
                <a:ea typeface="汉仪楷体简" charset="-122"/>
              </a:rPr>
              <a:t>Let's go.</a:t>
            </a:r>
            <a:endParaRPr lang="en-US" altLang="zh-CN" sz="20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>
                <a:latin typeface="Georgia" panose="02040502050405020303" charset="0"/>
                <a:ea typeface="汉仪楷体简" charset="-122"/>
              </a:rPr>
              <a:t>B</a:t>
            </a:r>
            <a:r>
              <a:rPr lang="zh-CN" altLang="en-US" sz="20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000">
                <a:latin typeface="Georgia" panose="02040502050405020303" charset="0"/>
                <a:ea typeface="汉仪楷体简" charset="-122"/>
              </a:rPr>
              <a:t>Yes</a:t>
            </a:r>
            <a:r>
              <a:rPr lang="zh-CN" altLang="en-US" sz="2000">
                <a:latin typeface="Georgia" panose="02040502050405020303" charset="0"/>
                <a:ea typeface="汉仪楷体简" charset="-122"/>
              </a:rPr>
              <a:t>，</a:t>
            </a:r>
            <a:r>
              <a:rPr lang="en-US" altLang="zh-CN" sz="2000">
                <a:latin typeface="Georgia" panose="02040502050405020303" charset="0"/>
                <a:ea typeface="汉仪楷体简" charset="-122"/>
              </a:rPr>
              <a:t>I do.</a:t>
            </a:r>
            <a:endParaRPr lang="en-US" altLang="zh-CN" sz="20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>
                <a:latin typeface="Georgia" panose="02040502050405020303" charset="0"/>
                <a:ea typeface="汉仪楷体简" charset="-122"/>
              </a:rPr>
              <a:t>C</a:t>
            </a:r>
            <a:r>
              <a:rPr lang="zh-CN" altLang="en-US" sz="20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000">
                <a:latin typeface="Georgia" panose="02040502050405020303" charset="0"/>
                <a:ea typeface="汉仪楷体简" charset="-122"/>
              </a:rPr>
              <a:t>1</a:t>
            </a:r>
            <a:r>
              <a:rPr lang="zh-CN" altLang="en-US" sz="2000">
                <a:latin typeface="Georgia" panose="02040502050405020303" charset="0"/>
                <a:ea typeface="汉仪楷体简" charset="-122"/>
              </a:rPr>
              <a:t>，</a:t>
            </a:r>
            <a:r>
              <a:rPr lang="en-US" altLang="zh-CN" sz="2000">
                <a:latin typeface="Georgia" panose="02040502050405020303" charset="0"/>
                <a:ea typeface="汉仪楷体简" charset="-122"/>
              </a:rPr>
              <a:t>2...I see 12!</a:t>
            </a:r>
            <a:endParaRPr lang="en-US" altLang="zh-CN" sz="20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>
                <a:latin typeface="Georgia" panose="02040502050405020303" charset="0"/>
                <a:ea typeface="汉仪楷体简" charset="-122"/>
              </a:rPr>
              <a:t>D</a:t>
            </a:r>
            <a:r>
              <a:rPr lang="zh-CN" altLang="en-US" sz="20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000">
                <a:latin typeface="Georgia" panose="02040502050405020303" charset="0"/>
                <a:ea typeface="汉仪楷体简" charset="-122"/>
              </a:rPr>
              <a:t>Wow</a:t>
            </a:r>
            <a:r>
              <a:rPr lang="zh-CN" altLang="en-US" sz="2000">
                <a:latin typeface="Georgia" panose="02040502050405020303" charset="0"/>
                <a:ea typeface="汉仪楷体简" charset="-122"/>
              </a:rPr>
              <a:t>，</a:t>
            </a:r>
            <a:r>
              <a:rPr lang="en-US" altLang="zh-CN" sz="2000">
                <a:latin typeface="Georgia" panose="02040502050405020303" charset="0"/>
                <a:ea typeface="汉仪楷体简" charset="-122"/>
              </a:rPr>
              <a:t>so beautiful!</a:t>
            </a:r>
            <a:endParaRPr lang="en-US" altLang="zh-CN" sz="20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31750" name="TextBox 2"/>
          <p:cNvSpPr/>
          <p:nvPr>
            <p:custDataLst>
              <p:tags r:id="rId6"/>
            </p:custDataLst>
          </p:nvPr>
        </p:nvSpPr>
        <p:spPr>
          <a:xfrm>
            <a:off x="3019425" y="3543300"/>
            <a:ext cx="568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31751" name="TextBox 2"/>
          <p:cNvSpPr/>
          <p:nvPr>
            <p:custDataLst>
              <p:tags r:id="rId7"/>
            </p:custDataLst>
          </p:nvPr>
        </p:nvSpPr>
        <p:spPr>
          <a:xfrm>
            <a:off x="3019425" y="4619625"/>
            <a:ext cx="568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31752" name="TextBox 2"/>
          <p:cNvSpPr/>
          <p:nvPr>
            <p:custDataLst>
              <p:tags r:id="rId8"/>
            </p:custDataLst>
          </p:nvPr>
        </p:nvSpPr>
        <p:spPr>
          <a:xfrm>
            <a:off x="3019425" y="5672138"/>
            <a:ext cx="568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50" grpId="0"/>
      <p:bldP spid="31751" grpId="0"/>
      <p:bldP spid="317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Freeform: Shape 37"/>
          <p:cNvSpPr/>
          <p:nvPr>
            <p:custDataLst>
              <p:tags r:id="rId1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2770" name="文本框 33"/>
          <p:cNvSpPr/>
          <p:nvPr>
            <p:custDataLst>
              <p:tags r:id="rId2"/>
            </p:custDataLst>
          </p:nvPr>
        </p:nvSpPr>
        <p:spPr>
          <a:xfrm>
            <a:off x="1239838" y="153988"/>
            <a:ext cx="297021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4000" b="1" dirty="0">
                <a:latin typeface="Georgia" panose="02040502050405020303" charset="0"/>
                <a:ea typeface="汉仪魏碑简" panose="02010600000101010101" charset="-122"/>
              </a:rPr>
              <a:t>课堂小结</a:t>
            </a:r>
            <a:endParaRPr lang="zh-CN" altLang="en-US" sz="4000" b="1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32771" name="TextBox 3"/>
          <p:cNvSpPr/>
          <p:nvPr>
            <p:custDataLst>
              <p:tags r:id="rId3"/>
            </p:custDataLst>
          </p:nvPr>
        </p:nvSpPr>
        <p:spPr>
          <a:xfrm>
            <a:off x="1914525" y="1243013"/>
            <a:ext cx="8186738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800" dirty="0">
                <a:latin typeface="Georgia" panose="02040502050405020303" charset="0"/>
                <a:ea typeface="汉仪楷体简" charset="-122"/>
              </a:rPr>
              <a:t>       </a:t>
            </a:r>
            <a:r>
              <a:rPr lang="zh-CN" altLang="en-US" sz="2400" dirty="0">
                <a:latin typeface="Georgia" panose="02040502050405020303" charset="0"/>
                <a:ea typeface="汉仪楷体简" charset="-122"/>
              </a:rPr>
              <a:t>本节课我们学习了以下知识，请同学们一定加强巩固，以便能和同学们进行灵活交流哦！</a:t>
            </a:r>
            <a:endParaRPr lang="zh-CN" altLang="en-US" sz="2800" dirty="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32772" name="TextBox 3"/>
          <p:cNvSpPr/>
          <p:nvPr>
            <p:custDataLst>
              <p:tags r:id="rId4"/>
            </p:custDataLst>
          </p:nvPr>
        </p:nvSpPr>
        <p:spPr>
          <a:xfrm>
            <a:off x="1914525" y="2865438"/>
            <a:ext cx="876935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重点词汇：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beautiful, kite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重点短语：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how many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重点句式：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 How many kites do you see?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                       The black one is a bird! 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32773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748588" y="2865438"/>
            <a:ext cx="3086100" cy="2647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Freeform: Shape 37"/>
          <p:cNvSpPr/>
          <p:nvPr>
            <p:custDataLst>
              <p:tags r:id="rId1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122" name="文本框 33"/>
          <p:cNvSpPr/>
          <p:nvPr>
            <p:custDataLst>
              <p:tags r:id="rId2"/>
            </p:custDataLst>
          </p:nvPr>
        </p:nvSpPr>
        <p:spPr>
          <a:xfrm>
            <a:off x="2322513" y="365125"/>
            <a:ext cx="297021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3600" b="1">
                <a:latin typeface="Georgia" panose="02040502050405020303" charset="0"/>
                <a:ea typeface="汉仪魏碑简" panose="02010600000101010101" charset="-122"/>
              </a:rPr>
              <a:t>课文学习</a:t>
            </a:r>
            <a:endParaRPr lang="zh-CN" altLang="en-US" sz="36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5123" name="2018.03.26-13.19.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4235450" y="1203325"/>
            <a:ext cx="6816725" cy="4776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4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1693863" y="3017838"/>
            <a:ext cx="2043112" cy="1971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2"/>
          <p:cNvSpPr/>
          <p:nvPr>
            <p:custDataLst>
              <p:tags r:id="rId1"/>
            </p:custDataLst>
          </p:nvPr>
        </p:nvSpPr>
        <p:spPr>
          <a:xfrm>
            <a:off x="2241550" y="500063"/>
            <a:ext cx="672782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1800" b="1" dirty="0">
                <a:latin typeface="Georgia" panose="02040502050405020303" charset="0"/>
                <a:ea typeface="汉仪魏碑简" panose="02010600000101010101" charset="-122"/>
              </a:rPr>
              <a:t>Watch and circle </a:t>
            </a:r>
            <a:endParaRPr lang="en-US" altLang="zh-CN" sz="1800" b="1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6146" name="文本框 3"/>
          <p:cNvSpPr/>
          <p:nvPr>
            <p:custDataLst>
              <p:tags r:id="rId2"/>
            </p:custDataLst>
          </p:nvPr>
        </p:nvSpPr>
        <p:spPr>
          <a:xfrm>
            <a:off x="2736850" y="1784350"/>
            <a:ext cx="96139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2800" b="1" dirty="0">
                <a:latin typeface="Georgia" panose="02040502050405020303" charset="0"/>
                <a:ea typeface="汉仪楷体简" charset="-122"/>
              </a:rPr>
              <a:t>How many kites do they see?</a:t>
            </a:r>
            <a:endParaRPr lang="en-US" altLang="zh-CN" sz="2800" b="1" dirty="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6147" name="文本框 5"/>
          <p:cNvSpPr/>
          <p:nvPr>
            <p:custDataLst>
              <p:tags r:id="rId3"/>
            </p:custDataLst>
          </p:nvPr>
        </p:nvSpPr>
        <p:spPr>
          <a:xfrm>
            <a:off x="2017713" y="2389188"/>
            <a:ext cx="424497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000" dirty="0" err="1">
                <a:latin typeface="Georgia" panose="02040502050405020303" charset="0"/>
                <a:ea typeface="汉仪楷体简" charset="-122"/>
              </a:rPr>
              <a:t>A.Eleven</a:t>
            </a:r>
            <a:r>
              <a:rPr lang="en-US" altLang="zh-CN" sz="4000" dirty="0">
                <a:latin typeface="Georgia" panose="02040502050405020303" charset="0"/>
                <a:ea typeface="汉仪楷体简" charset="-122"/>
              </a:rPr>
              <a:t> kites </a:t>
            </a:r>
            <a:endParaRPr lang="en-US" altLang="zh-CN" sz="4000" dirty="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6148" name="文本框 14"/>
          <p:cNvSpPr/>
          <p:nvPr>
            <p:custDataLst>
              <p:tags r:id="rId4"/>
            </p:custDataLst>
          </p:nvPr>
        </p:nvSpPr>
        <p:spPr>
          <a:xfrm>
            <a:off x="6194425" y="2389188"/>
            <a:ext cx="424497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000" dirty="0" err="1">
                <a:latin typeface="Georgia" panose="02040502050405020303" charset="0"/>
                <a:ea typeface="汉仪楷体简" charset="-122"/>
              </a:rPr>
              <a:t>B.Twelve</a:t>
            </a:r>
            <a:r>
              <a:rPr lang="en-US" altLang="zh-CN" sz="4000" dirty="0">
                <a:latin typeface="Georgia" panose="02040502050405020303" charset="0"/>
                <a:ea typeface="汉仪楷体简" charset="-122"/>
              </a:rPr>
              <a:t> kites </a:t>
            </a:r>
            <a:endParaRPr lang="en-US" altLang="zh-CN" sz="4000" dirty="0"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6149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736850" y="3302000"/>
            <a:ext cx="2228850" cy="1838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0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6756400" y="3181350"/>
            <a:ext cx="2644775" cy="1992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0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663" y="4049713"/>
            <a:ext cx="4852987" cy="2457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1" name="Pictur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5327650" y="452438"/>
            <a:ext cx="2279650" cy="3238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2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695700" y="463550"/>
            <a:ext cx="2278063" cy="3236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3" name="Picture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981200" y="68263"/>
            <a:ext cx="2278063" cy="3235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4" name="Picture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246938" y="1220788"/>
            <a:ext cx="1820862" cy="2587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5" name="文本框 1"/>
          <p:cNvSpPr/>
          <p:nvPr>
            <p:custDataLst>
              <p:tags r:id="rId11"/>
            </p:custDataLst>
          </p:nvPr>
        </p:nvSpPr>
        <p:spPr>
          <a:xfrm>
            <a:off x="5554663" y="3808413"/>
            <a:ext cx="5773737" cy="706437"/>
          </a:xfrm>
          <a:prstGeom prst="rect">
            <a:avLst/>
          </a:prstGeom>
          <a:solidFill>
            <a:srgbClr val="C55A1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000" b="1">
                <a:solidFill>
                  <a:schemeClr val="bg1"/>
                </a:solidFill>
                <a:latin typeface="Georgia" panose="02040502050405020303" charset="0"/>
                <a:ea typeface="汉仪魏碑简" panose="02010600000101010101" charset="-122"/>
              </a:rPr>
              <a:t>--How many children?</a:t>
            </a:r>
            <a:endParaRPr lang="en-US" altLang="zh-CN" sz="4000" b="1">
              <a:solidFill>
                <a:schemeClr val="bg1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7176" name="文本框 10"/>
          <p:cNvSpPr/>
          <p:nvPr>
            <p:custDataLst>
              <p:tags r:id="rId12"/>
            </p:custDataLst>
          </p:nvPr>
        </p:nvSpPr>
        <p:spPr>
          <a:xfrm>
            <a:off x="5554663" y="4845050"/>
            <a:ext cx="1519237" cy="1198563"/>
          </a:xfrm>
          <a:prstGeom prst="rect">
            <a:avLst/>
          </a:prstGeom>
          <a:solidFill>
            <a:srgbClr val="C55A1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600" b="1">
                <a:solidFill>
                  <a:schemeClr val="bg1"/>
                </a:solidFill>
                <a:latin typeface="Georgia" panose="02040502050405020303" charset="0"/>
                <a:ea typeface="汉仪楷体简" charset="-122"/>
              </a:rPr>
              <a:t>--Two.</a:t>
            </a:r>
            <a:endParaRPr lang="en-US" altLang="zh-CN" sz="3600" b="1">
              <a:solidFill>
                <a:schemeClr val="bg1"/>
              </a:solidFill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19075" y="241300"/>
            <a:ext cx="12192000" cy="4859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4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8288" y="4400550"/>
            <a:ext cx="4854575" cy="2457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AutoShape 7"/>
          <p:cNvSpPr/>
          <p:nvPr>
            <p:custDataLst>
              <p:tags r:id="rId5"/>
            </p:custDataLst>
          </p:nvPr>
        </p:nvSpPr>
        <p:spPr>
          <a:xfrm>
            <a:off x="6496050" y="2146300"/>
            <a:ext cx="5965825" cy="617538"/>
          </a:xfrm>
          <a:prstGeom prst="wedgeRoundRectCallout">
            <a:avLst>
              <a:gd name="adj1" fmla="val -66236"/>
              <a:gd name="adj2" fmla="val 30787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4000" b="1">
                <a:latin typeface="Georgia" panose="02040502050405020303" charset="0"/>
                <a:ea typeface="汉仪楷体简" charset="-122"/>
              </a:rPr>
              <a:t>Wow, so beautiful !</a:t>
            </a:r>
            <a:endParaRPr lang="en-US" altLang="zh-CN" sz="40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8196" name="AutoShape 12"/>
          <p:cNvSpPr/>
          <p:nvPr>
            <p:custDataLst>
              <p:tags r:id="rId6"/>
            </p:custDataLst>
          </p:nvPr>
        </p:nvSpPr>
        <p:spPr>
          <a:xfrm>
            <a:off x="334963" y="1892300"/>
            <a:ext cx="4621212" cy="788988"/>
          </a:xfrm>
          <a:prstGeom prst="wedgeRoundRectCallout">
            <a:avLst>
              <a:gd name="adj1" fmla="val 62769"/>
              <a:gd name="adj2" fmla="val -18250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4000" b="1">
                <a:latin typeface="Georgia" panose="02040502050405020303" charset="0"/>
                <a:ea typeface="汉仪楷体简" charset="-122"/>
              </a:rPr>
              <a:t>Look at the kites!</a:t>
            </a:r>
            <a:endParaRPr lang="en-US" altLang="zh-CN" sz="40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8197" name="AutoShape 5"/>
          <p:cNvSpPr/>
          <p:nvPr>
            <p:custDataLst>
              <p:tags r:id="rId7"/>
            </p:custDataLst>
          </p:nvPr>
        </p:nvSpPr>
        <p:spPr>
          <a:xfrm>
            <a:off x="0" y="3813175"/>
            <a:ext cx="6672263" cy="820738"/>
          </a:xfrm>
          <a:prstGeom prst="wedgeRoundRectCallout">
            <a:avLst>
              <a:gd name="adj1" fmla="val 32884"/>
              <a:gd name="adj2" fmla="val 67241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r>
              <a:rPr lang="en-US" altLang="zh-CN" sz="3735" b="1">
                <a:latin typeface="Georgia" panose="02040502050405020303" charset="0"/>
                <a:ea typeface="汉仪楷体简" charset="-122"/>
              </a:rPr>
              <a:t>How many kites do you see?</a:t>
            </a:r>
            <a:endParaRPr lang="en-US" altLang="zh-CN" sz="37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8198" name="AutoShape 13"/>
          <p:cNvSpPr/>
          <p:nvPr>
            <p:custDataLst>
              <p:tags r:id="rId8"/>
            </p:custDataLst>
          </p:nvPr>
        </p:nvSpPr>
        <p:spPr>
          <a:xfrm>
            <a:off x="7513638" y="3902075"/>
            <a:ext cx="4594225" cy="757238"/>
          </a:xfrm>
          <a:prstGeom prst="wedgeRoundRectCallout">
            <a:avLst>
              <a:gd name="adj1" fmla="val -28968"/>
              <a:gd name="adj2" fmla="val 75102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4000" b="1">
                <a:latin typeface="Georgia" panose="02040502050405020303" charset="0"/>
                <a:ea typeface="汉仪楷体简" charset="-122"/>
              </a:rPr>
              <a:t>1,2… I see 12! </a:t>
            </a:r>
            <a:endParaRPr lang="en-US" altLang="zh-CN" sz="40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8199" name="AutoShape 14"/>
          <p:cNvSpPr/>
          <p:nvPr>
            <p:custDataLst>
              <p:tags r:id="rId9"/>
            </p:custDataLst>
          </p:nvPr>
        </p:nvSpPr>
        <p:spPr>
          <a:xfrm>
            <a:off x="-122237" y="5213350"/>
            <a:ext cx="7588250" cy="831850"/>
          </a:xfrm>
          <a:prstGeom prst="wedgeRoundRectCallout">
            <a:avLst>
              <a:gd name="adj1" fmla="val 30690"/>
              <a:gd name="adj2" fmla="val 66394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r>
              <a:rPr lang="en-US" altLang="zh-CN" sz="3735" b="1">
                <a:latin typeface="Georgia" panose="02040502050405020303" charset="0"/>
                <a:ea typeface="汉仪楷体简" charset="-122"/>
              </a:rPr>
              <a:t>No! The black one is a bird!</a:t>
            </a:r>
            <a:endParaRPr lang="en-US" altLang="zh-CN" sz="37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8200" name="AutoShape 13"/>
          <p:cNvSpPr/>
          <p:nvPr>
            <p:custDataLst>
              <p:tags r:id="rId10"/>
            </p:custDataLst>
          </p:nvPr>
        </p:nvSpPr>
        <p:spPr>
          <a:xfrm>
            <a:off x="8345488" y="5454650"/>
            <a:ext cx="1174750" cy="842963"/>
          </a:xfrm>
          <a:prstGeom prst="wedgeRoundRectCallout">
            <a:avLst>
              <a:gd name="adj1" fmla="val -14398"/>
              <a:gd name="adj2" fmla="val 71907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4000" b="1">
                <a:latin typeface="Georgia" panose="02040502050405020303" charset="0"/>
                <a:ea typeface="汉仪楷体简" charset="-122"/>
              </a:rPr>
              <a:t>Oh! </a:t>
            </a:r>
            <a:endParaRPr lang="en-US" altLang="zh-CN" sz="40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8201" name="椭圆 1"/>
          <p:cNvSpPr/>
          <p:nvPr>
            <p:custDataLst>
              <p:tags r:id="rId11"/>
            </p:custDataLst>
          </p:nvPr>
        </p:nvSpPr>
        <p:spPr>
          <a:xfrm>
            <a:off x="7329488" y="3816350"/>
            <a:ext cx="4862513" cy="75723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8202" name="椭圆 2"/>
          <p:cNvSpPr/>
          <p:nvPr>
            <p:custDataLst>
              <p:tags r:id="rId12"/>
            </p:custDataLst>
          </p:nvPr>
        </p:nvSpPr>
        <p:spPr>
          <a:xfrm>
            <a:off x="0" y="5235575"/>
            <a:ext cx="7161213" cy="84137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8203" name="椭圆 3"/>
          <p:cNvSpPr/>
          <p:nvPr>
            <p:custDataLst>
              <p:tags r:id="rId13"/>
            </p:custDataLst>
          </p:nvPr>
        </p:nvSpPr>
        <p:spPr>
          <a:xfrm>
            <a:off x="9847263" y="1209675"/>
            <a:ext cx="858838" cy="3651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animBg="1"/>
      <p:bldP spid="820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圆角矩形 4"/>
          <p:cNvSpPr/>
          <p:nvPr>
            <p:custDataLst>
              <p:tags r:id="rId1"/>
            </p:custDataLst>
          </p:nvPr>
        </p:nvSpPr>
        <p:spPr>
          <a:xfrm>
            <a:off x="887413" y="531813"/>
            <a:ext cx="6769100" cy="8461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10242" name="文本框 2"/>
          <p:cNvSpPr/>
          <p:nvPr>
            <p:custDataLst>
              <p:tags r:id="rId2"/>
            </p:custDataLst>
          </p:nvPr>
        </p:nvSpPr>
        <p:spPr>
          <a:xfrm>
            <a:off x="928688" y="600075"/>
            <a:ext cx="67278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000" b="1">
                <a:latin typeface="Georgia" panose="02040502050405020303" charset="0"/>
                <a:ea typeface="汉仪魏碑简" panose="02010600000101010101" charset="-122"/>
              </a:rPr>
              <a:t>Watch again and circle </a:t>
            </a:r>
            <a:endParaRPr lang="en-US" altLang="zh-CN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0243" name="文本框 3"/>
          <p:cNvSpPr/>
          <p:nvPr>
            <p:custDataLst>
              <p:tags r:id="rId3"/>
            </p:custDataLst>
          </p:nvPr>
        </p:nvSpPr>
        <p:spPr>
          <a:xfrm>
            <a:off x="1077913" y="2119313"/>
            <a:ext cx="966470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800" b="1">
                <a:latin typeface="Georgia" panose="02040502050405020303" charset="0"/>
                <a:ea typeface="汉仪楷体简" charset="-122"/>
              </a:rPr>
              <a:t>How many kites do they see?</a:t>
            </a:r>
            <a:endParaRPr lang="en-US" altLang="zh-CN" sz="48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0244" name="文本框 5"/>
          <p:cNvSpPr/>
          <p:nvPr>
            <p:custDataLst>
              <p:tags r:id="rId4"/>
            </p:custDataLst>
          </p:nvPr>
        </p:nvSpPr>
        <p:spPr>
          <a:xfrm>
            <a:off x="1077913" y="3411538"/>
            <a:ext cx="4244975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000" b="1">
                <a:latin typeface="Georgia" panose="02040502050405020303" charset="0"/>
                <a:ea typeface="汉仪楷体简" charset="-122"/>
              </a:rPr>
              <a:t>A.Eleven kites </a:t>
            </a:r>
            <a:endParaRPr lang="en-US" altLang="zh-CN" sz="40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0245" name="文本框 14"/>
          <p:cNvSpPr/>
          <p:nvPr>
            <p:custDataLst>
              <p:tags r:id="rId5"/>
            </p:custDataLst>
          </p:nvPr>
        </p:nvSpPr>
        <p:spPr>
          <a:xfrm>
            <a:off x="5534025" y="3382963"/>
            <a:ext cx="4244975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000" b="1">
                <a:latin typeface="Georgia" panose="02040502050405020303" charset="0"/>
                <a:ea typeface="汉仪楷体简" charset="-122"/>
              </a:rPr>
              <a:t>B.Twelve kites </a:t>
            </a:r>
            <a:endParaRPr lang="en-US" altLang="zh-CN" sz="4000" b="1"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10246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539875" y="4065588"/>
            <a:ext cx="2592388" cy="2152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7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5322888" y="4014788"/>
            <a:ext cx="3406775" cy="2109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8" name="椭圆 8"/>
          <p:cNvSpPr/>
          <p:nvPr>
            <p:custDataLst>
              <p:tags r:id="rId10"/>
            </p:custDataLst>
          </p:nvPr>
        </p:nvSpPr>
        <p:spPr>
          <a:xfrm>
            <a:off x="1077913" y="3152775"/>
            <a:ext cx="3808413" cy="11874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zh-CN" altLang="en-US">
              <a:effectLst>
                <a:outerShdw blurRad="38100" dist="38100" dir="2700000" algn="tl">
                  <a:srgbClr val="FFFFFF"/>
                </a:outerShdw>
              </a:effectLst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pic>
        <p:nvPicPr>
          <p:cNvPr id="10249" name="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4924425" y="346075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50" name="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9377363" y="343217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71" fill="hold"/>
                                        <p:tgtEl>
                                          <p:spTgt spid="102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32" fill="hold"/>
                                        <p:tgtEl>
                                          <p:spTgt spid="10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0"/>
                  </p:tgtEl>
                </p:cond>
              </p:nextCondLst>
            </p:seq>
          </p:childTnLst>
        </p:cTn>
      </p:par>
    </p:tnLst>
    <p:bldLst>
      <p:bldP spid="102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3"/>
          <p:cNvSpPr txBox="1"/>
          <p:nvPr>
            <p:custDataLst>
              <p:tags r:id="rId1"/>
            </p:custDataLst>
          </p:nvPr>
        </p:nvSpPr>
        <p:spPr>
          <a:xfrm>
            <a:off x="960438" y="3036888"/>
            <a:ext cx="10426700" cy="354203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z="3735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本问句是由疑问词</a:t>
            </a:r>
            <a:r>
              <a:rPr lang="en-US" altLang="zh-CN" sz="3735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how many</a:t>
            </a:r>
            <a:r>
              <a:rPr lang="zh-CN" altLang="en-US" sz="3735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引导的特殊疑问句。</a:t>
            </a:r>
            <a:endParaRPr lang="zh-CN" altLang="en-US" sz="3700" dirty="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  <a:p>
            <a:pPr lvl="0" fontAlgn="base"/>
            <a:r>
              <a:rPr lang="en-US" altLang="zh-CN" sz="3735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how many</a:t>
            </a:r>
            <a:r>
              <a:rPr lang="zh-CN" altLang="zh-CN" sz="3735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意为</a:t>
            </a:r>
            <a:r>
              <a:rPr lang="en-US" altLang="zh-CN" sz="3735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“</a:t>
            </a:r>
            <a:r>
              <a:rPr lang="zh-CN" altLang="en-US" sz="3735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多少</a:t>
            </a:r>
            <a:r>
              <a:rPr lang="en-US" altLang="zh-CN" sz="3735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”</a:t>
            </a:r>
            <a:r>
              <a:rPr lang="zh-CN" altLang="en-US" sz="3735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，后面跟可数名词的复数。</a:t>
            </a:r>
            <a:endParaRPr lang="zh-CN" altLang="en-US" sz="3700" dirty="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  <a:p>
            <a:pPr lvl="0" fontAlgn="base"/>
            <a:r>
              <a:rPr lang="zh-CN" altLang="en-US" sz="3735" dirty="0">
                <a:latin typeface="Georgia" panose="02040502050405020303" charset="0"/>
                <a:ea typeface="汉仪楷体简" charset="-122"/>
              </a:rPr>
              <a:t>例如：</a:t>
            </a:r>
            <a:r>
              <a:rPr lang="en-US" altLang="zh-CN" sz="3735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—</a:t>
            </a:r>
            <a:r>
              <a:rPr lang="en-US" altLang="zh-CN" sz="3735" dirty="0">
                <a:latin typeface="Georgia" panose="02040502050405020303" charset="0"/>
                <a:ea typeface="汉仪楷体简" charset="-122"/>
              </a:rPr>
              <a:t>How many pandas do you see?</a:t>
            </a:r>
            <a:endParaRPr lang="en-US" altLang="zh-CN" sz="3700" dirty="0">
              <a:latin typeface="Georgia" panose="02040502050405020303" charset="0"/>
              <a:ea typeface="汉仪楷体简" charset="-122"/>
            </a:endParaRPr>
          </a:p>
          <a:p>
            <a:pPr lvl="0" fontAlgn="base"/>
            <a:r>
              <a:rPr lang="en-US" altLang="zh-CN" sz="3735" dirty="0">
                <a:latin typeface="Georgia" panose="02040502050405020303" charset="0"/>
                <a:ea typeface="汉仪楷体简" charset="-122"/>
              </a:rPr>
              <a:t>          </a:t>
            </a:r>
            <a:r>
              <a:rPr lang="zh-CN" altLang="zh-CN" sz="3735" dirty="0">
                <a:latin typeface="Georgia" panose="02040502050405020303" charset="0"/>
                <a:ea typeface="汉仪楷体简" charset="-122"/>
              </a:rPr>
              <a:t>   你看见多少只熊猫？</a:t>
            </a:r>
            <a:endParaRPr lang="en-US" altLang="zh-CN" sz="3700" dirty="0">
              <a:latin typeface="Georgia" panose="02040502050405020303" charset="0"/>
              <a:ea typeface="汉仪楷体简" charset="-122"/>
            </a:endParaRPr>
          </a:p>
          <a:p>
            <a:pPr lvl="0" fontAlgn="base"/>
            <a:r>
              <a:rPr lang="en-US" altLang="zh-CN" sz="3735" dirty="0">
                <a:latin typeface="Georgia" panose="02040502050405020303" charset="0"/>
                <a:ea typeface="汉仪楷体简" charset="-122"/>
              </a:rPr>
              <a:t>          </a:t>
            </a:r>
            <a:r>
              <a:rPr lang="en-US" altLang="zh-CN" sz="3735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—</a:t>
            </a:r>
            <a:r>
              <a:rPr lang="en-US" altLang="zh-CN" sz="3735" dirty="0">
                <a:latin typeface="Georgia" panose="02040502050405020303" charset="0"/>
                <a:ea typeface="汉仪楷体简" charset="-122"/>
              </a:rPr>
              <a:t>I see three.</a:t>
            </a:r>
            <a:endParaRPr lang="en-US" altLang="zh-CN" sz="3700" dirty="0">
              <a:latin typeface="Georgia" panose="02040502050405020303" charset="0"/>
              <a:ea typeface="汉仪楷体简" charset="-122"/>
            </a:endParaRPr>
          </a:p>
          <a:p>
            <a:pPr lvl="0" fontAlgn="base"/>
            <a:r>
              <a:rPr lang="en-US" altLang="zh-CN" sz="3735" dirty="0">
                <a:latin typeface="Georgia" panose="02040502050405020303" charset="0"/>
                <a:ea typeface="汉仪楷体简" charset="-122"/>
              </a:rPr>
              <a:t>             </a:t>
            </a:r>
            <a:r>
              <a:rPr lang="zh-CN" altLang="en-US" sz="3735" dirty="0">
                <a:latin typeface="Georgia" panose="02040502050405020303" charset="0"/>
                <a:ea typeface="汉仪楷体简" charset="-122"/>
              </a:rPr>
              <a:t>我看见三只。</a:t>
            </a:r>
            <a:endParaRPr lang="zh-CN" altLang="en-US" sz="3700" dirty="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1266" name="文本框 1"/>
          <p:cNvSpPr txBox="1"/>
          <p:nvPr>
            <p:custDataLst>
              <p:tags r:id="rId2"/>
            </p:custDataLst>
          </p:nvPr>
        </p:nvSpPr>
        <p:spPr>
          <a:xfrm>
            <a:off x="960438" y="1271588"/>
            <a:ext cx="7553325" cy="66611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z="3735" dirty="0">
                <a:latin typeface="Georgia" panose="02040502050405020303" charset="0"/>
                <a:ea typeface="汉仪魏碑简" panose="02010600000101010101" charset="-122"/>
              </a:rPr>
              <a:t>询问对方看到物品的数量及其回答：</a:t>
            </a:r>
            <a:endParaRPr lang="zh-CN" altLang="en-US" sz="3700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1267" name="文本框 2"/>
          <p:cNvSpPr txBox="1"/>
          <p:nvPr>
            <p:custDataLst>
              <p:tags r:id="rId3"/>
            </p:custDataLst>
          </p:nvPr>
        </p:nvSpPr>
        <p:spPr>
          <a:xfrm>
            <a:off x="960438" y="1966913"/>
            <a:ext cx="9585325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—How many kites do you see?   —I see 12! </a:t>
            </a:r>
            <a:endParaRPr lang="en-US" altLang="zh-CN" sz="3735" strike="noStrike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1268" name="文本框 7"/>
          <p:cNvSpPr txBox="1"/>
          <p:nvPr>
            <p:custDataLst>
              <p:tags r:id="rId4"/>
            </p:custDataLst>
          </p:nvPr>
        </p:nvSpPr>
        <p:spPr>
          <a:xfrm>
            <a:off x="928688" y="407988"/>
            <a:ext cx="3049588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Extension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1266" grpId="0"/>
      <p:bldP spid="112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"/>
          <p:cNvSpPr txBox="1"/>
          <p:nvPr>
            <p:custDataLst>
              <p:tags r:id="rId1"/>
            </p:custDataLst>
          </p:nvPr>
        </p:nvSpPr>
        <p:spPr>
          <a:xfrm>
            <a:off x="1020763" y="1517650"/>
            <a:ext cx="9605963" cy="66611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z="3735" dirty="0">
                <a:latin typeface="Georgia" panose="02040502050405020303" charset="0"/>
                <a:ea typeface="汉仪魏碑简" panose="02010600000101010101" charset="-122"/>
              </a:rPr>
              <a:t>The black one is a bird</a:t>
            </a:r>
            <a:r>
              <a:rPr lang="en-US" altLang="zh-CN" sz="3735" dirty="0">
                <a:latin typeface="Georgia" panose="02040502050405020303" charset="0"/>
                <a:ea typeface="汉仪魏碑简" panose="02010600000101010101" charset="-122"/>
              </a:rPr>
              <a:t>!</a:t>
            </a:r>
            <a:r>
              <a:rPr lang="zh-CN" altLang="en-US" sz="3735" dirty="0">
                <a:latin typeface="Georgia" panose="02040502050405020303" charset="0"/>
                <a:ea typeface="汉仪魏碑简" panose="02010600000101010101" charset="-122"/>
              </a:rPr>
              <a:t> 黑色的那个是只鸟！</a:t>
            </a:r>
            <a:endParaRPr lang="zh-CN" altLang="en-US" sz="3700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3314" name="文本框 2"/>
          <p:cNvSpPr txBox="1"/>
          <p:nvPr>
            <p:custDataLst>
              <p:tags r:id="rId2"/>
            </p:custDataLst>
          </p:nvPr>
        </p:nvSpPr>
        <p:spPr>
          <a:xfrm>
            <a:off x="1020763" y="2527300"/>
            <a:ext cx="10271125" cy="29667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z="3735">
                <a:latin typeface="Georgia" panose="02040502050405020303" charset="0"/>
                <a:ea typeface="汉仪楷体简" charset="-122"/>
              </a:rPr>
              <a:t>one在此为代词，意为“那个”。为了避免重复，指代前文出现的</a:t>
            </a:r>
            <a:r>
              <a:rPr lang="en-US" altLang="zh-CN" sz="3735">
                <a:latin typeface="Georgia" panose="02040502050405020303" charset="0"/>
                <a:ea typeface="汉仪楷体简" charset="-122"/>
              </a:rPr>
              <a:t>kite</a:t>
            </a:r>
            <a:r>
              <a:rPr lang="zh-CN" altLang="en-US" sz="3735">
                <a:latin typeface="Georgia" panose="02040502050405020303" charset="0"/>
                <a:ea typeface="汉仪楷体简" charset="-122"/>
              </a:rPr>
              <a:t>。</a:t>
            </a:r>
            <a:endParaRPr lang="en-US" altLang="zh-CN" sz="3700">
              <a:latin typeface="Georgia" panose="02040502050405020303" charset="0"/>
              <a:ea typeface="汉仪楷体简" charset="-122"/>
            </a:endParaRPr>
          </a:p>
          <a:p>
            <a:pPr lvl="0" fontAlgn="base"/>
            <a:endParaRPr lang="en-US" altLang="zh-CN" sz="3700">
              <a:latin typeface="Georgia" panose="02040502050405020303" charset="0"/>
              <a:ea typeface="汉仪楷体简" charset="-122"/>
            </a:endParaRPr>
          </a:p>
          <a:p>
            <a:pPr lvl="0" fontAlgn="base"/>
            <a:r>
              <a:rPr lang="zh-CN" altLang="zh-CN" sz="3735">
                <a:latin typeface="Georgia" panose="02040502050405020303" charset="0"/>
                <a:ea typeface="汉仪楷体简" charset="-122"/>
              </a:rPr>
              <a:t>例如：</a:t>
            </a:r>
            <a:r>
              <a:rPr lang="en-US" altLang="zh-CN" sz="3735">
                <a:latin typeface="Georgia" panose="02040502050405020303" charset="0"/>
                <a:ea typeface="汉仪楷体简" charset="-122"/>
              </a:rPr>
              <a:t>I have three pens. I like the blue one.</a:t>
            </a:r>
            <a:endParaRPr lang="en-US" altLang="zh-CN" sz="3700">
              <a:latin typeface="Georgia" panose="02040502050405020303" charset="0"/>
              <a:ea typeface="汉仪楷体简" charset="-122"/>
            </a:endParaRPr>
          </a:p>
          <a:p>
            <a:pPr lvl="0" fontAlgn="base"/>
            <a:r>
              <a:rPr lang="en-US" altLang="zh-CN" sz="3735">
                <a:latin typeface="Georgia" panose="02040502050405020303" charset="0"/>
                <a:ea typeface="汉仪楷体简" charset="-122"/>
              </a:rPr>
              <a:t>          </a:t>
            </a:r>
            <a:r>
              <a:rPr lang="zh-CN" altLang="en-US" sz="3735">
                <a:latin typeface="Georgia" panose="02040502050405020303" charset="0"/>
                <a:ea typeface="汉仪楷体简" charset="-122"/>
              </a:rPr>
              <a:t>我有三只钢笔。我喜欢蓝色的那支。</a:t>
            </a:r>
            <a:r>
              <a:rPr lang="en-US" altLang="zh-CN" sz="3735">
                <a:latin typeface="Georgia" panose="02040502050405020303" charset="0"/>
                <a:ea typeface="汉仪楷体简" charset="-122"/>
              </a:rPr>
              <a:t> </a:t>
            </a:r>
            <a:endParaRPr lang="en-US" altLang="zh-CN" sz="3700"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AS_UNIQUEID" val="466"/>
</p:tagLst>
</file>

<file path=ppt/tags/tag10.xml><?xml version="1.0" encoding="utf-8"?>
<p:tagLst xmlns:p="http://schemas.openxmlformats.org/presentationml/2006/main">
  <p:tag name="AS_UNIQUEID" val="0"/>
</p:tagLst>
</file>

<file path=ppt/tags/tag100.xml><?xml version="1.0" encoding="utf-8"?>
<p:tagLst xmlns:p="http://schemas.openxmlformats.org/presentationml/2006/main">
  <p:tag name="AS_UNIQUEID" val="374"/>
</p:tagLst>
</file>

<file path=ppt/tags/tag101.xml><?xml version="1.0" encoding="utf-8"?>
<p:tagLst xmlns:p="http://schemas.openxmlformats.org/presentationml/2006/main">
  <p:tag name="AS_UNIQUEID" val="376"/>
</p:tagLst>
</file>

<file path=ppt/tags/tag102.xml><?xml version="1.0" encoding="utf-8"?>
<p:tagLst xmlns:p="http://schemas.openxmlformats.org/presentationml/2006/main">
  <p:tag name="AS_UNIQUEID" val="377"/>
</p:tagLst>
</file>

<file path=ppt/tags/tag103.xml><?xml version="1.0" encoding="utf-8"?>
<p:tagLst xmlns:p="http://schemas.openxmlformats.org/presentationml/2006/main">
  <p:tag name="AS_UNIQUEID" val="378"/>
</p:tagLst>
</file>

<file path=ppt/tags/tag104.xml><?xml version="1.0" encoding="utf-8"?>
<p:tagLst xmlns:p="http://schemas.openxmlformats.org/presentationml/2006/main">
  <p:tag name="AS_UNIQUEID" val="379"/>
</p:tagLst>
</file>

<file path=ppt/tags/tag105.xml><?xml version="1.0" encoding="utf-8"?>
<p:tagLst xmlns:p="http://schemas.openxmlformats.org/presentationml/2006/main">
  <p:tag name="AS_UNIQUEID" val="380"/>
</p:tagLst>
</file>

<file path=ppt/tags/tag106.xml><?xml version="1.0" encoding="utf-8"?>
<p:tagLst xmlns:p="http://schemas.openxmlformats.org/presentationml/2006/main">
  <p:tag name="AS_UNIQUEID" val="381"/>
</p:tagLst>
</file>

<file path=ppt/tags/tag107.xml><?xml version="1.0" encoding="utf-8"?>
<p:tagLst xmlns:p="http://schemas.openxmlformats.org/presentationml/2006/main">
  <p:tag name="AS_UNIQUEID" val="382"/>
</p:tagLst>
</file>

<file path=ppt/tags/tag108.xml><?xml version="1.0" encoding="utf-8"?>
<p:tagLst xmlns:p="http://schemas.openxmlformats.org/presentationml/2006/main">
  <p:tag name="AS_UNIQUEID" val="383"/>
</p:tagLst>
</file>

<file path=ppt/tags/tag109.xml><?xml version="1.0" encoding="utf-8"?>
<p:tagLst xmlns:p="http://schemas.openxmlformats.org/presentationml/2006/main">
  <p:tag name="AS_UNIQUEID" val="384"/>
</p:tagLst>
</file>

<file path=ppt/tags/tag11.xml><?xml version="1.0" encoding="utf-8"?>
<p:tagLst xmlns:p="http://schemas.openxmlformats.org/presentationml/2006/main">
  <p:tag name="AS_UNIQUEID" val="273"/>
</p:tagLst>
</file>

<file path=ppt/tags/tag110.xml><?xml version="1.0" encoding="utf-8"?>
<p:tagLst xmlns:p="http://schemas.openxmlformats.org/presentationml/2006/main">
  <p:tag name="AS_UNIQUEID" val="385"/>
</p:tagLst>
</file>

<file path=ppt/tags/tag111.xml><?xml version="1.0" encoding="utf-8"?>
<p:tagLst xmlns:p="http://schemas.openxmlformats.org/presentationml/2006/main">
  <p:tag name="AS_UNIQUEID" val="386"/>
</p:tagLst>
</file>

<file path=ppt/tags/tag112.xml><?xml version="1.0" encoding="utf-8"?>
<p:tagLst xmlns:p="http://schemas.openxmlformats.org/presentationml/2006/main">
  <p:tag name="AS_UNIQUEID" val="387"/>
</p:tagLst>
</file>

<file path=ppt/tags/tag113.xml><?xml version="1.0" encoding="utf-8"?>
<p:tagLst xmlns:p="http://schemas.openxmlformats.org/presentationml/2006/main">
  <p:tag name="AS_UNIQUEID" val="388"/>
</p:tagLst>
</file>

<file path=ppt/tags/tag114.xml><?xml version="1.0" encoding="utf-8"?>
<p:tagLst xmlns:p="http://schemas.openxmlformats.org/presentationml/2006/main">
  <p:tag name="AS_UNIQUEID" val="389"/>
</p:tagLst>
</file>

<file path=ppt/tags/tag115.xml><?xml version="1.0" encoding="utf-8"?>
<p:tagLst xmlns:p="http://schemas.openxmlformats.org/presentationml/2006/main">
  <p:tag name="AS_UNIQUEID" val="390"/>
</p:tagLst>
</file>

<file path=ppt/tags/tag116.xml><?xml version="1.0" encoding="utf-8"?>
<p:tagLst xmlns:p="http://schemas.openxmlformats.org/presentationml/2006/main">
  <p:tag name="AS_UNIQUEID" val="391"/>
</p:tagLst>
</file>

<file path=ppt/tags/tag117.xml><?xml version="1.0" encoding="utf-8"?>
<p:tagLst xmlns:p="http://schemas.openxmlformats.org/presentationml/2006/main">
  <p:tag name="AS_UNIQUEID" val="392"/>
</p:tagLst>
</file>

<file path=ppt/tags/tag118.xml><?xml version="1.0" encoding="utf-8"?>
<p:tagLst xmlns:p="http://schemas.openxmlformats.org/presentationml/2006/main">
  <p:tag name="AS_UNIQUEID" val="393"/>
</p:tagLst>
</file>

<file path=ppt/tags/tag119.xml><?xml version="1.0" encoding="utf-8"?>
<p:tagLst xmlns:p="http://schemas.openxmlformats.org/presentationml/2006/main">
  <p:tag name="AS_UNIQUEID" val="394"/>
</p:tagLst>
</file>

<file path=ppt/tags/tag12.xml><?xml version="1.0" encoding="utf-8"?>
<p:tagLst xmlns:p="http://schemas.openxmlformats.org/presentationml/2006/main">
  <p:tag name="AS_UNIQUEID" val="275"/>
</p:tagLst>
</file>

<file path=ppt/tags/tag120.xml><?xml version="1.0" encoding="utf-8"?>
<p:tagLst xmlns:p="http://schemas.openxmlformats.org/presentationml/2006/main">
  <p:tag name="AS_UNIQUEID" val="395"/>
</p:tagLst>
</file>

<file path=ppt/tags/tag121.xml><?xml version="1.0" encoding="utf-8"?>
<p:tagLst xmlns:p="http://schemas.openxmlformats.org/presentationml/2006/main">
  <p:tag name="AS_UNIQUEID" val="396"/>
</p:tagLst>
</file>

<file path=ppt/tags/tag122.xml><?xml version="1.0" encoding="utf-8"?>
<p:tagLst xmlns:p="http://schemas.openxmlformats.org/presentationml/2006/main">
  <p:tag name="AS_UNIQUEID" val="397"/>
</p:tagLst>
</file>

<file path=ppt/tags/tag123.xml><?xml version="1.0" encoding="utf-8"?>
<p:tagLst xmlns:p="http://schemas.openxmlformats.org/presentationml/2006/main">
  <p:tag name="AS_UNIQUEID" val="403"/>
</p:tagLst>
</file>

<file path=ppt/tags/tag124.xml><?xml version="1.0" encoding="utf-8"?>
<p:tagLst xmlns:p="http://schemas.openxmlformats.org/presentationml/2006/main">
  <p:tag name="AS_UNIQUEID" val="404"/>
</p:tagLst>
</file>

<file path=ppt/tags/tag125.xml><?xml version="1.0" encoding="utf-8"?>
<p:tagLst xmlns:p="http://schemas.openxmlformats.org/presentationml/2006/main">
  <p:tag name="AS_UNIQUEID" val="405"/>
</p:tagLst>
</file>

<file path=ppt/tags/tag126.xml><?xml version="1.0" encoding="utf-8"?>
<p:tagLst xmlns:p="http://schemas.openxmlformats.org/presentationml/2006/main">
  <p:tag name="AS_UNIQUEID" val="406"/>
</p:tagLst>
</file>

<file path=ppt/tags/tag127.xml><?xml version="1.0" encoding="utf-8"?>
<p:tagLst xmlns:p="http://schemas.openxmlformats.org/presentationml/2006/main">
  <p:tag name="AS_UNIQUEID" val="407"/>
</p:tagLst>
</file>

<file path=ppt/tags/tag128.xml><?xml version="1.0" encoding="utf-8"?>
<p:tagLst xmlns:p="http://schemas.openxmlformats.org/presentationml/2006/main">
  <p:tag name="AS_UNIQUEID" val="408"/>
</p:tagLst>
</file>

<file path=ppt/tags/tag129.xml><?xml version="1.0" encoding="utf-8"?>
<p:tagLst xmlns:p="http://schemas.openxmlformats.org/presentationml/2006/main">
  <p:tag name="AS_UNIQUEID" val="409"/>
</p:tagLst>
</file>

<file path=ppt/tags/tag13.xml><?xml version="1.0" encoding="utf-8"?>
<p:tagLst xmlns:p="http://schemas.openxmlformats.org/presentationml/2006/main">
  <p:tag name="AS_UNIQUEID" val="276"/>
</p:tagLst>
</file>

<file path=ppt/tags/tag130.xml><?xml version="1.0" encoding="utf-8"?>
<p:tagLst xmlns:p="http://schemas.openxmlformats.org/presentationml/2006/main">
  <p:tag name="AS_UNIQUEID" val="410"/>
</p:tagLst>
</file>

<file path=ppt/tags/tag131.xml><?xml version="1.0" encoding="utf-8"?>
<p:tagLst xmlns:p="http://schemas.openxmlformats.org/presentationml/2006/main">
  <p:tag name="AS_UNIQUEID" val="411"/>
</p:tagLst>
</file>

<file path=ppt/tags/tag132.xml><?xml version="1.0" encoding="utf-8"?>
<p:tagLst xmlns:p="http://schemas.openxmlformats.org/presentationml/2006/main">
  <p:tag name="AS_UNIQUEID" val="412"/>
</p:tagLst>
</file>

<file path=ppt/tags/tag133.xml><?xml version="1.0" encoding="utf-8"?>
<p:tagLst xmlns:p="http://schemas.openxmlformats.org/presentationml/2006/main">
  <p:tag name="AS_UNIQUEID" val="413"/>
</p:tagLst>
</file>

<file path=ppt/tags/tag134.xml><?xml version="1.0" encoding="utf-8"?>
<p:tagLst xmlns:p="http://schemas.openxmlformats.org/presentationml/2006/main">
  <p:tag name="AS_UNIQUEID" val="414"/>
</p:tagLst>
</file>

<file path=ppt/tags/tag135.xml><?xml version="1.0" encoding="utf-8"?>
<p:tagLst xmlns:p="http://schemas.openxmlformats.org/presentationml/2006/main">
  <p:tag name="AS_UNIQUEID" val="415"/>
</p:tagLst>
</file>

<file path=ppt/tags/tag136.xml><?xml version="1.0" encoding="utf-8"?>
<p:tagLst xmlns:p="http://schemas.openxmlformats.org/presentationml/2006/main">
  <p:tag name="AS_UNIQUEID" val="416"/>
</p:tagLst>
</file>

<file path=ppt/tags/tag137.xml><?xml version="1.0" encoding="utf-8"?>
<p:tagLst xmlns:p="http://schemas.openxmlformats.org/presentationml/2006/main">
  <p:tag name="AS_UNIQUEID" val="417"/>
</p:tagLst>
</file>

<file path=ppt/tags/tag138.xml><?xml version="1.0" encoding="utf-8"?>
<p:tagLst xmlns:p="http://schemas.openxmlformats.org/presentationml/2006/main">
  <p:tag name="AS_UNIQUEID" val="418"/>
</p:tagLst>
</file>

<file path=ppt/tags/tag139.xml><?xml version="1.0" encoding="utf-8"?>
<p:tagLst xmlns:p="http://schemas.openxmlformats.org/presentationml/2006/main">
  <p:tag name="AS_UNIQUEID" val="419"/>
</p:tagLst>
</file>

<file path=ppt/tags/tag14.xml><?xml version="1.0" encoding="utf-8"?>
<p:tagLst xmlns:p="http://schemas.openxmlformats.org/presentationml/2006/main">
  <p:tag name="AS_UNIQUEID" val="277"/>
</p:tagLst>
</file>

<file path=ppt/tags/tag140.xml><?xml version="1.0" encoding="utf-8"?>
<p:tagLst xmlns:p="http://schemas.openxmlformats.org/presentationml/2006/main">
  <p:tag name="AS_UNIQUEID" val="420"/>
</p:tagLst>
</file>

<file path=ppt/tags/tag141.xml><?xml version="1.0" encoding="utf-8"?>
<p:tagLst xmlns:p="http://schemas.openxmlformats.org/presentationml/2006/main">
  <p:tag name="AS_UNIQUEID" val="421"/>
</p:tagLst>
</file>

<file path=ppt/tags/tag142.xml><?xml version="1.0" encoding="utf-8"?>
<p:tagLst xmlns:p="http://schemas.openxmlformats.org/presentationml/2006/main">
  <p:tag name="AS_UNIQUEID" val="399"/>
</p:tagLst>
</file>

<file path=ppt/tags/tag143.xml><?xml version="1.0" encoding="utf-8"?>
<p:tagLst xmlns:p="http://schemas.openxmlformats.org/presentationml/2006/main">
  <p:tag name="AS_UNIQUEID" val="400"/>
</p:tagLst>
</file>

<file path=ppt/tags/tag144.xml><?xml version="1.0" encoding="utf-8"?>
<p:tagLst xmlns:p="http://schemas.openxmlformats.org/presentationml/2006/main">
  <p:tag name="AS_UNIQUEID" val="401"/>
</p:tagLst>
</file>

<file path=ppt/tags/tag145.xml><?xml version="1.0" encoding="utf-8"?>
<p:tagLst xmlns:p="http://schemas.openxmlformats.org/presentationml/2006/main">
  <p:tag name="AS_UNIQUEID" val="73"/>
</p:tagLst>
</file>

<file path=ppt/tags/tag146.xml><?xml version="1.0" encoding="utf-8"?>
<p:tagLst xmlns:p="http://schemas.openxmlformats.org/presentationml/2006/main">
  <p:tag name="AS_UNIQUEID" val="74"/>
</p:tagLst>
</file>

<file path=ppt/tags/tag147.xml><?xml version="1.0" encoding="utf-8"?>
<p:tagLst xmlns:p="http://schemas.openxmlformats.org/presentationml/2006/main">
  <p:tag name="AS_UNIQUEID" val="75"/>
</p:tagLst>
</file>

<file path=ppt/tags/tag148.xml><?xml version="1.0" encoding="utf-8"?>
<p:tagLst xmlns:p="http://schemas.openxmlformats.org/presentationml/2006/main">
  <p:tag name="AS_UNIQUEID" val="76"/>
</p:tagLst>
</file>

<file path=ppt/tags/tag149.xml><?xml version="1.0" encoding="utf-8"?>
<p:tagLst xmlns:p="http://schemas.openxmlformats.org/presentationml/2006/main">
  <p:tag name="AS_UNIQUEID" val="77"/>
</p:tagLst>
</file>

<file path=ppt/tags/tag15.xml><?xml version="1.0" encoding="utf-8"?>
<p:tagLst xmlns:p="http://schemas.openxmlformats.org/presentationml/2006/main">
  <p:tag name="AS_UNIQUEID" val="278"/>
</p:tagLst>
</file>

<file path=ppt/tags/tag150.xml><?xml version="1.0" encoding="utf-8"?>
<p:tagLst xmlns:p="http://schemas.openxmlformats.org/presentationml/2006/main">
  <p:tag name="AS_UNIQUEID" val="79"/>
</p:tagLst>
</file>

<file path=ppt/tags/tag151.xml><?xml version="1.0" encoding="utf-8"?>
<p:tagLst xmlns:p="http://schemas.openxmlformats.org/presentationml/2006/main">
  <p:tag name="AS_UNIQUEID" val="80"/>
</p:tagLst>
</file>

<file path=ppt/tags/tag152.xml><?xml version="1.0" encoding="utf-8"?>
<p:tagLst xmlns:p="http://schemas.openxmlformats.org/presentationml/2006/main">
  <p:tag name="AS_UNIQUEID" val="424"/>
</p:tagLst>
</file>

<file path=ppt/tags/tag153.xml><?xml version="1.0" encoding="utf-8"?>
<p:tagLst xmlns:p="http://schemas.openxmlformats.org/presentationml/2006/main">
  <p:tag name="AS_UNIQUEID" val="82"/>
</p:tagLst>
</file>

<file path=ppt/tags/tag154.xml><?xml version="1.0" encoding="utf-8"?>
<p:tagLst xmlns:p="http://schemas.openxmlformats.org/presentationml/2006/main">
  <p:tag name="AS_UNIQUEID" val="83"/>
</p:tagLst>
</file>

<file path=ppt/tags/tag155.xml><?xml version="1.0" encoding="utf-8"?>
<p:tagLst xmlns:p="http://schemas.openxmlformats.org/presentationml/2006/main">
  <p:tag name="AS_UNIQUEID" val="84"/>
</p:tagLst>
</file>

<file path=ppt/tags/tag156.xml><?xml version="1.0" encoding="utf-8"?>
<p:tagLst xmlns:p="http://schemas.openxmlformats.org/presentationml/2006/main">
  <p:tag name="AS_UNIQUEID" val="85"/>
</p:tagLst>
</file>

<file path=ppt/tags/tag157.xml><?xml version="1.0" encoding="utf-8"?>
<p:tagLst xmlns:p="http://schemas.openxmlformats.org/presentationml/2006/main">
  <p:tag name="AS_UNIQUEID" val="425"/>
</p:tagLst>
</file>

<file path=ppt/tags/tag158.xml><?xml version="1.0" encoding="utf-8"?>
<p:tagLst xmlns:p="http://schemas.openxmlformats.org/presentationml/2006/main">
  <p:tag name="AS_UNIQUEID" val="87"/>
</p:tagLst>
</file>

<file path=ppt/tags/tag159.xml><?xml version="1.0" encoding="utf-8"?>
<p:tagLst xmlns:p="http://schemas.openxmlformats.org/presentationml/2006/main">
  <p:tag name="AS_UNIQUEID" val="88"/>
</p:tagLst>
</file>

<file path=ppt/tags/tag16.xml><?xml version="1.0" encoding="utf-8"?>
<p:tagLst xmlns:p="http://schemas.openxmlformats.org/presentationml/2006/main">
  <p:tag name="AS_UNIQUEID" val="279"/>
</p:tagLst>
</file>

<file path=ppt/tags/tag160.xml><?xml version="1.0" encoding="utf-8"?>
<p:tagLst xmlns:p="http://schemas.openxmlformats.org/presentationml/2006/main">
  <p:tag name="AS_UNIQUEID" val="89"/>
</p:tagLst>
</file>

<file path=ppt/tags/tag161.xml><?xml version="1.0" encoding="utf-8"?>
<p:tagLst xmlns:p="http://schemas.openxmlformats.org/presentationml/2006/main">
  <p:tag name="AS_UNIQUEID" val="426"/>
</p:tagLst>
</file>

<file path=ppt/tags/tag162.xml><?xml version="1.0" encoding="utf-8"?>
<p:tagLst xmlns:p="http://schemas.openxmlformats.org/presentationml/2006/main">
  <p:tag name="AS_UNIQUEID" val="427"/>
</p:tagLst>
</file>

<file path=ppt/tags/tag163.xml><?xml version="1.0" encoding="utf-8"?>
<p:tagLst xmlns:p="http://schemas.openxmlformats.org/presentationml/2006/main">
  <p:tag name="AS_UNIQUEID" val="92"/>
</p:tagLst>
</file>

<file path=ppt/tags/tag164.xml><?xml version="1.0" encoding="utf-8"?>
<p:tagLst xmlns:p="http://schemas.openxmlformats.org/presentationml/2006/main">
  <p:tag name="AS_UNIQUEID" val="93"/>
</p:tagLst>
</file>

<file path=ppt/tags/tag165.xml><?xml version="1.0" encoding="utf-8"?>
<p:tagLst xmlns:p="http://schemas.openxmlformats.org/presentationml/2006/main">
  <p:tag name="AS_UNIQUEID" val="94"/>
</p:tagLst>
</file>

<file path=ppt/tags/tag166.xml><?xml version="1.0" encoding="utf-8"?>
<p:tagLst xmlns:p="http://schemas.openxmlformats.org/presentationml/2006/main">
  <p:tag name="AS_UNIQUEID" val="95"/>
</p:tagLst>
</file>

<file path=ppt/tags/tag167.xml><?xml version="1.0" encoding="utf-8"?>
<p:tagLst xmlns:p="http://schemas.openxmlformats.org/presentationml/2006/main">
  <p:tag name="AS_UNIQUEID" val="96"/>
</p:tagLst>
</file>

<file path=ppt/tags/tag168.xml><?xml version="1.0" encoding="utf-8"?>
<p:tagLst xmlns:p="http://schemas.openxmlformats.org/presentationml/2006/main">
  <p:tag name="AS_UNIQUEID" val="98"/>
</p:tagLst>
</file>

<file path=ppt/tags/tag169.xml><?xml version="1.0" encoding="utf-8"?>
<p:tagLst xmlns:p="http://schemas.openxmlformats.org/presentationml/2006/main">
  <p:tag name="AS_UNIQUEID" val="99"/>
</p:tagLst>
</file>

<file path=ppt/tags/tag17.xml><?xml version="1.0" encoding="utf-8"?>
<p:tagLst xmlns:p="http://schemas.openxmlformats.org/presentationml/2006/main">
  <p:tag name="AS_UNIQUEID" val="280"/>
</p:tagLst>
</file>

<file path=ppt/tags/tag170.xml><?xml version="1.0" encoding="utf-8"?>
<p:tagLst xmlns:p="http://schemas.openxmlformats.org/presentationml/2006/main">
  <p:tag name="AS_UNIQUEID" val="100"/>
</p:tagLst>
</file>

<file path=ppt/tags/tag171.xml><?xml version="1.0" encoding="utf-8"?>
<p:tagLst xmlns:p="http://schemas.openxmlformats.org/presentationml/2006/main">
  <p:tag name="AS_UNIQUEID" val="101"/>
</p:tagLst>
</file>

<file path=ppt/tags/tag172.xml><?xml version="1.0" encoding="utf-8"?>
<p:tagLst xmlns:p="http://schemas.openxmlformats.org/presentationml/2006/main">
  <p:tag name="AS_UNIQUEID" val="102"/>
</p:tagLst>
</file>

<file path=ppt/tags/tag173.xml><?xml version="1.0" encoding="utf-8"?>
<p:tagLst xmlns:p="http://schemas.openxmlformats.org/presentationml/2006/main">
  <p:tag name="AS_UNIQUEID" val="104"/>
</p:tagLst>
</file>

<file path=ppt/tags/tag174.xml><?xml version="1.0" encoding="utf-8"?>
<p:tagLst xmlns:p="http://schemas.openxmlformats.org/presentationml/2006/main">
  <p:tag name="AS_UNIQUEID" val="105"/>
</p:tagLst>
</file>

<file path=ppt/tags/tag175.xml><?xml version="1.0" encoding="utf-8"?>
<p:tagLst xmlns:p="http://schemas.openxmlformats.org/presentationml/2006/main">
  <p:tag name="AS_UNIQUEID" val="430"/>
</p:tagLst>
</file>

<file path=ppt/tags/tag176.xml><?xml version="1.0" encoding="utf-8"?>
<p:tagLst xmlns:p="http://schemas.openxmlformats.org/presentationml/2006/main">
  <p:tag name="AS_UNIQUEID" val="107"/>
</p:tagLst>
</file>

<file path=ppt/tags/tag177.xml><?xml version="1.0" encoding="utf-8"?>
<p:tagLst xmlns:p="http://schemas.openxmlformats.org/presentationml/2006/main">
  <p:tag name="AS_UNIQUEID" val="108"/>
</p:tagLst>
</file>

<file path=ppt/tags/tag178.xml><?xml version="1.0" encoding="utf-8"?>
<p:tagLst xmlns:p="http://schemas.openxmlformats.org/presentationml/2006/main">
  <p:tag name="AS_UNIQUEID" val="109"/>
</p:tagLst>
</file>

<file path=ppt/tags/tag179.xml><?xml version="1.0" encoding="utf-8"?>
<p:tagLst xmlns:p="http://schemas.openxmlformats.org/presentationml/2006/main">
  <p:tag name="AS_UNIQUEID" val="110"/>
</p:tagLst>
</file>

<file path=ppt/tags/tag18.xml><?xml version="1.0" encoding="utf-8"?>
<p:tagLst xmlns:p="http://schemas.openxmlformats.org/presentationml/2006/main">
  <p:tag name="AS_UNIQUEID" val="282"/>
</p:tagLst>
</file>

<file path=ppt/tags/tag180.xml><?xml version="1.0" encoding="utf-8"?>
<p:tagLst xmlns:p="http://schemas.openxmlformats.org/presentationml/2006/main">
  <p:tag name="AS_UNIQUEID" val="111"/>
</p:tagLst>
</file>

<file path=ppt/tags/tag181.xml><?xml version="1.0" encoding="utf-8"?>
<p:tagLst xmlns:p="http://schemas.openxmlformats.org/presentationml/2006/main">
  <p:tag name="AS_UNIQUEID" val="467"/>
</p:tagLst>
</file>

<file path=ppt/tags/tag182.xml><?xml version="1.0" encoding="utf-8"?>
<p:tagLst xmlns:p="http://schemas.openxmlformats.org/presentationml/2006/main">
  <p:tag name="AS_UNIQUEID" val="117"/>
</p:tagLst>
</file>

<file path=ppt/tags/tag183.xml><?xml version="1.0" encoding="utf-8"?>
<p:tagLst xmlns:p="http://schemas.openxmlformats.org/presentationml/2006/main">
  <p:tag name="AS_UNIQUEID" val="118"/>
</p:tagLst>
</file>

<file path=ppt/tags/tag184.xml><?xml version="1.0" encoding="utf-8"?>
<p:tagLst xmlns:p="http://schemas.openxmlformats.org/presentationml/2006/main">
  <p:tag name="AS_UNIQUEID" val="119"/>
</p:tagLst>
</file>

<file path=ppt/tags/tag185.xml><?xml version="1.0" encoding="utf-8"?>
<p:tagLst xmlns:p="http://schemas.openxmlformats.org/presentationml/2006/main">
  <p:tag name="AS_UNIQUEID" val="120"/>
</p:tagLst>
</file>

<file path=ppt/tags/tag186.xml><?xml version="1.0" encoding="utf-8"?>
<p:tagLst xmlns:p="http://schemas.openxmlformats.org/presentationml/2006/main">
  <p:tag name="AS_UNIQUEID" val="436"/>
</p:tagLst>
</file>

<file path=ppt/tags/tag187.xml><?xml version="1.0" encoding="utf-8"?>
<p:tagLst xmlns:p="http://schemas.openxmlformats.org/presentationml/2006/main">
  <p:tag name="AS_UNIQUEID" val="437"/>
</p:tagLst>
</file>

<file path=ppt/tags/tag188.xml><?xml version="1.0" encoding="utf-8"?>
<p:tagLst xmlns:p="http://schemas.openxmlformats.org/presentationml/2006/main">
  <p:tag name="AS_UNIQUEID" val="438"/>
</p:tagLst>
</file>

<file path=ppt/tags/tag189.xml><?xml version="1.0" encoding="utf-8"?>
<p:tagLst xmlns:p="http://schemas.openxmlformats.org/presentationml/2006/main">
  <p:tag name="AS_UNIQUEID" val="439"/>
</p:tagLst>
</file>

<file path=ppt/tags/tag19.xml><?xml version="1.0" encoding="utf-8"?>
<p:tagLst xmlns:p="http://schemas.openxmlformats.org/presentationml/2006/main">
  <p:tag name="AS_UNIQUEID" val="283"/>
</p:tagLst>
</file>

<file path=ppt/tags/tag190.xml><?xml version="1.0" encoding="utf-8"?>
<p:tagLst xmlns:p="http://schemas.openxmlformats.org/presentationml/2006/main">
  <p:tag name="AS_UNIQUEID" val="440"/>
</p:tagLst>
</file>

<file path=ppt/tags/tag191.xml><?xml version="1.0" encoding="utf-8"?>
<p:tagLst xmlns:p="http://schemas.openxmlformats.org/presentationml/2006/main">
  <p:tag name="AS_UNIQUEID" val="441"/>
</p:tagLst>
</file>

<file path=ppt/tags/tag192.xml><?xml version="1.0" encoding="utf-8"?>
<p:tagLst xmlns:p="http://schemas.openxmlformats.org/presentationml/2006/main">
  <p:tag name="AS_UNIQUEID" val="433"/>
</p:tagLst>
</file>

<file path=ppt/tags/tag193.xml><?xml version="1.0" encoding="utf-8"?>
<p:tagLst xmlns:p="http://schemas.openxmlformats.org/presentationml/2006/main">
  <p:tag name="AS_UNIQUEID" val="434"/>
</p:tagLst>
</file>

<file path=ppt/tags/tag194.xml><?xml version="1.0" encoding="utf-8"?>
<p:tagLst xmlns:p="http://schemas.openxmlformats.org/presentationml/2006/main">
  <p:tag name="AS_UNIQUEID" val="446"/>
</p:tagLst>
</file>

<file path=ppt/tags/tag195.xml><?xml version="1.0" encoding="utf-8"?>
<p:tagLst xmlns:p="http://schemas.openxmlformats.org/presentationml/2006/main">
  <p:tag name="AS_UNIQUEID" val="447"/>
</p:tagLst>
</file>

<file path=ppt/tags/tag196.xml><?xml version="1.0" encoding="utf-8"?>
<p:tagLst xmlns:p="http://schemas.openxmlformats.org/presentationml/2006/main">
  <p:tag name="AS_UNIQUEID" val="448"/>
</p:tagLst>
</file>

<file path=ppt/tags/tag197.xml><?xml version="1.0" encoding="utf-8"?>
<p:tagLst xmlns:p="http://schemas.openxmlformats.org/presentationml/2006/main">
  <p:tag name="AS_UNIQUEID" val="449"/>
</p:tagLst>
</file>

<file path=ppt/tags/tag198.xml><?xml version="1.0" encoding="utf-8"?>
<p:tagLst xmlns:p="http://schemas.openxmlformats.org/presentationml/2006/main">
  <p:tag name="AS_UNIQUEID" val="450"/>
</p:tagLst>
</file>

<file path=ppt/tags/tag199.xml><?xml version="1.0" encoding="utf-8"?>
<p:tagLst xmlns:p="http://schemas.openxmlformats.org/presentationml/2006/main">
  <p:tag name="AS_UNIQUEID" val="451"/>
</p:tagLst>
</file>

<file path=ppt/tags/tag2.xml><?xml version="1.0" encoding="utf-8"?>
<p:tagLst xmlns:p="http://schemas.openxmlformats.org/presentationml/2006/main">
  <p:tag name="AS_UNIQUEID" val="268"/>
</p:tagLst>
</file>

<file path=ppt/tags/tag20.xml><?xml version="1.0" encoding="utf-8"?>
<p:tagLst xmlns:p="http://schemas.openxmlformats.org/presentationml/2006/main">
  <p:tag name="AS_UNIQUEID" val="284"/>
</p:tagLst>
</file>

<file path=ppt/tags/tag200.xml><?xml version="1.0" encoding="utf-8"?>
<p:tagLst xmlns:p="http://schemas.openxmlformats.org/presentationml/2006/main">
  <p:tag name="AS_UNIQUEID" val="452"/>
</p:tagLst>
</file>

<file path=ppt/tags/tag201.xml><?xml version="1.0" encoding="utf-8"?>
<p:tagLst xmlns:p="http://schemas.openxmlformats.org/presentationml/2006/main">
  <p:tag name="AS_UNIQUEID" val="453"/>
</p:tagLst>
</file>

<file path=ppt/tags/tag202.xml><?xml version="1.0" encoding="utf-8"?>
<p:tagLst xmlns:p="http://schemas.openxmlformats.org/presentationml/2006/main">
  <p:tag name="AS_UNIQUEID" val="454"/>
</p:tagLst>
</file>

<file path=ppt/tags/tag203.xml><?xml version="1.0" encoding="utf-8"?>
<p:tagLst xmlns:p="http://schemas.openxmlformats.org/presentationml/2006/main">
  <p:tag name="AS_UNIQUEID" val="455"/>
</p:tagLst>
</file>

<file path=ppt/tags/tag204.xml><?xml version="1.0" encoding="utf-8"?>
<p:tagLst xmlns:p="http://schemas.openxmlformats.org/presentationml/2006/main">
  <p:tag name="AS_UNIQUEID" val="456"/>
</p:tagLst>
</file>

<file path=ppt/tags/tag205.xml><?xml version="1.0" encoding="utf-8"?>
<p:tagLst xmlns:p="http://schemas.openxmlformats.org/presentationml/2006/main">
  <p:tag name="AS_UNIQUEID" val="457"/>
</p:tagLst>
</file>

<file path=ppt/tags/tag206.xml><?xml version="1.0" encoding="utf-8"?>
<p:tagLst xmlns:p="http://schemas.openxmlformats.org/presentationml/2006/main">
  <p:tag name="AS_UNIQUEID" val="458"/>
</p:tagLst>
</file>

<file path=ppt/tags/tag207.xml><?xml version="1.0" encoding="utf-8"?>
<p:tagLst xmlns:p="http://schemas.openxmlformats.org/presentationml/2006/main">
  <p:tag name="AS_UNIQUEID" val="459"/>
</p:tagLst>
</file>

<file path=ppt/tags/tag208.xml><?xml version="1.0" encoding="utf-8"?>
<p:tagLst xmlns:p="http://schemas.openxmlformats.org/presentationml/2006/main">
  <p:tag name="AS_UNIQUEID" val="460"/>
</p:tagLst>
</file>

<file path=ppt/tags/tag209.xml><?xml version="1.0" encoding="utf-8"?>
<p:tagLst xmlns:p="http://schemas.openxmlformats.org/presentationml/2006/main">
  <p:tag name="AS_UNIQUEID" val="461"/>
</p:tagLst>
</file>

<file path=ppt/tags/tag21.xml><?xml version="1.0" encoding="utf-8"?>
<p:tagLst xmlns:p="http://schemas.openxmlformats.org/presentationml/2006/main">
  <p:tag name="AS_UNIQUEID" val="285"/>
</p:tagLst>
</file>

<file path=ppt/tags/tag210.xml><?xml version="1.0" encoding="utf-8"?>
<p:tagLst xmlns:p="http://schemas.openxmlformats.org/presentationml/2006/main">
  <p:tag name="AS_UNIQUEID" val="462"/>
</p:tagLst>
</file>

<file path=ppt/tags/tag211.xml><?xml version="1.0" encoding="utf-8"?>
<p:tagLst xmlns:p="http://schemas.openxmlformats.org/presentationml/2006/main">
  <p:tag name="AS_UNIQUEID" val="443"/>
</p:tagLst>
</file>

<file path=ppt/tags/tag212.xml><?xml version="1.0" encoding="utf-8"?>
<p:tagLst xmlns:p="http://schemas.openxmlformats.org/presentationml/2006/main">
  <p:tag name="AS_UNIQUEID" val="444"/>
</p:tagLst>
</file>

<file path=ppt/tags/tag213.xml><?xml version="1.0" encoding="utf-8"?>
<p:tagLst xmlns:p="http://schemas.openxmlformats.org/presentationml/2006/main">
  <p:tag name="AS_UNIQUEID" val="126"/>
</p:tagLst>
</file>

<file path=ppt/tags/tag214.xml><?xml version="1.0" encoding="utf-8"?>
<p:tagLst xmlns:p="http://schemas.openxmlformats.org/presentationml/2006/main">
  <p:tag name="AS_UNIQUEID" val="127"/>
</p:tagLst>
</file>

<file path=ppt/tags/tag215.xml><?xml version="1.0" encoding="utf-8"?>
<p:tagLst xmlns:p="http://schemas.openxmlformats.org/presentationml/2006/main">
  <p:tag name="AS_UNIQUEID" val="128"/>
</p:tagLst>
</file>

<file path=ppt/tags/tag216.xml><?xml version="1.0" encoding="utf-8"?>
<p:tagLst xmlns:p="http://schemas.openxmlformats.org/presentationml/2006/main">
  <p:tag name="AS_UNIQUEID" val="129"/>
</p:tagLst>
</file>

<file path=ppt/tags/tag217.xml><?xml version="1.0" encoding="utf-8"?>
<p:tagLst xmlns:p="http://schemas.openxmlformats.org/presentationml/2006/main">
  <p:tag name="AS_UNIQUEID" val="130"/>
</p:tagLst>
</file>

<file path=ppt/tags/tag218.xml><?xml version="1.0" encoding="utf-8"?>
<p:tagLst xmlns:p="http://schemas.openxmlformats.org/presentationml/2006/main">
  <p:tag name="AS_UNIQUEID" val="131"/>
</p:tagLst>
</file>

<file path=ppt/tags/tag219.xml><?xml version="1.0" encoding="utf-8"?>
<p:tagLst xmlns:p="http://schemas.openxmlformats.org/presentationml/2006/main">
  <p:tag name="AS_UNIQUEID" val="133"/>
</p:tagLst>
</file>

<file path=ppt/tags/tag22.xml><?xml version="1.0" encoding="utf-8"?>
<p:tagLst xmlns:p="http://schemas.openxmlformats.org/presentationml/2006/main">
  <p:tag name="AS_UNIQUEID" val="286"/>
</p:tagLst>
</file>

<file path=ppt/tags/tag220.xml><?xml version="1.0" encoding="utf-8"?>
<p:tagLst xmlns:p="http://schemas.openxmlformats.org/presentationml/2006/main">
  <p:tag name="AS_UNIQUEID" val="134"/>
</p:tagLst>
</file>

<file path=ppt/tags/tag221.xml><?xml version="1.0" encoding="utf-8"?>
<p:tagLst xmlns:p="http://schemas.openxmlformats.org/presentationml/2006/main">
  <p:tag name="AS_UNIQUEID" val="135"/>
</p:tagLst>
</file>

<file path=ppt/tags/tag222.xml><?xml version="1.0" encoding="utf-8"?>
<p:tagLst xmlns:p="http://schemas.openxmlformats.org/presentationml/2006/main">
  <p:tag name="AS_UNIQUEID" val="136"/>
</p:tagLst>
</file>

<file path=ppt/tags/tag223.xml><?xml version="1.0" encoding="utf-8"?>
<p:tagLst xmlns:p="http://schemas.openxmlformats.org/presentationml/2006/main">
  <p:tag name="AS_UNIQUEID" val="137"/>
</p:tagLst>
</file>

<file path=ppt/tags/tag224.xml><?xml version="1.0" encoding="utf-8"?>
<p:tagLst xmlns:p="http://schemas.openxmlformats.org/presentationml/2006/main">
  <p:tag name="AS_UNIQUEID" val="138"/>
</p:tagLst>
</file>

<file path=ppt/tags/tag225.xml><?xml version="1.0" encoding="utf-8"?>
<p:tagLst xmlns:p="http://schemas.openxmlformats.org/presentationml/2006/main">
  <p:tag name="AS_UNIQUEID" val="139"/>
</p:tagLst>
</file>

<file path=ppt/tags/tag226.xml><?xml version="1.0" encoding="utf-8"?>
<p:tagLst xmlns:p="http://schemas.openxmlformats.org/presentationml/2006/main">
  <p:tag name="AS_UNIQUEID" val="140"/>
</p:tagLst>
</file>

<file path=ppt/tags/tag227.xml><?xml version="1.0" encoding="utf-8"?>
<p:tagLst xmlns:p="http://schemas.openxmlformats.org/presentationml/2006/main">
  <p:tag name="AS_UNIQUEID" val="142"/>
</p:tagLst>
</file>

<file path=ppt/tags/tag228.xml><?xml version="1.0" encoding="utf-8"?>
<p:tagLst xmlns:p="http://schemas.openxmlformats.org/presentationml/2006/main">
  <p:tag name="AS_UNIQUEID" val="143"/>
</p:tagLst>
</file>

<file path=ppt/tags/tag229.xml><?xml version="1.0" encoding="utf-8"?>
<p:tagLst xmlns:p="http://schemas.openxmlformats.org/presentationml/2006/main">
  <p:tag name="AS_UNIQUEID" val="144"/>
</p:tagLst>
</file>

<file path=ppt/tags/tag23.xml><?xml version="1.0" encoding="utf-8"?>
<p:tagLst xmlns:p="http://schemas.openxmlformats.org/presentationml/2006/main">
  <p:tag name="AS_UNIQUEID" val="287"/>
</p:tagLst>
</file>

<file path=ppt/tags/tag230.xml><?xml version="1.0" encoding="utf-8"?>
<p:tagLst xmlns:p="http://schemas.openxmlformats.org/presentationml/2006/main">
  <p:tag name="AS_UNIQUEID" val="145"/>
</p:tagLst>
</file>

<file path=ppt/tags/tag231.xml><?xml version="1.0" encoding="utf-8"?>
<p:tagLst xmlns:p="http://schemas.openxmlformats.org/presentationml/2006/main">
  <p:tag name="AS_UNIQUEID" val="146"/>
</p:tagLst>
</file>

<file path=ppt/tags/tag232.xml><?xml version="1.0" encoding="utf-8"?>
<p:tagLst xmlns:p="http://schemas.openxmlformats.org/presentationml/2006/main">
  <p:tag name="AS_UNIQUEID" val="230"/>
</p:tagLst>
</file>

<file path=ppt/tags/tag233.xml><?xml version="1.0" encoding="utf-8"?>
<p:tagLst xmlns:p="http://schemas.openxmlformats.org/presentationml/2006/main">
  <p:tag name="AS_UNIQUEID" val="231"/>
</p:tagLst>
</file>

<file path=ppt/tags/tag234.xml><?xml version="1.0" encoding="utf-8"?>
<p:tagLst xmlns:p="http://schemas.openxmlformats.org/presentationml/2006/main">
  <p:tag name="AS_UNIQUEID" val="232"/>
</p:tagLst>
</file>

<file path=ppt/tags/tag235.xml><?xml version="1.0" encoding="utf-8"?>
<p:tagLst xmlns:p="http://schemas.openxmlformats.org/presentationml/2006/main">
  <p:tag name="AS_UNIQUEID" val="233"/>
</p:tagLst>
</file>

<file path=ppt/tags/tag236.xml><?xml version="1.0" encoding="utf-8"?>
<p:tagLst xmlns:p="http://schemas.openxmlformats.org/presentationml/2006/main">
  <p:tag name="AS_UNIQUEID" val="234"/>
</p:tagLst>
</file>

<file path=ppt/tags/tag237.xml><?xml version="1.0" encoding="utf-8"?>
<p:tagLst xmlns:p="http://schemas.openxmlformats.org/presentationml/2006/main">
  <p:tag name="AS_UNIQUEID" val="235"/>
</p:tagLst>
</file>

<file path=ppt/tags/tag23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fc3822e8-4223-4e48-8998-0d3d488ba895"/>
</p:tagLst>
</file>

<file path=ppt/tags/tag24.xml><?xml version="1.0" encoding="utf-8"?>
<p:tagLst xmlns:p="http://schemas.openxmlformats.org/presentationml/2006/main">
  <p:tag name="AS_UNIQUEID" val="288"/>
</p:tagLst>
</file>

<file path=ppt/tags/tag25.xml><?xml version="1.0" encoding="utf-8"?>
<p:tagLst xmlns:p="http://schemas.openxmlformats.org/presentationml/2006/main">
  <p:tag name="AS_UNIQUEID" val="289"/>
</p:tagLst>
</file>

<file path=ppt/tags/tag26.xml><?xml version="1.0" encoding="utf-8"?>
<p:tagLst xmlns:p="http://schemas.openxmlformats.org/presentationml/2006/main">
  <p:tag name="AS_UNIQUEID" val="295"/>
</p:tagLst>
</file>

<file path=ppt/tags/tag27.xml><?xml version="1.0" encoding="utf-8"?>
<p:tagLst xmlns:p="http://schemas.openxmlformats.org/presentationml/2006/main">
  <p:tag name="AS_UNIQUEID" val="296"/>
</p:tagLst>
</file>

<file path=ppt/tags/tag28.xml><?xml version="1.0" encoding="utf-8"?>
<p:tagLst xmlns:p="http://schemas.openxmlformats.org/presentationml/2006/main">
  <p:tag name="AS_UNIQUEID" val="297"/>
</p:tagLst>
</file>

<file path=ppt/tags/tag29.xml><?xml version="1.0" encoding="utf-8"?>
<p:tagLst xmlns:p="http://schemas.openxmlformats.org/presentationml/2006/main">
  <p:tag name="AS_UNIQUEID" val="298"/>
</p:tagLst>
</file>

<file path=ppt/tags/tag3.xml><?xml version="1.0" encoding="utf-8"?>
<p:tagLst xmlns:p="http://schemas.openxmlformats.org/presentationml/2006/main">
  <p:tag name="AS_UNIQUEID" val="269"/>
</p:tagLst>
</file>

<file path=ppt/tags/tag30.xml><?xml version="1.0" encoding="utf-8"?>
<p:tagLst xmlns:p="http://schemas.openxmlformats.org/presentationml/2006/main">
  <p:tag name="AS_UNIQUEID" val="299"/>
</p:tagLst>
</file>

<file path=ppt/tags/tag31.xml><?xml version="1.0" encoding="utf-8"?>
<p:tagLst xmlns:p="http://schemas.openxmlformats.org/presentationml/2006/main">
  <p:tag name="AS_UNIQUEID" val="300"/>
</p:tagLst>
</file>

<file path=ppt/tags/tag32.xml><?xml version="1.0" encoding="utf-8"?>
<p:tagLst xmlns:p="http://schemas.openxmlformats.org/presentationml/2006/main">
  <p:tag name="AS_UNIQUEID" val="301"/>
</p:tagLst>
</file>

<file path=ppt/tags/tag33.xml><?xml version="1.0" encoding="utf-8"?>
<p:tagLst xmlns:p="http://schemas.openxmlformats.org/presentationml/2006/main">
  <p:tag name="AS_UNIQUEID" val="302"/>
</p:tagLst>
</file>

<file path=ppt/tags/tag34.xml><?xml version="1.0" encoding="utf-8"?>
<p:tagLst xmlns:p="http://schemas.openxmlformats.org/presentationml/2006/main">
  <p:tag name="AS_UNIQUEID" val="303"/>
</p:tagLst>
</file>

<file path=ppt/tags/tag35.xml><?xml version="1.0" encoding="utf-8"?>
<p:tagLst xmlns:p="http://schemas.openxmlformats.org/presentationml/2006/main">
  <p:tag name="AS_UNIQUEID" val="304"/>
</p:tagLst>
</file>

<file path=ppt/tags/tag36.xml><?xml version="1.0" encoding="utf-8"?>
<p:tagLst xmlns:p="http://schemas.openxmlformats.org/presentationml/2006/main">
  <p:tag name="AS_UNIQUEID" val="305"/>
</p:tagLst>
</file>

<file path=ppt/tags/tag37.xml><?xml version="1.0" encoding="utf-8"?>
<p:tagLst xmlns:p="http://schemas.openxmlformats.org/presentationml/2006/main">
  <p:tag name="AS_UNIQUEID" val="291"/>
</p:tagLst>
</file>

<file path=ppt/tags/tag38.xml><?xml version="1.0" encoding="utf-8"?>
<p:tagLst xmlns:p="http://schemas.openxmlformats.org/presentationml/2006/main">
  <p:tag name="AS_UNIQUEID" val="292"/>
</p:tagLst>
</file>

<file path=ppt/tags/tag39.xml><?xml version="1.0" encoding="utf-8"?>
<p:tagLst xmlns:p="http://schemas.openxmlformats.org/presentationml/2006/main">
  <p:tag name="AS_UNIQUEID" val="293"/>
</p:tagLst>
</file>

<file path=ppt/tags/tag4.xml><?xml version="1.0" encoding="utf-8"?>
<p:tagLst xmlns:p="http://schemas.openxmlformats.org/presentationml/2006/main">
  <p:tag name="AS_UNIQUEID" val="248"/>
</p:tagLst>
</file>

<file path=ppt/tags/tag40.xml><?xml version="1.0" encoding="utf-8"?>
<p:tagLst xmlns:p="http://schemas.openxmlformats.org/presentationml/2006/main">
  <p:tag name="AS_UNIQUEID" val="307"/>
</p:tagLst>
</file>

<file path=ppt/tags/tag41.xml><?xml version="1.0" encoding="utf-8"?>
<p:tagLst xmlns:p="http://schemas.openxmlformats.org/presentationml/2006/main">
  <p:tag name="AS_UNIQUEID" val="308"/>
</p:tagLst>
</file>

<file path=ppt/tags/tag42.xml><?xml version="1.0" encoding="utf-8"?>
<p:tagLst xmlns:p="http://schemas.openxmlformats.org/presentationml/2006/main">
  <p:tag name="AS_UNIQUEID" val="309"/>
</p:tagLst>
</file>

<file path=ppt/tags/tag43.xml><?xml version="1.0" encoding="utf-8"?>
<p:tagLst xmlns:p="http://schemas.openxmlformats.org/presentationml/2006/main">
  <p:tag name="AS_UNIQUEID" val="310"/>
</p:tagLst>
</file>

<file path=ppt/tags/tag44.xml><?xml version="1.0" encoding="utf-8"?>
<p:tagLst xmlns:p="http://schemas.openxmlformats.org/presentationml/2006/main">
  <p:tag name="AS_UNIQUEID" val="311"/>
</p:tagLst>
</file>

<file path=ppt/tags/tag45.xml><?xml version="1.0" encoding="utf-8"?>
<p:tagLst xmlns:p="http://schemas.openxmlformats.org/presentationml/2006/main">
  <p:tag name="AS_UNIQUEID" val="312"/>
</p:tagLst>
</file>

<file path=ppt/tags/tag46.xml><?xml version="1.0" encoding="utf-8"?>
<p:tagLst xmlns:p="http://schemas.openxmlformats.org/presentationml/2006/main">
  <p:tag name="AS_UNIQUEID" val="313"/>
</p:tagLst>
</file>

<file path=ppt/tags/tag47.xml><?xml version="1.0" encoding="utf-8"?>
<p:tagLst xmlns:p="http://schemas.openxmlformats.org/presentationml/2006/main">
  <p:tag name="AS_UNIQUEID" val="314"/>
</p:tagLst>
</file>

<file path=ppt/tags/tag48.xml><?xml version="1.0" encoding="utf-8"?>
<p:tagLst xmlns:p="http://schemas.openxmlformats.org/presentationml/2006/main">
  <p:tag name="AS_UNIQUEID" val="315"/>
</p:tagLst>
</file>

<file path=ppt/tags/tag49.xml><?xml version="1.0" encoding="utf-8"?>
<p:tagLst xmlns:p="http://schemas.openxmlformats.org/presentationml/2006/main">
  <p:tag name="AS_UNIQUEID" val="316"/>
</p:tagLst>
</file>

<file path=ppt/tags/tag5.xml><?xml version="1.0" encoding="utf-8"?>
<p:tagLst xmlns:p="http://schemas.openxmlformats.org/presentationml/2006/main">
  <p:tag name="AS_UNIQUEID" val="249"/>
</p:tagLst>
</file>

<file path=ppt/tags/tag50.xml><?xml version="1.0" encoding="utf-8"?>
<p:tagLst xmlns:p="http://schemas.openxmlformats.org/presentationml/2006/main">
  <p:tag name="AS_UNIQUEID" val="321"/>
</p:tagLst>
</file>

<file path=ppt/tags/tag51.xml><?xml version="1.0" encoding="utf-8"?>
<p:tagLst xmlns:p="http://schemas.openxmlformats.org/presentationml/2006/main">
  <p:tag name="AS_UNIQUEID" val="322"/>
</p:tagLst>
</file>

<file path=ppt/tags/tag52.xml><?xml version="1.0" encoding="utf-8"?>
<p:tagLst xmlns:p="http://schemas.openxmlformats.org/presentationml/2006/main">
  <p:tag name="AS_UNIQUEID" val="323"/>
</p:tagLst>
</file>

<file path=ppt/tags/tag53.xml><?xml version="1.0" encoding="utf-8"?>
<p:tagLst xmlns:p="http://schemas.openxmlformats.org/presentationml/2006/main">
  <p:tag name="AS_UNIQUEID" val="324"/>
</p:tagLst>
</file>

<file path=ppt/tags/tag54.xml><?xml version="1.0" encoding="utf-8"?>
<p:tagLst xmlns:p="http://schemas.openxmlformats.org/presentationml/2006/main">
  <p:tag name="AS_UNIQUEID" val="318"/>
</p:tagLst>
</file>

<file path=ppt/tags/tag55.xml><?xml version="1.0" encoding="utf-8"?>
<p:tagLst xmlns:p="http://schemas.openxmlformats.org/presentationml/2006/main">
  <p:tag name="AS_UNIQUEID" val="319"/>
</p:tagLst>
</file>

<file path=ppt/tags/tag56.xml><?xml version="1.0" encoding="utf-8"?>
<p:tagLst xmlns:p="http://schemas.openxmlformats.org/presentationml/2006/main">
  <p:tag name="AS_UNIQUEID" val="329"/>
</p:tagLst>
</file>

<file path=ppt/tags/tag57.xml><?xml version="1.0" encoding="utf-8"?>
<p:tagLst xmlns:p="http://schemas.openxmlformats.org/presentationml/2006/main">
  <p:tag name="AS_UNIQUEID" val="330"/>
</p:tagLst>
</file>

<file path=ppt/tags/tag58.xml><?xml version="1.0" encoding="utf-8"?>
<p:tagLst xmlns:p="http://schemas.openxmlformats.org/presentationml/2006/main">
  <p:tag name="AS_UNIQUEID" val="326"/>
</p:tagLst>
</file>

<file path=ppt/tags/tag59.xml><?xml version="1.0" encoding="utf-8"?>
<p:tagLst xmlns:p="http://schemas.openxmlformats.org/presentationml/2006/main">
  <p:tag name="AS_UNIQUEID" val="327"/>
</p:tagLst>
</file>

<file path=ppt/tags/tag6.xml><?xml version="1.0" encoding="utf-8"?>
<p:tagLst xmlns:p="http://schemas.openxmlformats.org/presentationml/2006/main">
  <p:tag name="AS_UNIQUEID" val="250"/>
</p:tagLst>
</file>

<file path=ppt/tags/tag60.xml><?xml version="1.0" encoding="utf-8"?>
<p:tagLst xmlns:p="http://schemas.openxmlformats.org/presentationml/2006/main">
  <p:tag name="AS_UNIQUEID" val="332"/>
</p:tagLst>
</file>

<file path=ppt/tags/tag61.xml><?xml version="1.0" encoding="utf-8"?>
<p:tagLst xmlns:p="http://schemas.openxmlformats.org/presentationml/2006/main">
  <p:tag name="AS_UNIQUEID" val="333"/>
</p:tagLst>
</file>

<file path=ppt/tags/tag62.xml><?xml version="1.0" encoding="utf-8"?>
<p:tagLst xmlns:p="http://schemas.openxmlformats.org/presentationml/2006/main">
  <p:tag name="AS_UNIQUEID" val="334"/>
</p:tagLst>
</file>

<file path=ppt/tags/tag63.xml><?xml version="1.0" encoding="utf-8"?>
<p:tagLst xmlns:p="http://schemas.openxmlformats.org/presentationml/2006/main">
  <p:tag name="AS_UNIQUEID" val="335"/>
</p:tagLst>
</file>

<file path=ppt/tags/tag64.xml><?xml version="1.0" encoding="utf-8"?>
<p:tagLst xmlns:p="http://schemas.openxmlformats.org/presentationml/2006/main">
  <p:tag name="AS_UNIQUEID" val="336"/>
</p:tagLst>
</file>

<file path=ppt/tags/tag65.xml><?xml version="1.0" encoding="utf-8"?>
<p:tagLst xmlns:p="http://schemas.openxmlformats.org/presentationml/2006/main">
  <p:tag name="AS_UNIQUEID" val="337"/>
</p:tagLst>
</file>

<file path=ppt/tags/tag66.xml><?xml version="1.0" encoding="utf-8"?>
<p:tagLst xmlns:p="http://schemas.openxmlformats.org/presentationml/2006/main">
  <p:tag name="AS_UNIQUEID" val="338"/>
</p:tagLst>
</file>

<file path=ppt/tags/tag67.xml><?xml version="1.0" encoding="utf-8"?>
<p:tagLst xmlns:p="http://schemas.openxmlformats.org/presentationml/2006/main">
  <p:tag name="AS_UNIQUEID" val="339"/>
</p:tagLst>
</file>

<file path=ppt/tags/tag68.xml><?xml version="1.0" encoding="utf-8"?>
<p:tagLst xmlns:p="http://schemas.openxmlformats.org/presentationml/2006/main">
  <p:tag name="AS_UNIQUEID" val="340"/>
</p:tagLst>
</file>

<file path=ppt/tags/tag69.xml><?xml version="1.0" encoding="utf-8"?>
<p:tagLst xmlns:p="http://schemas.openxmlformats.org/presentationml/2006/main">
  <p:tag name="AS_UNIQUEID" val="341"/>
</p:tagLst>
</file>

<file path=ppt/tags/tag7.xml><?xml version="1.0" encoding="utf-8"?>
<p:tagLst xmlns:p="http://schemas.openxmlformats.org/presentationml/2006/main">
  <p:tag name="AS_UNIQUEID" val="271"/>
</p:tagLst>
</file>

<file path=ppt/tags/tag70.xml><?xml version="1.0" encoding="utf-8"?>
<p:tagLst xmlns:p="http://schemas.openxmlformats.org/presentationml/2006/main">
  <p:tag name="AS_UNIQUEID" val="342"/>
</p:tagLst>
</file>

<file path=ppt/tags/tag71.xml><?xml version="1.0" encoding="utf-8"?>
<p:tagLst xmlns:p="http://schemas.openxmlformats.org/presentationml/2006/main">
  <p:tag name="AS_UNIQUEID" val="343"/>
</p:tagLst>
</file>

<file path=ppt/tags/tag72.xml><?xml version="1.0" encoding="utf-8"?>
<p:tagLst xmlns:p="http://schemas.openxmlformats.org/presentationml/2006/main">
  <p:tag name="AS_UNIQUEID" val="344"/>
</p:tagLst>
</file>

<file path=ppt/tags/tag73.xml><?xml version="1.0" encoding="utf-8"?>
<p:tagLst xmlns:p="http://schemas.openxmlformats.org/presentationml/2006/main">
  <p:tag name="AS_UNIQUEID" val="345"/>
</p:tagLst>
</file>

<file path=ppt/tags/tag74.xml><?xml version="1.0" encoding="utf-8"?>
<p:tagLst xmlns:p="http://schemas.openxmlformats.org/presentationml/2006/main">
  <p:tag name="AS_UNIQUEID" val="346"/>
</p:tagLst>
</file>

<file path=ppt/tags/tag75.xml><?xml version="1.0" encoding="utf-8"?>
<p:tagLst xmlns:p="http://schemas.openxmlformats.org/presentationml/2006/main">
  <p:tag name="AS_UNIQUEID" val="347"/>
</p:tagLst>
</file>

<file path=ppt/tags/tag76.xml><?xml version="1.0" encoding="utf-8"?>
<p:tagLst xmlns:p="http://schemas.openxmlformats.org/presentationml/2006/main">
  <p:tag name="AS_UNIQUEID" val="348"/>
</p:tagLst>
</file>

<file path=ppt/tags/tag77.xml><?xml version="1.0" encoding="utf-8"?>
<p:tagLst xmlns:p="http://schemas.openxmlformats.org/presentationml/2006/main">
  <p:tag name="AS_UNIQUEID" val="350"/>
</p:tagLst>
</file>

<file path=ppt/tags/tag78.xml><?xml version="1.0" encoding="utf-8"?>
<p:tagLst xmlns:p="http://schemas.openxmlformats.org/presentationml/2006/main">
  <p:tag name="AS_UNIQUEID" val="351"/>
</p:tagLst>
</file>

<file path=ppt/tags/tag79.xml><?xml version="1.0" encoding="utf-8"?>
<p:tagLst xmlns:p="http://schemas.openxmlformats.org/presentationml/2006/main">
  <p:tag name="AS_UNIQUEID" val="352"/>
</p:tagLst>
</file>

<file path=ppt/tags/tag8.xml><?xml version="1.0" encoding="utf-8"?>
<p:tagLst xmlns:p="http://schemas.openxmlformats.org/presentationml/2006/main">
  <p:tag name="AS_UNIQUEID" val="256"/>
</p:tagLst>
</file>

<file path=ppt/tags/tag80.xml><?xml version="1.0" encoding="utf-8"?>
<p:tagLst xmlns:p="http://schemas.openxmlformats.org/presentationml/2006/main">
  <p:tag name="AS_UNIQUEID" val="353"/>
</p:tagLst>
</file>

<file path=ppt/tags/tag81.xml><?xml version="1.0" encoding="utf-8"?>
<p:tagLst xmlns:p="http://schemas.openxmlformats.org/presentationml/2006/main">
  <p:tag name="AS_UNIQUEID" val="354"/>
</p:tagLst>
</file>

<file path=ppt/tags/tag82.xml><?xml version="1.0" encoding="utf-8"?>
<p:tagLst xmlns:p="http://schemas.openxmlformats.org/presentationml/2006/main">
  <p:tag name="AS_UNIQUEID" val="355"/>
</p:tagLst>
</file>

<file path=ppt/tags/tag83.xml><?xml version="1.0" encoding="utf-8"?>
<p:tagLst xmlns:p="http://schemas.openxmlformats.org/presentationml/2006/main">
  <p:tag name="AS_UNIQUEID" val="356"/>
</p:tagLst>
</file>

<file path=ppt/tags/tag84.xml><?xml version="1.0" encoding="utf-8"?>
<p:tagLst xmlns:p="http://schemas.openxmlformats.org/presentationml/2006/main">
  <p:tag name="AS_UNIQUEID" val="357"/>
</p:tagLst>
</file>

<file path=ppt/tags/tag85.xml><?xml version="1.0" encoding="utf-8"?>
<p:tagLst xmlns:p="http://schemas.openxmlformats.org/presentationml/2006/main">
  <p:tag name="AS_UNIQUEID" val="358"/>
</p:tagLst>
</file>

<file path=ppt/tags/tag86.xml><?xml version="1.0" encoding="utf-8"?>
<p:tagLst xmlns:p="http://schemas.openxmlformats.org/presentationml/2006/main">
  <p:tag name="AS_UNIQUEID" val="359"/>
</p:tagLst>
</file>

<file path=ppt/tags/tag87.xml><?xml version="1.0" encoding="utf-8"?>
<p:tagLst xmlns:p="http://schemas.openxmlformats.org/presentationml/2006/main">
  <p:tag name="AS_UNIQUEID" val="360"/>
</p:tagLst>
</file>

<file path=ppt/tags/tag88.xml><?xml version="1.0" encoding="utf-8"?>
<p:tagLst xmlns:p="http://schemas.openxmlformats.org/presentationml/2006/main">
  <p:tag name="AS_UNIQUEID" val="361"/>
</p:tagLst>
</file>

<file path=ppt/tags/tag89.xml><?xml version="1.0" encoding="utf-8"?>
<p:tagLst xmlns:p="http://schemas.openxmlformats.org/presentationml/2006/main">
  <p:tag name="AS_UNIQUEID" val="362"/>
</p:tagLst>
</file>

<file path=ppt/tags/tag9.xml><?xml version="1.0" encoding="utf-8"?>
<p:tagLst xmlns:p="http://schemas.openxmlformats.org/presentationml/2006/main">
  <p:tag name="AS_UNIQUEID" val="257"/>
</p:tagLst>
</file>

<file path=ppt/tags/tag90.xml><?xml version="1.0" encoding="utf-8"?>
<p:tagLst xmlns:p="http://schemas.openxmlformats.org/presentationml/2006/main">
  <p:tag name="AS_UNIQUEID" val="364"/>
</p:tagLst>
</file>

<file path=ppt/tags/tag91.xml><?xml version="1.0" encoding="utf-8"?>
<p:tagLst xmlns:p="http://schemas.openxmlformats.org/presentationml/2006/main">
  <p:tag name="AS_UNIQUEID" val="365"/>
</p:tagLst>
</file>

<file path=ppt/tags/tag92.xml><?xml version="1.0" encoding="utf-8"?>
<p:tagLst xmlns:p="http://schemas.openxmlformats.org/presentationml/2006/main">
  <p:tag name="AS_UNIQUEID" val="366"/>
</p:tagLst>
</file>

<file path=ppt/tags/tag93.xml><?xml version="1.0" encoding="utf-8"?>
<p:tagLst xmlns:p="http://schemas.openxmlformats.org/presentationml/2006/main">
  <p:tag name="AS_UNIQUEID" val="367"/>
</p:tagLst>
</file>

<file path=ppt/tags/tag94.xml><?xml version="1.0" encoding="utf-8"?>
<p:tagLst xmlns:p="http://schemas.openxmlformats.org/presentationml/2006/main">
  <p:tag name="AS_UNIQUEID" val="368"/>
</p:tagLst>
</file>

<file path=ppt/tags/tag95.xml><?xml version="1.0" encoding="utf-8"?>
<p:tagLst xmlns:p="http://schemas.openxmlformats.org/presentationml/2006/main">
  <p:tag name="AS_UNIQUEID" val="369"/>
</p:tagLst>
</file>

<file path=ppt/tags/tag96.xml><?xml version="1.0" encoding="utf-8"?>
<p:tagLst xmlns:p="http://schemas.openxmlformats.org/presentationml/2006/main">
  <p:tag name="AS_UNIQUEID" val="370"/>
</p:tagLst>
</file>

<file path=ppt/tags/tag97.xml><?xml version="1.0" encoding="utf-8"?>
<p:tagLst xmlns:p="http://schemas.openxmlformats.org/presentationml/2006/main">
  <p:tag name="AS_UNIQUEID" val="371"/>
</p:tagLst>
</file>

<file path=ppt/tags/tag98.xml><?xml version="1.0" encoding="utf-8"?>
<p:tagLst xmlns:p="http://schemas.openxmlformats.org/presentationml/2006/main">
  <p:tag name="AS_UNIQUEID" val="372"/>
</p:tagLst>
</file>

<file path=ppt/tags/tag99.xml><?xml version="1.0" encoding="utf-8"?>
<p:tagLst xmlns:p="http://schemas.openxmlformats.org/presentationml/2006/main">
  <p:tag name="AS_UNIQUEID" val="373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2445</Words>
  <Application>WPS 演示</Application>
  <PresentationFormat>自定义</PresentationFormat>
  <Paragraphs>239</Paragraphs>
  <Slides>24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Calibri</vt:lpstr>
      <vt:lpstr>Georgia</vt:lpstr>
      <vt:lpstr>汉仪魏碑简</vt:lpstr>
      <vt:lpstr>汉仪楷体简</vt:lpstr>
      <vt:lpstr>Comic Sans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2022-05-22T15:09:00Z</cp:lastPrinted>
  <dcterms:created xsi:type="dcterms:W3CDTF">2022-05-22T15:09:00Z</dcterms:created>
  <dcterms:modified xsi:type="dcterms:W3CDTF">2023-02-23T01:47:54Z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C76B668A06BC40DCA9EA21E17E6E3125</vt:lpwstr>
  </property>
  <property fmtid="{D5CDD505-2E9C-101B-9397-08002B2CF9AE}" pid="7" name="KSOProductBuildVer">
    <vt:lpwstr>2052-11.1.0.13703</vt:lpwstr>
  </property>
</Properties>
</file>