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12" r:id="rId3"/>
    <p:sldId id="284" r:id="rId4"/>
    <p:sldId id="285" r:id="rId6"/>
    <p:sldId id="286" r:id="rId7"/>
    <p:sldId id="287" r:id="rId8"/>
    <p:sldId id="288" r:id="rId9"/>
    <p:sldId id="289" r:id="rId10"/>
    <p:sldId id="274" r:id="rId11"/>
    <p:sldId id="275" r:id="rId12"/>
    <p:sldId id="290" r:id="rId13"/>
    <p:sldId id="291" r:id="rId14"/>
    <p:sldId id="294" r:id="rId15"/>
    <p:sldId id="295" r:id="rId16"/>
    <p:sldId id="293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0" clrIdx="0"/>
  <p:cmAuthor id="1" name="Administrator" initials="" lastIdx="0" clrIdx="1"/>
  <p:cmAuthor id="2" name="优翼丛书" initials="" lastIdx="0" clrIdx="2"/>
  <p:cmAuthor id="3" name="wangping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59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26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r" fontAlgn="base"/>
            <a:fld id="{5FDA3F39-0F88-45D6-B2F3-D4C78E4E1698}" type="datetime1">
              <a:rPr lang="zh-CN" altLang="en-US" sz="1200">
                <a:ea typeface="宋体" panose="02010600030101010101" pitchFamily="2" charset="-122"/>
              </a:rPr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fontAlgn="base"/>
            <a:endParaRPr lang="zh-CN" altLang="en-US" sz="120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r" fontAlgn="base"/>
            <a:fld id="{C725BBF8-3CE5-4873-90F6-7DC9849A5C87}" type="slidenum">
              <a:rPr lang="zh-CN" altLang="en-US" sz="1200">
                <a:ea typeface="宋体" panose="02010600030101010101" pitchFamily="2" charset="-122"/>
              </a:rPr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512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7170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zh-CN">
              <a:latin typeface="Comic Sans MS" panose="030F0702030302020204" charset="0"/>
              <a:sym typeface="宋体" panose="02010600030101010101" pitchFamily="2" charset="-122"/>
            </a:endParaRPr>
          </a:p>
        </p:txBody>
      </p:sp>
      <p:sp>
        <p:nvSpPr>
          <p:cNvPr id="7171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r"/>
            <a:fld id="{B0D4865B-C99F-431A-9284-11D639F881C1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9218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zh-CN">
              <a:latin typeface="Comic Sans MS" panose="030F0702030302020204" charset="0"/>
              <a:sym typeface="宋体" panose="02010600030101010101" pitchFamily="2" charset="-122"/>
            </a:endParaRPr>
          </a:p>
        </p:txBody>
      </p:sp>
      <p:sp>
        <p:nvSpPr>
          <p:cNvPr id="9219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r"/>
            <a:fld id="{3EF175B0-5BE4-4910-A045-1BC91962B3DE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1266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3314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536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1506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3554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file:///D:\qq&#25991;&#20214;\712321467\Image\C2C\Image2\%7b75232B38-A165-1FB7-499C-2E1C792CACB5%7d.png" TargetMode="External"/><Relationship Id="rId7" Type="http://schemas.openxmlformats.org/officeDocument/2006/relationships/image" Target="../media/image2.png"/><Relationship Id="rId6" Type="http://schemas.openxmlformats.org/officeDocument/2006/relationships/tags" Target="../tags/tag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84.xml"/><Relationship Id="rId8" Type="http://schemas.openxmlformats.org/officeDocument/2006/relationships/tags" Target="../tags/tag83.xml"/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3" Type="http://schemas.openxmlformats.org/officeDocument/2006/relationships/slideLayout" Target="../slideLayouts/slideLayout4.xml"/><Relationship Id="rId42" Type="http://schemas.openxmlformats.org/officeDocument/2006/relationships/image" Target="../media/image23.png"/><Relationship Id="rId41" Type="http://schemas.openxmlformats.org/officeDocument/2006/relationships/tags" Target="../tags/tag107.xml"/><Relationship Id="rId40" Type="http://schemas.openxmlformats.org/officeDocument/2006/relationships/image" Target="../media/image22.png"/><Relationship Id="rId4" Type="http://schemas.openxmlformats.org/officeDocument/2006/relationships/tags" Target="../tags/tag79.xml"/><Relationship Id="rId39" Type="http://schemas.openxmlformats.org/officeDocument/2006/relationships/tags" Target="../tags/tag106.xml"/><Relationship Id="rId38" Type="http://schemas.openxmlformats.org/officeDocument/2006/relationships/image" Target="../media/image21.png"/><Relationship Id="rId37" Type="http://schemas.openxmlformats.org/officeDocument/2006/relationships/tags" Target="../tags/tag105.xml"/><Relationship Id="rId36" Type="http://schemas.openxmlformats.org/officeDocument/2006/relationships/image" Target="../media/image20.png"/><Relationship Id="rId35" Type="http://schemas.openxmlformats.org/officeDocument/2006/relationships/tags" Target="../tags/tag104.xml"/><Relationship Id="rId34" Type="http://schemas.openxmlformats.org/officeDocument/2006/relationships/image" Target="../media/image19.png"/><Relationship Id="rId33" Type="http://schemas.openxmlformats.org/officeDocument/2006/relationships/tags" Target="../tags/tag103.xml"/><Relationship Id="rId32" Type="http://schemas.openxmlformats.org/officeDocument/2006/relationships/image" Target="../media/image18.png"/><Relationship Id="rId31" Type="http://schemas.openxmlformats.org/officeDocument/2006/relationships/tags" Target="../tags/tag102.xml"/><Relationship Id="rId30" Type="http://schemas.openxmlformats.org/officeDocument/2006/relationships/image" Target="../media/image17.png"/><Relationship Id="rId3" Type="http://schemas.openxmlformats.org/officeDocument/2006/relationships/tags" Target="../tags/tag78.xml"/><Relationship Id="rId29" Type="http://schemas.openxmlformats.org/officeDocument/2006/relationships/tags" Target="../tags/tag101.xml"/><Relationship Id="rId28" Type="http://schemas.openxmlformats.org/officeDocument/2006/relationships/image" Target="../media/image16.png"/><Relationship Id="rId27" Type="http://schemas.openxmlformats.org/officeDocument/2006/relationships/tags" Target="../tags/tag100.xml"/><Relationship Id="rId26" Type="http://schemas.openxmlformats.org/officeDocument/2006/relationships/tags" Target="../tags/tag99.xml"/><Relationship Id="rId25" Type="http://schemas.openxmlformats.org/officeDocument/2006/relationships/tags" Target="../tags/tag98.xml"/><Relationship Id="rId24" Type="http://schemas.openxmlformats.org/officeDocument/2006/relationships/image" Target="../media/image15.png"/><Relationship Id="rId23" Type="http://schemas.openxmlformats.org/officeDocument/2006/relationships/tags" Target="../tags/tag97.xml"/><Relationship Id="rId22" Type="http://schemas.openxmlformats.org/officeDocument/2006/relationships/image" Target="../media/image14.png"/><Relationship Id="rId21" Type="http://schemas.openxmlformats.org/officeDocument/2006/relationships/tags" Target="../tags/tag96.xml"/><Relationship Id="rId20" Type="http://schemas.openxmlformats.org/officeDocument/2006/relationships/tags" Target="../tags/tag95.xml"/><Relationship Id="rId2" Type="http://schemas.openxmlformats.org/officeDocument/2006/relationships/tags" Target="../tags/tag77.xml"/><Relationship Id="rId19" Type="http://schemas.openxmlformats.org/officeDocument/2006/relationships/tags" Target="../tags/tag94.xml"/><Relationship Id="rId18" Type="http://schemas.openxmlformats.org/officeDocument/2006/relationships/tags" Target="../tags/tag93.xml"/><Relationship Id="rId17" Type="http://schemas.openxmlformats.org/officeDocument/2006/relationships/tags" Target="../tags/tag92.xml"/><Relationship Id="rId16" Type="http://schemas.openxmlformats.org/officeDocument/2006/relationships/tags" Target="../tags/tag91.xml"/><Relationship Id="rId15" Type="http://schemas.openxmlformats.org/officeDocument/2006/relationships/tags" Target="../tags/tag90.xml"/><Relationship Id="rId14" Type="http://schemas.openxmlformats.org/officeDocument/2006/relationships/tags" Target="../tags/tag89.xml"/><Relationship Id="rId13" Type="http://schemas.openxmlformats.org/officeDocument/2006/relationships/tags" Target="../tags/tag88.xml"/><Relationship Id="rId12" Type="http://schemas.openxmlformats.org/officeDocument/2006/relationships/tags" Target="../tags/tag87.xml"/><Relationship Id="rId11" Type="http://schemas.openxmlformats.org/officeDocument/2006/relationships/tags" Target="../tags/tag86.xml"/><Relationship Id="rId10" Type="http://schemas.openxmlformats.org/officeDocument/2006/relationships/tags" Target="../tags/tag85.xml"/><Relationship Id="rId1" Type="http://schemas.openxmlformats.org/officeDocument/2006/relationships/tags" Target="../tags/tag76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image" Target="../media/image24.png"/><Relationship Id="rId1" Type="http://schemas.openxmlformats.org/officeDocument/2006/relationships/tags" Target="../tags/tag108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5.png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6.png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image" Target="../media/image4.png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3.png"/><Relationship Id="rId16" Type="http://schemas.openxmlformats.org/officeDocument/2006/relationships/notesSlide" Target="../notesSlides/notesSlide1.x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5.png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image" Target="../media/image7.png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6.png"/><Relationship Id="rId2" Type="http://schemas.openxmlformats.org/officeDocument/2006/relationships/tags" Target="../tags/tag18.xml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8.png"/><Relationship Id="rId13" Type="http://schemas.openxmlformats.org/officeDocument/2006/relationships/tags" Target="../tags/tag27.xml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tags" Target="../tags/tag1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image" Target="../media/image8.png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image" Target="../media/image6.png"/><Relationship Id="rId2" Type="http://schemas.openxmlformats.org/officeDocument/2006/relationships/tags" Target="../tags/tag32.xml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3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11.GIF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image" Target="../media/image10.png"/><Relationship Id="rId1" Type="http://schemas.openxmlformats.org/officeDocument/2006/relationships/tags" Target="../tags/tag4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image" Target="../media/image13.png"/><Relationship Id="rId7" Type="http://schemas.openxmlformats.org/officeDocument/2006/relationships/tags" Target="../tags/tag58.xml"/><Relationship Id="rId6" Type="http://schemas.openxmlformats.org/officeDocument/2006/relationships/image" Target="../media/image12.png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53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/>
          <p:nvPr>
            <p:custDataLst>
              <p:tags r:id="rId1"/>
            </p:custDataLst>
          </p:nvPr>
        </p:nvSpPr>
        <p:spPr>
          <a:xfrm>
            <a:off x="2676525" y="385763"/>
            <a:ext cx="1330325" cy="522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zh-CN" sz="28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Part B</a:t>
            </a:r>
            <a:endParaRPr lang="en-US" altLang="zh-CN" sz="28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sym typeface="+mn-ea"/>
            </a:endParaRPr>
          </a:p>
        </p:txBody>
      </p:sp>
      <p:sp>
        <p:nvSpPr>
          <p:cNvPr id="4" name="矩形 2"/>
          <p:cNvSpPr/>
          <p:nvPr>
            <p:custDataLst>
              <p:tags r:id="rId2"/>
            </p:custDataLst>
          </p:nvPr>
        </p:nvSpPr>
        <p:spPr>
          <a:xfrm>
            <a:off x="0" y="1340768"/>
            <a:ext cx="12192000" cy="2506345"/>
          </a:xfrm>
          <a:prstGeom prst="rect">
            <a:avLst/>
          </a:prstGeom>
          <a:noFill/>
        </p:spPr>
        <p:txBody>
          <a:bodyPr wrap="none" lIns="90170" tIns="46990" rIns="90170" bIns="46990" rtlCol="0" anchor="t">
            <a:scene3d>
              <a:camera prst="orthographicFront"/>
              <a:lightRig rig="threePt" dir="t"/>
            </a:scene3d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4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Unit </a:t>
            </a:r>
            <a:r>
              <a:rPr lang="en-US" altLang="zh-CN" sz="40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6</a:t>
            </a:r>
            <a:endParaRPr lang="en-US" altLang="zh-CN" sz="20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+mn-cs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7200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How </a:t>
            </a:r>
            <a:r>
              <a:rPr lang="en-US" altLang="zh-CN" sz="72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many</a:t>
            </a:r>
            <a:r>
              <a:rPr lang="en-US" altLang="zh-CN" sz="7200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?</a:t>
            </a:r>
            <a:endParaRPr lang="en-US" altLang="zh-CN" sz="7200" b="1" strike="noStrike" noProof="1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+mn-cs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第</a:t>
            </a:r>
            <a:r>
              <a:rPr lang="en-US" altLang="zh-CN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4</a:t>
            </a: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课</a:t>
            </a: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时</a:t>
            </a:r>
            <a:endParaRPr lang="en-US" altLang="zh-CN" sz="60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1"/>
          <p:cNvSpPr/>
          <p:nvPr>
            <p:custDataLst>
              <p:tags r:id="rId1"/>
            </p:custDataLst>
          </p:nvPr>
        </p:nvSpPr>
        <p:spPr>
          <a:xfrm>
            <a:off x="1846263" y="2536825"/>
            <a:ext cx="8499475" cy="3290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 dirty="0">
                <a:latin typeface="Georgia" panose="02040502050405020303" charset="0"/>
                <a:ea typeface="汉仪楷体简" charset="-122"/>
              </a:rPr>
              <a:t>英语数词不难记，找出规律就容易。</a:t>
            </a:r>
            <a:endParaRPr lang="en-US" altLang="zh-CN" sz="3200" b="1" dirty="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3200" b="1" dirty="0">
                <a:latin typeface="Georgia" panose="02040502050405020303" charset="0"/>
                <a:ea typeface="汉仪楷体简" charset="-122"/>
              </a:rPr>
              <a:t>后面加 </a:t>
            </a:r>
            <a:r>
              <a:rPr lang="en-US" altLang="zh-CN" sz="3200" b="1" dirty="0">
                <a:latin typeface="Georgia" panose="02040502050405020303" charset="0"/>
                <a:ea typeface="汉仪楷体简" charset="-122"/>
              </a:rPr>
              <a:t>-</a:t>
            </a:r>
            <a:r>
              <a:rPr lang="en-US" altLang="zh-CN" sz="3200" dirty="0">
                <a:latin typeface="Georgia" panose="02040502050405020303" charset="0"/>
                <a:ea typeface="汉仪楷体简" charset="-122"/>
              </a:rPr>
              <a:t>teen </a:t>
            </a:r>
            <a:r>
              <a:rPr lang="zh-CN" altLang="en-US" sz="3200" b="1" dirty="0">
                <a:latin typeface="Georgia" panose="02040502050405020303" charset="0"/>
                <a:ea typeface="汉仪楷体简" charset="-122"/>
              </a:rPr>
              <a:t>变十几，</a:t>
            </a:r>
            <a:r>
              <a:rPr lang="en-US" altLang="zh-CN" sz="3200" dirty="0">
                <a:latin typeface="Georgia" panose="02040502050405020303" charset="0"/>
                <a:ea typeface="汉仪楷体简" charset="-122"/>
              </a:rPr>
              <a:t>eleven, twelve </a:t>
            </a:r>
            <a:r>
              <a:rPr lang="zh-CN" altLang="en-US" sz="3200" b="1" dirty="0">
                <a:latin typeface="Georgia" panose="02040502050405020303" charset="0"/>
                <a:ea typeface="汉仪楷体简" charset="-122"/>
              </a:rPr>
              <a:t>单独记。</a:t>
            </a:r>
            <a:endParaRPr lang="zh-CN" altLang="en-US" sz="3200" b="1" dirty="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30000"/>
              </a:lnSpc>
            </a:pPr>
            <a:r>
              <a:rPr lang="en-US" altLang="zh-CN" sz="3200" dirty="0">
                <a:latin typeface="Georgia" panose="02040502050405020303" charset="0"/>
                <a:ea typeface="汉仪楷体简" charset="-122"/>
              </a:rPr>
              <a:t>thirteen</a:t>
            </a:r>
            <a:r>
              <a:rPr lang="en-US" altLang="zh-CN" sz="320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,</a:t>
            </a:r>
            <a:r>
              <a:rPr lang="en-US" altLang="zh-CN" sz="3200" b="1" dirty="0">
                <a:latin typeface="Georgia" panose="02040502050405020303" charset="0"/>
                <a:ea typeface="汉仪楷体简" charset="-122"/>
              </a:rPr>
              <a:t> </a:t>
            </a:r>
            <a:r>
              <a:rPr lang="en-US" altLang="zh-CN" sz="3200" dirty="0">
                <a:latin typeface="Georgia" panose="02040502050405020303" charset="0"/>
                <a:ea typeface="汉仪楷体简" charset="-122"/>
              </a:rPr>
              <a:t>fifteen </a:t>
            </a:r>
            <a:r>
              <a:rPr lang="zh-CN" altLang="en-US" sz="3200" b="1" dirty="0">
                <a:latin typeface="Georgia" panose="02040502050405020303" charset="0"/>
                <a:ea typeface="汉仪楷体简" charset="-122"/>
              </a:rPr>
              <a:t>有变异。</a:t>
            </a:r>
            <a:endParaRPr lang="zh-CN" altLang="en-US" sz="3200" b="1" dirty="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30000"/>
              </a:lnSpc>
            </a:pPr>
            <a:r>
              <a:rPr lang="en-US" altLang="zh-CN" sz="3200" dirty="0">
                <a:latin typeface="Georgia" panose="02040502050405020303" charset="0"/>
                <a:ea typeface="汉仪楷体简" charset="-122"/>
              </a:rPr>
              <a:t>eighteen </a:t>
            </a:r>
            <a:r>
              <a:rPr lang="zh-CN" altLang="en-US" sz="3200" b="1" dirty="0">
                <a:latin typeface="Georgia" panose="02040502050405020303" charset="0"/>
                <a:ea typeface="汉仪楷体简" charset="-122"/>
              </a:rPr>
              <a:t>只有一个</a:t>
            </a:r>
            <a:r>
              <a:rPr lang="en-US" altLang="zh-CN" sz="3200" b="1" dirty="0">
                <a:latin typeface="Georgia" panose="02040502050405020303" charset="0"/>
                <a:ea typeface="汉仪楷体简" charset="-122"/>
              </a:rPr>
              <a:t> </a:t>
            </a:r>
            <a:r>
              <a:rPr lang="en-US" altLang="zh-CN" sz="3200" dirty="0">
                <a:latin typeface="Georgia" panose="02040502050405020303" charset="0"/>
                <a:ea typeface="汉仪楷体简" charset="-122"/>
              </a:rPr>
              <a:t>t</a:t>
            </a:r>
            <a:r>
              <a:rPr lang="zh-CN" altLang="en-US" sz="3200" b="1" dirty="0">
                <a:latin typeface="Georgia" panose="02040502050405020303" charset="0"/>
                <a:ea typeface="汉仪楷体简" charset="-122"/>
              </a:rPr>
              <a:t>，两个音节念清晰。</a:t>
            </a:r>
            <a:endParaRPr lang="zh-CN" altLang="en-US" sz="3200" b="1" dirty="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30000"/>
              </a:lnSpc>
            </a:pPr>
            <a:r>
              <a:rPr lang="en-US" altLang="zh-CN" sz="3200" dirty="0">
                <a:latin typeface="Georgia" panose="02040502050405020303" charset="0"/>
                <a:ea typeface="汉仪楷体简" charset="-122"/>
              </a:rPr>
              <a:t>twenty </a:t>
            </a:r>
            <a:r>
              <a:rPr lang="zh-CN" altLang="en-US" sz="3200" b="1" dirty="0">
                <a:latin typeface="Georgia" panose="02040502050405020303" charset="0"/>
                <a:ea typeface="汉仪楷体简" charset="-122"/>
              </a:rPr>
              <a:t>不同重点记。</a:t>
            </a:r>
            <a:endParaRPr lang="zh-CN" altLang="en-US" sz="3200" b="1" dirty="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8434" name="文本框 5"/>
          <p:cNvSpPr/>
          <p:nvPr>
            <p:custDataLst>
              <p:tags r:id="rId2"/>
            </p:custDataLst>
          </p:nvPr>
        </p:nvSpPr>
        <p:spPr bwMode="auto">
          <a:xfrm>
            <a:off x="1666875" y="1374775"/>
            <a:ext cx="7775575" cy="1025525"/>
          </a:xfrm>
          <a:prstGeom prst="roundRect">
            <a:avLst/>
          </a:prstGeom>
          <a:noFill/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ctr" fontAlgn="base">
              <a:buClrTx/>
              <a:buFontTx/>
            </a:pPr>
            <a:r>
              <a:rPr lang="en-US" altLang="zh-CN" sz="3600"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数词10-20记忆口诀</a:t>
            </a:r>
            <a:endParaRPr lang="en-US" altLang="zh-CN" sz="3600"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18435" name="TextBox 4"/>
          <p:cNvSpPr/>
          <p:nvPr>
            <p:custDataLst>
              <p:tags r:id="rId3"/>
            </p:custDataLst>
          </p:nvPr>
        </p:nvSpPr>
        <p:spPr>
          <a:xfrm>
            <a:off x="722313" y="477838"/>
            <a:ext cx="24145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</a:rPr>
              <a:t>Extension</a:t>
            </a:r>
            <a:endParaRPr lang="en-US" altLang="zh-CN" sz="3200" b="1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 fill="hold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53"/>
          <p:cNvSpPr/>
          <p:nvPr>
            <p:custDataLst>
              <p:tags r:id="rId1"/>
            </p:custDataLst>
          </p:nvPr>
        </p:nvSpPr>
        <p:spPr>
          <a:xfrm>
            <a:off x="444500" y="2852738"/>
            <a:ext cx="2097088" cy="1444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400" b="1" dirty="0"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_</a:t>
            </a:r>
            <a:r>
              <a:rPr lang="en-US" altLang="zh-CN" sz="4400" b="1" dirty="0" err="1"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l_v</a:t>
            </a:r>
            <a:r>
              <a:rPr lang="en-US" altLang="zh-CN" sz="4400" b="1" dirty="0"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_ n</a:t>
            </a:r>
            <a:endParaRPr lang="en-US" altLang="zh-CN" sz="4400" b="1" dirty="0"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sp>
        <p:nvSpPr>
          <p:cNvPr id="19458" name="文本框 54"/>
          <p:cNvSpPr/>
          <p:nvPr>
            <p:custDataLst>
              <p:tags r:id="rId2"/>
            </p:custDataLst>
          </p:nvPr>
        </p:nvSpPr>
        <p:spPr>
          <a:xfrm>
            <a:off x="400050" y="2865438"/>
            <a:ext cx="1833563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400" b="1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  <a:sym typeface="宋体" panose="02010600030101010101" pitchFamily="2" charset="-122"/>
              </a:rPr>
              <a:t>e  e  e</a:t>
            </a:r>
            <a:endParaRPr lang="en-US" altLang="zh-CN" sz="4400" b="1">
              <a:solidFill>
                <a:srgbClr val="FF0000"/>
              </a:solidFill>
              <a:latin typeface="Georgia" panose="02040502050405020303" charset="0"/>
              <a:ea typeface="汉仪魏碑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19459" name="文本框 2"/>
          <p:cNvSpPr/>
          <p:nvPr>
            <p:custDataLst>
              <p:tags r:id="rId3"/>
            </p:custDataLst>
          </p:nvPr>
        </p:nvSpPr>
        <p:spPr>
          <a:xfrm>
            <a:off x="2695575" y="2865438"/>
            <a:ext cx="1970088" cy="1444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400" b="1">
                <a:latin typeface="Georgia" panose="02040502050405020303" charset="0"/>
                <a:ea typeface="汉仪魏碑简" panose="02010600000101010101" charset="-122"/>
                <a:sym typeface="宋体" panose="02010600030101010101" pitchFamily="2" charset="-122"/>
              </a:rPr>
              <a:t>tw_lv_</a:t>
            </a:r>
            <a:endParaRPr lang="en-US" altLang="zh-CN" sz="4400" b="1">
              <a:latin typeface="Georgia" panose="02040502050405020303" charset="0"/>
              <a:ea typeface="汉仪魏碑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19460" name="文本框 3"/>
          <p:cNvSpPr/>
          <p:nvPr>
            <p:custDataLst>
              <p:tags r:id="rId4"/>
            </p:custDataLst>
          </p:nvPr>
        </p:nvSpPr>
        <p:spPr>
          <a:xfrm>
            <a:off x="3292475" y="2855913"/>
            <a:ext cx="1363663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400" b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e   e</a:t>
            </a:r>
            <a:endParaRPr lang="en-US" altLang="zh-CN" sz="4400" b="1">
              <a:solidFill>
                <a:srgbClr val="FF0000"/>
              </a:solidFill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sp>
        <p:nvSpPr>
          <p:cNvPr id="19461" name="文本框 5"/>
          <p:cNvSpPr/>
          <p:nvPr>
            <p:custDataLst>
              <p:tags r:id="rId5"/>
            </p:custDataLst>
          </p:nvPr>
        </p:nvSpPr>
        <p:spPr>
          <a:xfrm>
            <a:off x="4656138" y="2932113"/>
            <a:ext cx="2589212" cy="1444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400" b="1">
                <a:latin typeface="Georgia" panose="02040502050405020303" charset="0"/>
                <a:ea typeface="汉仪魏碑简" panose="02010600000101010101" charset="-122"/>
                <a:sym typeface="宋体" panose="02010600030101010101" pitchFamily="2" charset="-122"/>
              </a:rPr>
              <a:t>____teen</a:t>
            </a:r>
            <a:endParaRPr lang="en-US" altLang="zh-CN" sz="4400" b="1">
              <a:latin typeface="Georgia" panose="02040502050405020303" charset="0"/>
              <a:ea typeface="汉仪魏碑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19462" name="文本框 7"/>
          <p:cNvSpPr/>
          <p:nvPr>
            <p:custDataLst>
              <p:tags r:id="rId6"/>
            </p:custDataLst>
          </p:nvPr>
        </p:nvSpPr>
        <p:spPr>
          <a:xfrm>
            <a:off x="4792663" y="2940050"/>
            <a:ext cx="1363662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400" b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thir</a:t>
            </a:r>
            <a:endParaRPr lang="en-US" altLang="zh-CN" sz="4400" b="1">
              <a:solidFill>
                <a:srgbClr val="FF0000"/>
              </a:solidFill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sp>
        <p:nvSpPr>
          <p:cNvPr id="19463" name="文本框 8"/>
          <p:cNvSpPr/>
          <p:nvPr>
            <p:custDataLst>
              <p:tags r:id="rId7"/>
            </p:custDataLst>
          </p:nvPr>
        </p:nvSpPr>
        <p:spPr>
          <a:xfrm>
            <a:off x="7346950" y="3044825"/>
            <a:ext cx="2911475" cy="1444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400" b="1"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____teen</a:t>
            </a:r>
            <a:endParaRPr lang="en-US" altLang="zh-CN" sz="4400" b="1"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sp>
        <p:nvSpPr>
          <p:cNvPr id="19464" name="文本框 10"/>
          <p:cNvSpPr/>
          <p:nvPr>
            <p:custDataLst>
              <p:tags r:id="rId8"/>
            </p:custDataLst>
          </p:nvPr>
        </p:nvSpPr>
        <p:spPr>
          <a:xfrm>
            <a:off x="7416800" y="3027363"/>
            <a:ext cx="1363663" cy="1444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400" b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four</a:t>
            </a:r>
            <a:endParaRPr lang="en-US" altLang="zh-CN" sz="4400" b="1">
              <a:solidFill>
                <a:srgbClr val="FF0000"/>
              </a:solidFill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sp>
        <p:nvSpPr>
          <p:cNvPr id="19465" name="文本框 11"/>
          <p:cNvSpPr/>
          <p:nvPr>
            <p:custDataLst>
              <p:tags r:id="rId9"/>
            </p:custDataLst>
          </p:nvPr>
        </p:nvSpPr>
        <p:spPr>
          <a:xfrm>
            <a:off x="10258425" y="3106738"/>
            <a:ext cx="2214563" cy="1444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400" b="1"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__teen</a:t>
            </a:r>
            <a:endParaRPr lang="en-US" altLang="zh-CN" sz="4400" b="1"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sp>
        <p:nvSpPr>
          <p:cNvPr id="19466" name="文本框 12"/>
          <p:cNvSpPr/>
          <p:nvPr>
            <p:custDataLst>
              <p:tags r:id="rId10"/>
            </p:custDataLst>
          </p:nvPr>
        </p:nvSpPr>
        <p:spPr>
          <a:xfrm>
            <a:off x="10191750" y="3106738"/>
            <a:ext cx="136525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400" b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fif</a:t>
            </a:r>
            <a:endParaRPr lang="en-US" altLang="zh-CN" sz="4400" b="1">
              <a:solidFill>
                <a:srgbClr val="FF0000"/>
              </a:solidFill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sp>
        <p:nvSpPr>
          <p:cNvPr id="19467" name="文本框 15"/>
          <p:cNvSpPr/>
          <p:nvPr>
            <p:custDataLst>
              <p:tags r:id="rId11"/>
            </p:custDataLst>
          </p:nvPr>
        </p:nvSpPr>
        <p:spPr>
          <a:xfrm>
            <a:off x="246063" y="5364163"/>
            <a:ext cx="2493962" cy="1444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400" b="1"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___teen</a:t>
            </a:r>
            <a:endParaRPr lang="en-US" altLang="zh-CN" sz="4400" b="1"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sp>
        <p:nvSpPr>
          <p:cNvPr id="19468" name="文本框 16"/>
          <p:cNvSpPr/>
          <p:nvPr>
            <p:custDataLst>
              <p:tags r:id="rId12"/>
            </p:custDataLst>
          </p:nvPr>
        </p:nvSpPr>
        <p:spPr>
          <a:xfrm>
            <a:off x="341313" y="5364163"/>
            <a:ext cx="1833562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400" b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six</a:t>
            </a:r>
            <a:endParaRPr lang="en-US" altLang="zh-CN" sz="4400" b="1">
              <a:solidFill>
                <a:srgbClr val="FF0000"/>
              </a:solidFill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sp>
        <p:nvSpPr>
          <p:cNvPr id="19469" name="文本框 17"/>
          <p:cNvSpPr/>
          <p:nvPr>
            <p:custDataLst>
              <p:tags r:id="rId13"/>
            </p:custDataLst>
          </p:nvPr>
        </p:nvSpPr>
        <p:spPr>
          <a:xfrm>
            <a:off x="2479675" y="5373688"/>
            <a:ext cx="2470150" cy="1444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400" b="1"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____teen</a:t>
            </a:r>
            <a:endParaRPr lang="en-US" altLang="zh-CN" sz="4400" b="1"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sp>
        <p:nvSpPr>
          <p:cNvPr id="19470" name="文本框 18"/>
          <p:cNvSpPr/>
          <p:nvPr>
            <p:custDataLst>
              <p:tags r:id="rId14"/>
            </p:custDataLst>
          </p:nvPr>
        </p:nvSpPr>
        <p:spPr>
          <a:xfrm>
            <a:off x="2316163" y="5364163"/>
            <a:ext cx="1641475" cy="1444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400" b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seven</a:t>
            </a:r>
            <a:endParaRPr lang="en-US" altLang="zh-CN" sz="4400" b="1">
              <a:solidFill>
                <a:srgbClr val="FF0000"/>
              </a:solidFill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sp>
        <p:nvSpPr>
          <p:cNvPr id="19471" name="文本框 19"/>
          <p:cNvSpPr/>
          <p:nvPr>
            <p:custDataLst>
              <p:tags r:id="rId15"/>
            </p:custDataLst>
          </p:nvPr>
        </p:nvSpPr>
        <p:spPr>
          <a:xfrm>
            <a:off x="4832350" y="5411788"/>
            <a:ext cx="2589213" cy="1444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400" b="1"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____teen</a:t>
            </a:r>
            <a:endParaRPr lang="en-US" altLang="zh-CN" sz="4400" b="1"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sp>
        <p:nvSpPr>
          <p:cNvPr id="19472" name="文本框 20"/>
          <p:cNvSpPr/>
          <p:nvPr>
            <p:custDataLst>
              <p:tags r:id="rId16"/>
            </p:custDataLst>
          </p:nvPr>
        </p:nvSpPr>
        <p:spPr>
          <a:xfrm>
            <a:off x="4832350" y="5395913"/>
            <a:ext cx="1363663" cy="1444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400" b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eigh</a:t>
            </a:r>
            <a:endParaRPr lang="en-US" altLang="zh-CN" sz="4400" b="1">
              <a:solidFill>
                <a:srgbClr val="FF0000"/>
              </a:solidFill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sp>
        <p:nvSpPr>
          <p:cNvPr id="19473" name="文本框 21"/>
          <p:cNvSpPr/>
          <p:nvPr>
            <p:custDataLst>
              <p:tags r:id="rId17"/>
            </p:custDataLst>
          </p:nvPr>
        </p:nvSpPr>
        <p:spPr>
          <a:xfrm>
            <a:off x="7346950" y="5413375"/>
            <a:ext cx="2911475" cy="1444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400" b="1"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____teen</a:t>
            </a:r>
            <a:endParaRPr lang="en-US" altLang="zh-CN" sz="4400" b="1"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sp>
        <p:nvSpPr>
          <p:cNvPr id="19474" name="文本框 22"/>
          <p:cNvSpPr/>
          <p:nvPr>
            <p:custDataLst>
              <p:tags r:id="rId18"/>
            </p:custDataLst>
          </p:nvPr>
        </p:nvSpPr>
        <p:spPr>
          <a:xfrm>
            <a:off x="7416800" y="5395913"/>
            <a:ext cx="1363663" cy="1444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400" b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nine</a:t>
            </a:r>
            <a:endParaRPr lang="en-US" altLang="zh-CN" sz="4400" b="1">
              <a:solidFill>
                <a:srgbClr val="FF0000"/>
              </a:solidFill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sp>
        <p:nvSpPr>
          <p:cNvPr id="19475" name="文本框 23"/>
          <p:cNvSpPr/>
          <p:nvPr>
            <p:custDataLst>
              <p:tags r:id="rId19"/>
            </p:custDataLst>
          </p:nvPr>
        </p:nvSpPr>
        <p:spPr>
          <a:xfrm>
            <a:off x="10258425" y="5475288"/>
            <a:ext cx="2214563" cy="1444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400" b="1"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____ty</a:t>
            </a:r>
            <a:endParaRPr lang="en-US" altLang="zh-CN" sz="4400" b="1"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sp>
        <p:nvSpPr>
          <p:cNvPr id="19476" name="文本框 24"/>
          <p:cNvSpPr/>
          <p:nvPr>
            <p:custDataLst>
              <p:tags r:id="rId20"/>
            </p:custDataLst>
          </p:nvPr>
        </p:nvSpPr>
        <p:spPr>
          <a:xfrm>
            <a:off x="10191750" y="5475288"/>
            <a:ext cx="1365250" cy="1444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400" b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twen</a:t>
            </a:r>
            <a:endParaRPr lang="en-US" altLang="zh-CN" sz="4400" b="1">
              <a:solidFill>
                <a:srgbClr val="FF0000"/>
              </a:solidFill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pic>
        <p:nvPicPr>
          <p:cNvPr id="19477" name="图片 25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 cstate="email"/>
          <a:srcRect b="-9555"/>
          <a:stretch>
            <a:fillRect/>
          </a:stretch>
        </p:blipFill>
        <p:spPr>
          <a:xfrm>
            <a:off x="7485063" y="4152900"/>
            <a:ext cx="1084262" cy="1298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78" name="图片 26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 cstate="email"/>
          <a:stretch>
            <a:fillRect/>
          </a:stretch>
        </p:blipFill>
        <p:spPr>
          <a:xfrm>
            <a:off x="5232400" y="4302125"/>
            <a:ext cx="917575" cy="9477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79" name="TextBox 36"/>
          <p:cNvSpPr/>
          <p:nvPr>
            <p:custDataLst>
              <p:tags r:id="rId25"/>
            </p:custDataLst>
          </p:nvPr>
        </p:nvSpPr>
        <p:spPr>
          <a:xfrm>
            <a:off x="903288" y="460375"/>
            <a:ext cx="25431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</a:rPr>
              <a:t>Practice</a:t>
            </a:r>
            <a:endParaRPr lang="en-US" altLang="zh-CN" sz="3200" b="1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9480" name="流程图: 终止 29"/>
          <p:cNvSpPr/>
          <p:nvPr>
            <p:custDataLst>
              <p:tags r:id="rId26"/>
            </p:custDataLst>
          </p:nvPr>
        </p:nvSpPr>
        <p:spPr>
          <a:xfrm>
            <a:off x="3727450" y="1152525"/>
            <a:ext cx="4603750" cy="501650"/>
          </a:xfrm>
          <a:prstGeom prst="flowChartTerminator">
            <a:avLst/>
          </a:prstGeom>
          <a:noFill/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en-US" altLang="zh-CN" sz="3200">
                <a:latin typeface="Georgia" panose="02040502050405020303" charset="0"/>
                <a:ea typeface="汉仪楷体简" charset="-122"/>
              </a:rPr>
              <a:t>Complete the words!</a:t>
            </a:r>
            <a:endParaRPr lang="en-US" altLang="zh-CN" sz="3200"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19481" name="图片 4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 cstate="email"/>
          <a:stretch>
            <a:fillRect/>
          </a:stretch>
        </p:blipFill>
        <p:spPr>
          <a:xfrm>
            <a:off x="669925" y="2125663"/>
            <a:ext cx="1039813" cy="860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82" name="图片 6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 cstate="email"/>
          <a:stretch>
            <a:fillRect/>
          </a:stretch>
        </p:blipFill>
        <p:spPr>
          <a:xfrm>
            <a:off x="3228975" y="2063750"/>
            <a:ext cx="904875" cy="792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83" name="图片 9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 cstate="email"/>
          <a:stretch>
            <a:fillRect/>
          </a:stretch>
        </p:blipFill>
        <p:spPr>
          <a:xfrm>
            <a:off x="5233988" y="2162175"/>
            <a:ext cx="1025525" cy="7699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84" name="图片 14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 cstate="email"/>
          <a:stretch>
            <a:fillRect/>
          </a:stretch>
        </p:blipFill>
        <p:spPr>
          <a:xfrm>
            <a:off x="7627938" y="2125663"/>
            <a:ext cx="941387" cy="7699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85" name="图片 16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 cstate="email"/>
          <a:stretch>
            <a:fillRect/>
          </a:stretch>
        </p:blipFill>
        <p:spPr>
          <a:xfrm>
            <a:off x="10247313" y="2125663"/>
            <a:ext cx="977900" cy="7699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86" name="图片 27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 cstate="email"/>
          <a:srcRect/>
          <a:stretch>
            <a:fillRect/>
          </a:stretch>
        </p:blipFill>
        <p:spPr>
          <a:xfrm>
            <a:off x="3227388" y="4064000"/>
            <a:ext cx="906462" cy="11858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87" name="图片 30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 cstate="email"/>
          <a:srcRect/>
          <a:stretch>
            <a:fillRect/>
          </a:stretch>
        </p:blipFill>
        <p:spPr>
          <a:xfrm>
            <a:off x="623888" y="4354513"/>
            <a:ext cx="1063625" cy="895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88" name="图片 41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 cstate="email"/>
          <a:stretch>
            <a:fillRect/>
          </a:stretch>
        </p:blipFill>
        <p:spPr>
          <a:xfrm>
            <a:off x="10245725" y="4302125"/>
            <a:ext cx="1122363" cy="1054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 fill="hold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 fill="hold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 fill="hold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 fill="hold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 fill="hold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 fill="hold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 fill="hold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 fill="hold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 fill="hold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 fill="hold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 fill="hold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 fill="hold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1" dur="500" fill="hold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 fill="hold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 fill="hold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500" fill="hold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 fill="hold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 fill="hold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5" dur="500" fill="hold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1" dur="500" fill="hold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 fill="hold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2" dur="500" fill="hold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8" dur="500" fill="hold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 fill="hold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9" dur="500" fill="hold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5" dur="500" fill="hold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0" dur="500" fill="hold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6" dur="500" fill="hold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2" dur="500" fill="hold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8" grpId="0"/>
      <p:bldP spid="19459" grpId="0"/>
      <p:bldP spid="19460" grpId="0"/>
      <p:bldP spid="19461" grpId="0"/>
      <p:bldP spid="19462" grpId="0"/>
      <p:bldP spid="19463" grpId="0"/>
      <p:bldP spid="19464" grpId="0"/>
      <p:bldP spid="19465" grpId="0"/>
      <p:bldP spid="19466" grpId="0"/>
      <p:bldP spid="19467" grpId="0"/>
      <p:bldP spid="19468" grpId="0"/>
      <p:bldP spid="19469" grpId="0"/>
      <p:bldP spid="19470" grpId="0"/>
      <p:bldP spid="19471" grpId="0"/>
      <p:bldP spid="19472" grpId="0"/>
      <p:bldP spid="19473" grpId="0"/>
      <p:bldP spid="19474" grpId="0"/>
      <p:bldP spid="19475" grpId="0"/>
      <p:bldP spid="194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1925" y="1704975"/>
            <a:ext cx="8507413" cy="37322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2" name="文本框 7"/>
          <p:cNvSpPr txBox="1"/>
          <p:nvPr>
            <p:custDataLst>
              <p:tags r:id="rId3"/>
            </p:custDataLst>
          </p:nvPr>
        </p:nvSpPr>
        <p:spPr>
          <a:xfrm>
            <a:off x="915988" y="436563"/>
            <a:ext cx="4364038" cy="747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Read and write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</a:endParaRPr>
          </a:p>
        </p:txBody>
      </p:sp>
      <p:sp>
        <p:nvSpPr>
          <p:cNvPr id="20483" name="文本框 2"/>
          <p:cNvSpPr txBox="1"/>
          <p:nvPr>
            <p:custDataLst>
              <p:tags r:id="rId4"/>
            </p:custDataLst>
          </p:nvPr>
        </p:nvSpPr>
        <p:spPr>
          <a:xfrm>
            <a:off x="1584325" y="2360613"/>
            <a:ext cx="5557838" cy="382905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fontAlgn="base">
              <a:lnSpc>
                <a:spcPct val="130000"/>
              </a:lnSpc>
            </a:pPr>
            <a:r>
              <a:rPr lang="zh-CN" altLang="en-US" sz="3735">
                <a:latin typeface="Georgia" panose="02040502050405020303" charset="0"/>
                <a:ea typeface="汉仪楷体简" charset="-122"/>
              </a:rPr>
              <a:t>这是什么？</a:t>
            </a:r>
            <a:endParaRPr lang="zh-CN" altLang="en-US" sz="3700">
              <a:latin typeface="Georgia" panose="02040502050405020303" charset="0"/>
              <a:ea typeface="汉仪楷体简" charset="-122"/>
            </a:endParaRPr>
          </a:p>
          <a:p>
            <a:pPr lvl="0" fontAlgn="base">
              <a:lnSpc>
                <a:spcPct val="130000"/>
              </a:lnSpc>
            </a:pPr>
            <a:endParaRPr lang="zh-CN" altLang="en-US" sz="3700">
              <a:latin typeface="Georgia" panose="02040502050405020303" charset="0"/>
              <a:ea typeface="汉仪楷体简" charset="-122"/>
            </a:endParaRPr>
          </a:p>
          <a:p>
            <a:pPr lvl="0" fontAlgn="base">
              <a:lnSpc>
                <a:spcPct val="130000"/>
              </a:lnSpc>
            </a:pPr>
            <a:r>
              <a:rPr lang="zh-CN" altLang="en-US" sz="3735">
                <a:latin typeface="Georgia" panose="02040502050405020303" charset="0"/>
                <a:ea typeface="汉仪楷体简" charset="-122"/>
              </a:rPr>
              <a:t>我的新蜡笔。</a:t>
            </a:r>
            <a:endParaRPr lang="zh-CN" altLang="en-US" sz="3700">
              <a:latin typeface="Georgia" panose="02040502050405020303" charset="0"/>
              <a:ea typeface="汉仪楷体简" charset="-122"/>
            </a:endParaRPr>
          </a:p>
          <a:p>
            <a:pPr lvl="0" fontAlgn="base">
              <a:lnSpc>
                <a:spcPct val="130000"/>
              </a:lnSpc>
            </a:pPr>
            <a:endParaRPr lang="zh-CN" altLang="en-US" sz="3700">
              <a:latin typeface="Georgia" panose="02040502050405020303" charset="0"/>
              <a:ea typeface="汉仪楷体简" charset="-122"/>
            </a:endParaRPr>
          </a:p>
          <a:p>
            <a:pPr lvl="0" fontAlgn="base">
              <a:lnSpc>
                <a:spcPct val="130000"/>
              </a:lnSpc>
            </a:pPr>
            <a:r>
              <a:rPr lang="zh-CN" altLang="en-US" sz="3735">
                <a:latin typeface="Georgia" panose="02040502050405020303" charset="0"/>
                <a:ea typeface="汉仪楷体简" charset="-122"/>
              </a:rPr>
              <a:t>哇！你有多少支蜡笔？</a:t>
            </a:r>
            <a:endParaRPr lang="zh-CN" altLang="en-US" sz="3700">
              <a:latin typeface="Georgia" panose="02040502050405020303" charset="0"/>
              <a:ea typeface="汉仪楷体简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2"/>
          <p:cNvSpPr txBox="1"/>
          <p:nvPr>
            <p:custDataLst>
              <p:tags r:id="rId1"/>
            </p:custDataLst>
          </p:nvPr>
        </p:nvSpPr>
        <p:spPr>
          <a:xfrm>
            <a:off x="1554163" y="2652713"/>
            <a:ext cx="5556250" cy="233362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fontAlgn="base">
              <a:lnSpc>
                <a:spcPct val="130000"/>
              </a:lnSpc>
            </a:pPr>
            <a:r>
              <a:rPr lang="zh-CN" altLang="en-US" sz="3735">
                <a:latin typeface="Georgia" panose="02040502050405020303" charset="0"/>
                <a:ea typeface="汉仪楷体简" charset="-122"/>
              </a:rPr>
              <a:t>打开看看！</a:t>
            </a:r>
            <a:endParaRPr lang="zh-CN" altLang="en-US" sz="3700">
              <a:latin typeface="Georgia" panose="02040502050405020303" charset="0"/>
              <a:ea typeface="汉仪楷体简" charset="-122"/>
            </a:endParaRPr>
          </a:p>
          <a:p>
            <a:pPr lvl="0" fontAlgn="base">
              <a:lnSpc>
                <a:spcPct val="130000"/>
              </a:lnSpc>
            </a:pPr>
            <a:endParaRPr lang="zh-CN" altLang="en-US" sz="3700">
              <a:latin typeface="Georgia" panose="02040502050405020303" charset="0"/>
              <a:ea typeface="汉仪楷体简" charset="-122"/>
            </a:endParaRPr>
          </a:p>
          <a:p>
            <a:pPr lvl="0" fontAlgn="base">
              <a:lnSpc>
                <a:spcPct val="130000"/>
              </a:lnSpc>
            </a:pPr>
            <a:r>
              <a:rPr lang="zh-CN" altLang="en-US" sz="3735">
                <a:latin typeface="Georgia" panose="02040502050405020303" charset="0"/>
                <a:ea typeface="汉仪楷体简" charset="-122"/>
              </a:rPr>
              <a:t>你有</a:t>
            </a:r>
            <a:r>
              <a:rPr lang="en-US" altLang="zh-CN" sz="3735">
                <a:latin typeface="Georgia" panose="02040502050405020303" charset="0"/>
                <a:ea typeface="汉仪楷体简" charset="-122"/>
              </a:rPr>
              <a:t>16</a:t>
            </a:r>
            <a:r>
              <a:rPr lang="zh-CN" altLang="en-US" sz="3735">
                <a:latin typeface="Georgia" panose="02040502050405020303" charset="0"/>
                <a:ea typeface="汉仪楷体简" charset="-122"/>
              </a:rPr>
              <a:t>支蜡笔！</a:t>
            </a:r>
            <a:endParaRPr lang="zh-CN" altLang="en-US" sz="3700"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22530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8888" y="1831975"/>
            <a:ext cx="8929687" cy="2608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14"/>
          <p:cNvSpPr txBox="1"/>
          <p:nvPr>
            <p:custDataLst>
              <p:tags r:id="rId1"/>
            </p:custDataLst>
          </p:nvPr>
        </p:nvSpPr>
        <p:spPr>
          <a:xfrm>
            <a:off x="1775520" y="1700808"/>
            <a:ext cx="8280920" cy="3046988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lnSpc>
                <a:spcPct val="200000"/>
              </a:lnSpc>
            </a:pPr>
            <a:r>
              <a:rPr lang="en-US" altLang="zh-CN" sz="32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charset="-122"/>
                <a:cs typeface="+mn-cs"/>
                <a:sym typeface="+mn-ea"/>
              </a:rPr>
              <a:t>1. — How many … do you have?</a:t>
            </a:r>
            <a:endParaRPr lang="en-US" altLang="zh-CN" sz="32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charset="-122"/>
              <a:sym typeface="+mn-ea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sz="32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charset="-122"/>
                <a:cs typeface="+mn-cs"/>
                <a:sym typeface="+mn-ea"/>
              </a:rPr>
              <a:t>    — I have …</a:t>
            </a:r>
            <a:endParaRPr lang="en-US" altLang="zh-CN" sz="32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charset="-122"/>
              <a:sym typeface="+mn-ea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sz="32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charset="-122"/>
                <a:cs typeface="+mn-cs"/>
                <a:sym typeface="+mn-ea"/>
              </a:rPr>
              <a:t>2. Open it and see.</a:t>
            </a:r>
            <a:endParaRPr lang="en-US" altLang="zh-CN" sz="32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charset="-122"/>
              <a:sym typeface="+mn-ea"/>
            </a:endParaRPr>
          </a:p>
        </p:txBody>
      </p:sp>
      <p:sp>
        <p:nvSpPr>
          <p:cNvPr id="24578" name="TextBox 6"/>
          <p:cNvSpPr/>
          <p:nvPr>
            <p:custDataLst>
              <p:tags r:id="rId2"/>
            </p:custDataLst>
          </p:nvPr>
        </p:nvSpPr>
        <p:spPr>
          <a:xfrm>
            <a:off x="742950" y="550863"/>
            <a:ext cx="24431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200" b="1" dirty="0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</a:rPr>
              <a:t>Summary</a:t>
            </a:r>
            <a:endParaRPr lang="en-US" altLang="zh-CN" sz="3200" b="1" dirty="0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24579" name="New picture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303000" y="109855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2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 flipH="1">
            <a:off x="6346825" y="1647825"/>
            <a:ext cx="3851275" cy="2060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8" name="圆角矩形标注 9"/>
          <p:cNvSpPr/>
          <p:nvPr>
            <p:custDataLst>
              <p:tags r:id="rId3"/>
            </p:custDataLst>
          </p:nvPr>
        </p:nvSpPr>
        <p:spPr>
          <a:xfrm flipH="1">
            <a:off x="6651625" y="2098675"/>
            <a:ext cx="3241675" cy="763588"/>
          </a:xfrm>
          <a:prstGeom prst="wedgeRoundRectCallout">
            <a:avLst>
              <a:gd name="adj1" fmla="val 46764"/>
              <a:gd name="adj2" fmla="val -210324"/>
              <a:gd name="adj3" fmla="val 16667"/>
            </a:avLst>
          </a:prstGeom>
          <a:noFill/>
          <a:ln w="38100">
            <a:noFill/>
            <a:miter lim="800000"/>
          </a:ln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ctr" fontAlgn="base">
              <a:buClrTx/>
              <a:buFontTx/>
            </a:pPr>
            <a:r>
              <a:rPr lang="en-US" altLang="zh-CN" sz="3200" dirty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My new </a:t>
            </a:r>
            <a:r>
              <a:rPr lang="en-US" altLang="zh-CN" sz="3200" dirty="0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crayons</a:t>
            </a:r>
            <a:r>
              <a:rPr lang="en-US" altLang="zh-CN" sz="3200" dirty="0"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.</a:t>
            </a:r>
            <a:endParaRPr lang="en-US" altLang="zh-CN" sz="3200" dirty="0"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grpSp>
        <p:nvGrpSpPr>
          <p:cNvPr id="4099" name="组合 5"/>
          <p:cNvGrpSpPr/>
          <p:nvPr>
            <p:custDataLst>
              <p:tags r:id="rId4"/>
            </p:custDataLst>
          </p:nvPr>
        </p:nvGrpSpPr>
        <p:grpSpPr>
          <a:xfrm>
            <a:off x="6497638" y="3275013"/>
            <a:ext cx="3873500" cy="2120900"/>
            <a:chOff x="218564" y="3854302"/>
            <a:chExt cx="3662278" cy="2691312"/>
          </a:xfrm>
        </p:grpSpPr>
        <p:pic>
          <p:nvPicPr>
            <p:cNvPr id="4100" name="图片 2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flipV="1">
              <a:off x="218564" y="3854302"/>
              <a:ext cx="3662278" cy="269131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4101" name="圆角矩形标注 3"/>
            <p:cNvSpPr/>
            <p:nvPr>
              <p:custDataLst>
                <p:tags r:id="rId7"/>
              </p:custDataLst>
            </p:nvPr>
          </p:nvSpPr>
          <p:spPr>
            <a:xfrm>
              <a:off x="365024" y="4639029"/>
              <a:ext cx="3349625" cy="1123951"/>
            </a:xfrm>
            <a:prstGeom prst="wedgeRoundRectCallout">
              <a:avLst>
                <a:gd name="adj1" fmla="val -40167"/>
                <a:gd name="adj2" fmla="val 89037"/>
                <a:gd name="adj3" fmla="val 16667"/>
              </a:avLst>
            </a:prstGeom>
            <a:noFill/>
            <a:ln w="38100">
              <a:noFill/>
              <a:miter lim="800000"/>
            </a:ln>
          </p:spPr>
          <p:txBody>
            <a:bodyPr vert="horz" wrap="square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</a:lstStyle>
            <a:p>
              <a:pPr lvl="0" algn="ctr" fontAlgn="base">
                <a:buClrTx/>
                <a:buFontTx/>
              </a:pPr>
              <a:r>
                <a:rPr lang="en-US" altLang="zh-CN" sz="3200" dirty="0">
                  <a:latin typeface="Georgia" panose="02040502050405020303" charset="0"/>
                  <a:ea typeface="汉仪楷体简" charset="-122"/>
                  <a:sym typeface="微软雅黑" panose="020B0503020204020204" charset="-122"/>
                </a:rPr>
                <a:t>Wu </a:t>
              </a:r>
              <a:r>
                <a:rPr lang="en-US" altLang="zh-CN" sz="3200" dirty="0" err="1">
                  <a:latin typeface="Georgia" panose="02040502050405020303" charset="0"/>
                  <a:ea typeface="汉仪楷体简" charset="-122"/>
                  <a:sym typeface="微软雅黑" panose="020B0503020204020204" charset="-122"/>
                </a:rPr>
                <a:t>Yifan</a:t>
              </a:r>
              <a:r>
                <a:rPr lang="en-US" altLang="zh-CN" sz="3200" dirty="0">
                  <a:latin typeface="Georgia" panose="02040502050405020303" charset="0"/>
                  <a:ea typeface="汉仪楷体简" charset="-122"/>
                  <a:sym typeface="微软雅黑" panose="020B0503020204020204" charset="-122"/>
                </a:rPr>
                <a:t>, </a:t>
              </a:r>
              <a:endParaRPr lang="en-US" altLang="zh-CN" sz="3200" dirty="0">
                <a:latin typeface="Georgia" panose="02040502050405020303" charset="0"/>
                <a:ea typeface="汉仪楷体简" charset="-122"/>
                <a:sym typeface="微软雅黑" panose="020B0503020204020204" charset="-122"/>
              </a:endParaRPr>
            </a:p>
            <a:p>
              <a:pPr lvl="0" algn="ctr" fontAlgn="base">
                <a:buClrTx/>
                <a:buFontTx/>
              </a:pPr>
              <a:r>
                <a:rPr lang="en-US" altLang="zh-CN" sz="3200" dirty="0">
                  <a:latin typeface="Georgia" panose="02040502050405020303" charset="0"/>
                  <a:ea typeface="汉仪楷体简" charset="-122"/>
                  <a:sym typeface="微软雅黑" panose="020B0503020204020204" charset="-122"/>
                </a:rPr>
                <a:t>what’s this?</a:t>
              </a:r>
              <a:endParaRPr lang="en-US" altLang="zh-CN" sz="3200" dirty="0">
                <a:latin typeface="Georgia" panose="02040502050405020303" charset="0"/>
                <a:ea typeface="汉仪楷体简" charset="-122"/>
                <a:sym typeface="微软雅黑" panose="020B0503020204020204" charset="-122"/>
              </a:endParaRPr>
            </a:p>
          </p:txBody>
        </p:sp>
      </p:grpSp>
      <p:sp>
        <p:nvSpPr>
          <p:cNvPr id="4102" name="矩形 1"/>
          <p:cNvSpPr/>
          <p:nvPr>
            <p:custDataLst>
              <p:tags r:id="rId8"/>
            </p:custDataLst>
          </p:nvPr>
        </p:nvSpPr>
        <p:spPr bwMode="auto">
          <a:xfrm>
            <a:off x="2494280" y="1936750"/>
            <a:ext cx="1455738" cy="619125"/>
          </a:xfrm>
          <a:prstGeom prst="rect">
            <a:avLst/>
          </a:prstGeom>
          <a:noFill/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>
              <a:buClrTx/>
              <a:buSzTx/>
              <a:buFontTx/>
            </a:pPr>
            <a:r>
              <a:rPr lang="en-US" sz="3200" strike="noStrike" noProof="1">
                <a:solidFill>
                  <a:schemeClr val="tx1"/>
                </a:solidFill>
                <a:latin typeface="Georgia" panose="02040502050405020303" charset="0"/>
                <a:ea typeface="汉仪楷体简" charset="-122"/>
                <a:cs typeface="Times New Roman" panose="02020603050405020304" pitchFamily="18" charset="0"/>
                <a:sym typeface="+mn-ea"/>
              </a:rPr>
              <a:t>crayon</a:t>
            </a:r>
            <a:endParaRPr lang="en-US" sz="3200" strike="noStrike" noProof="1">
              <a:solidFill>
                <a:schemeClr val="tx1"/>
              </a:solidFill>
              <a:latin typeface="Georgia" panose="02040502050405020303" charset="0"/>
              <a:ea typeface="汉仪楷体简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103" name="文本框 7"/>
          <p:cNvSpPr txBox="1"/>
          <p:nvPr>
            <p:custDataLst>
              <p:tags r:id="rId9"/>
            </p:custDataLst>
          </p:nvPr>
        </p:nvSpPr>
        <p:spPr>
          <a:xfrm>
            <a:off x="2494280" y="2673350"/>
            <a:ext cx="1630363" cy="522288"/>
          </a:xfrm>
          <a:prstGeom prst="rect">
            <a:avLst/>
          </a:prstGeom>
          <a:noFill/>
          <a:ln>
            <a:noFill/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zh-CN" altLang="zh-CN" sz="2800">
                <a:latin typeface="Georgia" panose="02040502050405020303" charset="0"/>
                <a:ea typeface="汉仪楷体简" charset="-122"/>
              </a:rPr>
              <a:t>复数</a:t>
            </a:r>
            <a:r>
              <a:rPr lang="zh-CN" altLang="en-US" sz="2800">
                <a:latin typeface="Georgia" panose="02040502050405020303" charset="0"/>
                <a:ea typeface="汉仪楷体简" charset="-122"/>
              </a:rPr>
              <a:t>形式</a:t>
            </a:r>
            <a:endParaRPr lang="zh-CN" altLang="zh-CN" sz="280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4104" name="矩形 2"/>
          <p:cNvSpPr/>
          <p:nvPr>
            <p:custDataLst>
              <p:tags r:id="rId10"/>
            </p:custDataLst>
          </p:nvPr>
        </p:nvSpPr>
        <p:spPr bwMode="auto">
          <a:xfrm>
            <a:off x="3943668" y="2589213"/>
            <a:ext cx="1822450" cy="619125"/>
          </a:xfrm>
          <a:prstGeom prst="rect">
            <a:avLst/>
          </a:prstGeom>
          <a:noFill/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>
              <a:buClrTx/>
              <a:buSzTx/>
              <a:buFontTx/>
            </a:pPr>
            <a:r>
              <a:rPr lang="en-US" sz="3200" strike="noStrike" noProof="1">
                <a:solidFill>
                  <a:schemeClr val="tx1"/>
                </a:solidFill>
                <a:latin typeface="Georgia" panose="02040502050405020303" charset="0"/>
                <a:ea typeface="汉仪楷体简" charset="-122"/>
                <a:cs typeface="Times New Roman" panose="02020603050405020304" pitchFamily="18" charset="0"/>
                <a:sym typeface="+mn-ea"/>
              </a:rPr>
              <a:t>crayon</a:t>
            </a:r>
            <a:r>
              <a:rPr lang="en-US" sz="3200" strike="noStrike" noProof="1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cs typeface="Times New Roman" panose="02020603050405020304" pitchFamily="18" charset="0"/>
                <a:sym typeface="+mn-ea"/>
              </a:rPr>
              <a:t>s</a:t>
            </a:r>
            <a:endParaRPr lang="en-US" sz="3200" strike="noStrike" noProof="1">
              <a:solidFill>
                <a:srgbClr val="FF0000"/>
              </a:solidFill>
              <a:latin typeface="Georgia" panose="02040502050405020303" charset="0"/>
              <a:ea typeface="汉仪楷体简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105" name="矩形 10"/>
          <p:cNvSpPr/>
          <p:nvPr>
            <p:custDataLst>
              <p:tags r:id="rId11"/>
            </p:custDataLst>
          </p:nvPr>
        </p:nvSpPr>
        <p:spPr>
          <a:xfrm>
            <a:off x="2252663" y="447040"/>
            <a:ext cx="24177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 fontAlgn="base"/>
            <a:r>
              <a:rPr lang="en-US" altLang="zh-CN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Presentation</a:t>
            </a:r>
            <a:endParaRPr lang="en-US" altLang="zh-CN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4106" name="文本框 22"/>
          <p:cNvSpPr txBox="1"/>
          <p:nvPr>
            <p:custDataLst>
              <p:tags r:id="rId12"/>
            </p:custDataLst>
          </p:nvPr>
        </p:nvSpPr>
        <p:spPr>
          <a:xfrm>
            <a:off x="4034155" y="2032000"/>
            <a:ext cx="1152525" cy="522288"/>
          </a:xfrm>
          <a:prstGeom prst="rect">
            <a:avLst/>
          </a:prstGeom>
          <a:noFill/>
          <a:ln>
            <a:noFill/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zh-CN" altLang="en-US" sz="2800">
                <a:latin typeface="Georgia" panose="02040502050405020303" charset="0"/>
                <a:ea typeface="汉仪楷体简" charset="-122"/>
              </a:rPr>
              <a:t>蜡笔</a:t>
            </a:r>
            <a:endParaRPr lang="zh-CN" altLang="en-US" sz="2800"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4107" name="图片 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2436813" y="3195638"/>
            <a:ext cx="2500312" cy="28813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 fill="hold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 fill="hold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 fill="hold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 fill="hold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 fill="hold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 fill="hold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02" grpId="0"/>
      <p:bldP spid="4103" grpId="0"/>
      <p:bldP spid="4104" grpId="0"/>
      <p:bldP spid="410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合 6"/>
          <p:cNvGrpSpPr/>
          <p:nvPr>
            <p:custDataLst>
              <p:tags r:id="rId1"/>
            </p:custDataLst>
          </p:nvPr>
        </p:nvGrpSpPr>
        <p:grpSpPr>
          <a:xfrm>
            <a:off x="7172325" y="935038"/>
            <a:ext cx="4481513" cy="2828925"/>
            <a:chOff x="918083" y="-759415"/>
            <a:chExt cx="3919260" cy="2251911"/>
          </a:xfrm>
        </p:grpSpPr>
        <p:pic>
          <p:nvPicPr>
            <p:cNvPr id="6146" name="图片 1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 flipH="1">
              <a:off x="918083" y="-759415"/>
              <a:ext cx="3919260" cy="225191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6147" name="圆角矩形标注 9"/>
            <p:cNvSpPr/>
            <p:nvPr>
              <p:custDataLst>
                <p:tags r:id="rId4"/>
              </p:custDataLst>
            </p:nvPr>
          </p:nvSpPr>
          <p:spPr>
            <a:xfrm>
              <a:off x="1341405" y="-241068"/>
              <a:ext cx="3211179" cy="1120775"/>
            </a:xfrm>
            <a:prstGeom prst="wedgeRoundRectCallout">
              <a:avLst>
                <a:gd name="adj1" fmla="val 847"/>
                <a:gd name="adj2" fmla="val 102560"/>
                <a:gd name="adj3" fmla="val 16667"/>
              </a:avLst>
            </a:prstGeom>
            <a:noFill/>
            <a:ln w="38100">
              <a:noFill/>
              <a:miter lim="800000"/>
            </a:ln>
          </p:spPr>
          <p:txBody>
            <a:bodyPr vert="horz" wrap="square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</a:lstStyle>
            <a:p>
              <a:pPr lvl="0" algn="ctr" fontAlgn="base">
                <a:buClrTx/>
                <a:buFontTx/>
              </a:pPr>
              <a:r>
                <a:rPr lang="en-US" altLang="zh-CN" sz="3200" dirty="0">
                  <a:latin typeface="Georgia" panose="02040502050405020303" charset="0"/>
                  <a:ea typeface="汉仪楷体简" charset="-122"/>
                  <a:sym typeface="微软雅黑" panose="020B0503020204020204" charset="-122"/>
                </a:rPr>
                <a:t>Wow! How many crayons do you have?</a:t>
              </a:r>
              <a:endParaRPr lang="en-US" altLang="zh-CN" sz="3200" dirty="0">
                <a:latin typeface="Georgia" panose="02040502050405020303" charset="0"/>
                <a:ea typeface="汉仪楷体简" charset="-122"/>
                <a:sym typeface="微软雅黑" panose="020B0503020204020204" charset="-122"/>
              </a:endParaRPr>
            </a:p>
          </p:txBody>
        </p:sp>
      </p:grpSp>
      <p:grpSp>
        <p:nvGrpSpPr>
          <p:cNvPr id="6148" name="组合 8"/>
          <p:cNvGrpSpPr/>
          <p:nvPr>
            <p:custDataLst>
              <p:tags r:id="rId5"/>
            </p:custDataLst>
          </p:nvPr>
        </p:nvGrpSpPr>
        <p:grpSpPr>
          <a:xfrm>
            <a:off x="1646238" y="1668463"/>
            <a:ext cx="4427537" cy="2095500"/>
            <a:chOff x="-145760" y="3453871"/>
            <a:chExt cx="5179486" cy="1732962"/>
          </a:xfrm>
        </p:grpSpPr>
        <p:pic>
          <p:nvPicPr>
            <p:cNvPr id="6149" name="图片 2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 cstate="email"/>
            <a:stretch>
              <a:fillRect/>
            </a:stretch>
          </p:blipFill>
          <p:spPr>
            <a:xfrm>
              <a:off x="199688" y="3453871"/>
              <a:ext cx="4408358" cy="173296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6150" name="圆角矩形标注 7"/>
            <p:cNvSpPr/>
            <p:nvPr>
              <p:custDataLst>
                <p:tags r:id="rId8"/>
              </p:custDataLst>
            </p:nvPr>
          </p:nvSpPr>
          <p:spPr>
            <a:xfrm>
              <a:off x="-145760" y="3674430"/>
              <a:ext cx="5179486" cy="895889"/>
            </a:xfrm>
            <a:prstGeom prst="wedgeRoundRectCallout">
              <a:avLst>
                <a:gd name="adj1" fmla="val 16815"/>
                <a:gd name="adj2" fmla="val 75727"/>
                <a:gd name="adj3" fmla="val 16667"/>
              </a:avLst>
            </a:prstGeom>
            <a:noFill/>
            <a:ln w="38100">
              <a:noFill/>
              <a:miter lim="800000"/>
            </a:ln>
          </p:spPr>
          <p:txBody>
            <a:bodyPr vert="horz" wrap="square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</a:lstStyle>
            <a:p>
              <a:pPr lvl="0" algn="ctr" fontAlgn="base">
                <a:buClrTx/>
                <a:buFontTx/>
              </a:pPr>
              <a:r>
                <a:rPr lang="en-US" altLang="zh-CN" sz="3200" dirty="0">
                  <a:solidFill>
                    <a:srgbClr val="FF0000"/>
                  </a:solidFill>
                  <a:latin typeface="Georgia" panose="02040502050405020303" charset="0"/>
                  <a:ea typeface="汉仪楷体简" charset="-122"/>
                  <a:sym typeface="微软雅黑" panose="020B0503020204020204" charset="-122"/>
                </a:rPr>
                <a:t>Open</a:t>
              </a:r>
              <a:r>
                <a:rPr lang="en-US" altLang="zh-CN" sz="3200" dirty="0">
                  <a:latin typeface="Georgia" panose="02040502050405020303" charset="0"/>
                  <a:ea typeface="汉仪楷体简" charset="-122"/>
                  <a:sym typeface="微软雅黑" panose="020B0503020204020204" charset="-122"/>
                </a:rPr>
                <a:t> it </a:t>
              </a:r>
              <a:endParaRPr lang="en-US" altLang="zh-CN" sz="3200" dirty="0">
                <a:latin typeface="Georgia" panose="02040502050405020303" charset="0"/>
                <a:ea typeface="汉仪楷体简" charset="-122"/>
                <a:sym typeface="微软雅黑" panose="020B0503020204020204" charset="-122"/>
              </a:endParaRPr>
            </a:p>
            <a:p>
              <a:pPr lvl="0" algn="ctr" fontAlgn="base">
                <a:buClrTx/>
                <a:buFontTx/>
              </a:pPr>
              <a:r>
                <a:rPr lang="en-US" altLang="zh-CN" sz="3200" dirty="0">
                  <a:latin typeface="Georgia" panose="02040502050405020303" charset="0"/>
                  <a:ea typeface="汉仪楷体简" charset="-122"/>
                  <a:sym typeface="微软雅黑" panose="020B0503020204020204" charset="-122"/>
                </a:rPr>
                <a:t>and see!</a:t>
              </a:r>
              <a:endParaRPr lang="en-US" altLang="zh-CN" sz="3200" dirty="0">
                <a:latin typeface="Georgia" panose="02040502050405020303" charset="0"/>
                <a:ea typeface="汉仪楷体简" charset="-122"/>
                <a:sym typeface="微软雅黑" panose="020B0503020204020204" charset="-122"/>
              </a:endParaRPr>
            </a:p>
          </p:txBody>
        </p:sp>
      </p:grpSp>
      <p:sp>
        <p:nvSpPr>
          <p:cNvPr id="6151" name="矩形 10"/>
          <p:cNvSpPr/>
          <p:nvPr>
            <p:custDataLst>
              <p:tags r:id="rId9"/>
            </p:custDataLst>
          </p:nvPr>
        </p:nvSpPr>
        <p:spPr bwMode="auto">
          <a:xfrm>
            <a:off x="1818958" y="3585845"/>
            <a:ext cx="1447800" cy="619125"/>
          </a:xfrm>
          <a:prstGeom prst="rect">
            <a:avLst/>
          </a:prstGeom>
          <a:noFill/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charset="-122"/>
                <a:sym typeface="微软雅黑" panose="020B0503020204020204" charset="-122"/>
              </a:rPr>
              <a:t>1. </a:t>
            </a:r>
            <a:r>
              <a:rPr lang="en-US" altLang="zh-CN" sz="2800" dirty="0">
                <a:latin typeface="Times New Roman" panose="02020603050405020304" pitchFamily="18" charset="0"/>
                <a:sym typeface="微软雅黑" panose="020B0503020204020204" charset="-122"/>
              </a:rPr>
              <a:t>open</a:t>
            </a:r>
            <a:endParaRPr lang="en-US" altLang="zh-CN" sz="2800" dirty="0">
              <a:latin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6152" name="文本框 11"/>
          <p:cNvSpPr txBox="1"/>
          <p:nvPr>
            <p:custDataLst>
              <p:tags r:id="rId10"/>
            </p:custDataLst>
          </p:nvPr>
        </p:nvSpPr>
        <p:spPr>
          <a:xfrm>
            <a:off x="3171508" y="3616008"/>
            <a:ext cx="1323975" cy="585788"/>
          </a:xfrm>
          <a:prstGeom prst="rect">
            <a:avLst/>
          </a:prstGeom>
          <a:noFill/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lt1"/>
                </a:solidFill>
                <a:latin typeface="+mn-lt"/>
                <a:ea typeface="+mn-ea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lt1"/>
                </a:solidFill>
                <a:latin typeface="+mn-lt"/>
                <a:ea typeface="+mn-ea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lt1"/>
                </a:solidFill>
                <a:latin typeface="+mn-lt"/>
                <a:ea typeface="+mn-ea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 lang="zh-CN" altLang="en-US"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 lang="zh-CN" altLang="en-US"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 lang="zh-CN" altLang="en-US"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 lang="zh-CN" altLang="en-US"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lvl="0" algn="ctr" fontAlgn="base"/>
            <a:r>
              <a:rPr lang="zh-CN" altLang="en-US" sz="2400" dirty="0">
                <a:latin typeface="Georgia" panose="02040502050405020303" charset="0"/>
                <a:ea typeface="汉仪楷体简" charset="-122"/>
              </a:rPr>
              <a:t>打开</a:t>
            </a:r>
            <a:endParaRPr lang="zh-CN" altLang="en-US" sz="2400" dirty="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6153" name="文本框 5"/>
          <p:cNvSpPr/>
          <p:nvPr>
            <p:custDataLst>
              <p:tags r:id="rId11"/>
            </p:custDataLst>
          </p:nvPr>
        </p:nvSpPr>
        <p:spPr>
          <a:xfrm>
            <a:off x="1900238" y="4232275"/>
            <a:ext cx="3548062" cy="1198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2400" dirty="0">
                <a:latin typeface="Georgia" panose="02040502050405020303" charset="0"/>
                <a:ea typeface="汉仪楷体简" charset="-122"/>
              </a:rPr>
              <a:t>2</a:t>
            </a:r>
            <a:r>
              <a:rPr lang="zh-CN" altLang="en-US" sz="2400" dirty="0">
                <a:latin typeface="Georgia" panose="02040502050405020303" charset="0"/>
                <a:ea typeface="汉仪楷体简" charset="-122"/>
              </a:rPr>
              <a:t>、</a:t>
            </a:r>
            <a:r>
              <a:rPr lang="zh-CN" altLang="zh-CN" sz="2400" dirty="0">
                <a:latin typeface="Georgia" panose="02040502050405020303" charset="0"/>
                <a:ea typeface="汉仪楷体简" charset="-122"/>
              </a:rPr>
              <a:t>这是一个祈使句，</a:t>
            </a:r>
            <a:endParaRPr lang="en-US" altLang="zh-CN" sz="2400" dirty="0">
              <a:latin typeface="Georgia" panose="02040502050405020303" charset="0"/>
              <a:ea typeface="汉仪楷体简" charset="-122"/>
            </a:endParaRPr>
          </a:p>
          <a:p>
            <a:pPr lvl="0"/>
            <a:r>
              <a:rPr lang="zh-CN" altLang="zh-CN" sz="2400" dirty="0">
                <a:latin typeface="Georgia" panose="02040502050405020303" charset="0"/>
                <a:ea typeface="汉仪楷体简" charset="-122"/>
              </a:rPr>
              <a:t>动词原形开头，表建议，意思是：打开看看吧！</a:t>
            </a:r>
            <a:endParaRPr lang="zh-CN" altLang="zh-CN" sz="2400" dirty="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6154" name="矩形 10"/>
          <p:cNvSpPr/>
          <p:nvPr>
            <p:custDataLst>
              <p:tags r:id="rId12"/>
            </p:custDataLst>
          </p:nvPr>
        </p:nvSpPr>
        <p:spPr>
          <a:xfrm>
            <a:off x="2252663" y="447040"/>
            <a:ext cx="24177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 fontAlgn="base"/>
            <a:r>
              <a:rPr lang="en-US" altLang="zh-CN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Presentation</a:t>
            </a:r>
            <a:endParaRPr lang="en-US" altLang="zh-CN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6155" name="图片 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932488" y="3505200"/>
            <a:ext cx="2933700" cy="1628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 fill="hold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 fill="hold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 fill="hold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  <p:bldP spid="6152" grpId="0"/>
      <p:bldP spid="61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合 29"/>
          <p:cNvGrpSpPr/>
          <p:nvPr>
            <p:custDataLst>
              <p:tags r:id="rId1"/>
            </p:custDataLst>
          </p:nvPr>
        </p:nvGrpSpPr>
        <p:grpSpPr>
          <a:xfrm>
            <a:off x="5264150" y="1270000"/>
            <a:ext cx="5676900" cy="2786063"/>
            <a:chOff x="7916332" y="4188805"/>
            <a:chExt cx="4481195" cy="2178944"/>
          </a:xfrm>
        </p:grpSpPr>
        <p:pic>
          <p:nvPicPr>
            <p:cNvPr id="8194" name="图片 2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 flipH="1">
              <a:off x="8121861" y="4188805"/>
              <a:ext cx="4070139" cy="217894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8195" name="圆角矩形标注 3"/>
            <p:cNvSpPr/>
            <p:nvPr>
              <p:custDataLst>
                <p:tags r:id="rId4"/>
              </p:custDataLst>
            </p:nvPr>
          </p:nvSpPr>
          <p:spPr>
            <a:xfrm>
              <a:off x="7916332" y="4428303"/>
              <a:ext cx="4481195" cy="1101090"/>
            </a:xfrm>
            <a:prstGeom prst="wedgeRoundRectCallout">
              <a:avLst>
                <a:gd name="adj1" fmla="val -3611"/>
                <a:gd name="adj2" fmla="val -128894"/>
                <a:gd name="adj3" fmla="val 16667"/>
              </a:avLst>
            </a:prstGeom>
            <a:noFill/>
            <a:ln w="38100">
              <a:noFill/>
              <a:miter lim="800000"/>
            </a:ln>
          </p:spPr>
          <p:txBody>
            <a:bodyPr vert="horz" wrap="square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</a:lstStyle>
            <a:p>
              <a:pPr lvl="0" algn="ctr" fontAlgn="base">
                <a:buClrTx/>
                <a:buFontTx/>
              </a:pPr>
              <a:r>
                <a:rPr lang="en-US" altLang="zh-CN" sz="3200">
                  <a:latin typeface="Georgia" panose="02040502050405020303" charset="0"/>
                  <a:ea typeface="汉仪楷体简" charset="-122"/>
                  <a:sym typeface="微软雅黑" panose="020B0503020204020204" charset="-122"/>
                </a:rPr>
                <a:t>1,</a:t>
              </a:r>
              <a:r>
                <a:rPr lang="zh-CN" altLang="en-US" sz="3200">
                  <a:latin typeface="Georgia" panose="02040502050405020303" charset="0"/>
                  <a:ea typeface="汉仪楷体简" charset="-122"/>
                  <a:sym typeface="微软雅黑" panose="020B0503020204020204" charset="-122"/>
                </a:rPr>
                <a:t> </a:t>
              </a:r>
              <a:r>
                <a:rPr lang="en-US" altLang="zh-CN" sz="3200">
                  <a:latin typeface="Georgia" panose="02040502050405020303" charset="0"/>
                  <a:ea typeface="汉仪楷体简" charset="-122"/>
                  <a:sym typeface="微软雅黑" panose="020B0503020204020204" charset="-122"/>
                </a:rPr>
                <a:t>2 … 16.</a:t>
              </a:r>
              <a:endParaRPr lang="en-US" altLang="zh-CN" sz="3200">
                <a:latin typeface="Georgia" panose="02040502050405020303" charset="0"/>
                <a:ea typeface="汉仪楷体简" charset="-122"/>
                <a:sym typeface="微软雅黑" panose="020B0503020204020204" charset="-122"/>
              </a:endParaRPr>
            </a:p>
            <a:p>
              <a:pPr lvl="0" algn="ctr" fontAlgn="base">
                <a:buClrTx/>
                <a:buFontTx/>
              </a:pPr>
              <a:r>
                <a:rPr lang="en-US" altLang="zh-CN" sz="3200">
                  <a:latin typeface="Georgia" panose="02040502050405020303" charset="0"/>
                  <a:ea typeface="汉仪楷体简" charset="-122"/>
                  <a:sym typeface="微软雅黑" panose="020B0503020204020204" charset="-122"/>
                </a:rPr>
                <a:t>You have 16 crayons!</a:t>
              </a:r>
              <a:endParaRPr lang="en-US" altLang="zh-CN" sz="3200">
                <a:latin typeface="Georgia" panose="02040502050405020303" charset="0"/>
                <a:ea typeface="汉仪楷体简" charset="-122"/>
                <a:sym typeface="微软雅黑" panose="020B0503020204020204" charset="-122"/>
              </a:endParaRPr>
            </a:p>
          </p:txBody>
        </p:sp>
      </p:grpSp>
      <p:pic>
        <p:nvPicPr>
          <p:cNvPr id="8196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94450" y="3775075"/>
            <a:ext cx="2933700" cy="1628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7" name="矩形 10"/>
          <p:cNvSpPr/>
          <p:nvPr>
            <p:custDataLst>
              <p:tags r:id="rId7"/>
            </p:custDataLst>
          </p:nvPr>
        </p:nvSpPr>
        <p:spPr>
          <a:xfrm>
            <a:off x="2252663" y="447040"/>
            <a:ext cx="24177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 fontAlgn="base"/>
            <a:r>
              <a:rPr lang="en-US" altLang="zh-CN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Presentation</a:t>
            </a:r>
            <a:endParaRPr lang="en-US" altLang="zh-CN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8198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1743075" y="2154238"/>
            <a:ext cx="3521075" cy="36528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7"/>
          <p:cNvSpPr/>
          <p:nvPr>
            <p:custDataLst>
              <p:tags r:id="rId1"/>
            </p:custDataLst>
          </p:nvPr>
        </p:nvSpPr>
        <p:spPr>
          <a:xfrm>
            <a:off x="873125" y="582613"/>
            <a:ext cx="2403475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eaLnBrk="0" hangingPunct="0">
              <a:buClrTx/>
              <a:buFontTx/>
            </a:pPr>
            <a:r>
              <a:rPr lang="en-US" altLang="zh-CN" sz="3200" b="1" baseline="0" dirty="0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  <a:sym typeface="宋体" panose="02010600030101010101" pitchFamily="2" charset="-122"/>
              </a:rPr>
              <a:t>Explanation</a:t>
            </a:r>
            <a:endParaRPr lang="en-US" altLang="zh-CN" sz="3200" b="1" baseline="0" dirty="0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10242" name="文本框 5"/>
          <p:cNvSpPr/>
          <p:nvPr>
            <p:custDataLst>
              <p:tags r:id="rId2"/>
            </p:custDataLst>
          </p:nvPr>
        </p:nvSpPr>
        <p:spPr>
          <a:xfrm>
            <a:off x="1846263" y="1916113"/>
            <a:ext cx="8745537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eaLnBrk="0" hangingPunct="0">
              <a:buClrTx/>
              <a:buFontTx/>
            </a:pPr>
            <a:r>
              <a:rPr lang="en-US" altLang="zh-CN" sz="3600" b="1" baseline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How many crayons do you have?</a:t>
            </a:r>
            <a:endParaRPr lang="en-US" altLang="zh-CN" sz="3600" b="1" baseline="0" dirty="0">
              <a:solidFill>
                <a:srgbClr val="000000"/>
              </a:solidFill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  <p:sp>
        <p:nvSpPr>
          <p:cNvPr id="10243" name="文本框 7"/>
          <p:cNvSpPr/>
          <p:nvPr>
            <p:custDataLst>
              <p:tags r:id="rId3"/>
            </p:custDataLst>
          </p:nvPr>
        </p:nvSpPr>
        <p:spPr>
          <a:xfrm>
            <a:off x="1846263" y="2589213"/>
            <a:ext cx="10161587" cy="1752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eaLnBrk="0" hangingPunct="0">
              <a:buClrTx/>
              <a:buFontTx/>
            </a:pPr>
            <a:r>
              <a:rPr lang="en-US" altLang="zh-CN" sz="3600" b="1" baseline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How many +</a:t>
            </a:r>
            <a:r>
              <a:rPr lang="zh-CN" altLang="en-US" sz="3600" b="1" baseline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可数名词复数</a:t>
            </a:r>
            <a:r>
              <a:rPr lang="en-US" altLang="zh-CN" sz="3600" b="1" baseline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+ do you have? </a:t>
            </a:r>
            <a:endParaRPr lang="en-US" altLang="zh-CN" sz="3600" b="1" baseline="0" dirty="0">
              <a:solidFill>
                <a:srgbClr val="000000"/>
              </a:solidFill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  <a:p>
            <a:pPr lvl="0" eaLnBrk="0" hangingPunct="0">
              <a:buClrTx/>
              <a:buFontTx/>
            </a:pPr>
            <a:r>
              <a:rPr lang="zh-CN" altLang="en-US" sz="3600" b="1" baseline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你有多少</a:t>
            </a:r>
            <a:r>
              <a:rPr lang="en-US" altLang="zh-CN" sz="3600" b="1" baseline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……</a:t>
            </a:r>
            <a:r>
              <a:rPr lang="zh-CN" altLang="en-US" sz="3600" b="1" baseline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？</a:t>
            </a:r>
            <a:endParaRPr lang="en-US" altLang="zh-CN" sz="3600" b="1" baseline="0" dirty="0">
              <a:solidFill>
                <a:srgbClr val="000000"/>
              </a:solidFill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  <a:p>
            <a:pPr lvl="0" eaLnBrk="0" hangingPunct="0">
              <a:buClrTx/>
              <a:buFontTx/>
            </a:pPr>
            <a:r>
              <a:rPr lang="zh-CN" altLang="en-US" sz="3600" b="1" baseline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回答可以说：</a:t>
            </a:r>
            <a:r>
              <a:rPr lang="en-US" altLang="zh-CN" sz="3600" b="1" baseline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I have +</a:t>
            </a:r>
            <a:r>
              <a:rPr lang="zh-CN" altLang="en-US" sz="3600" b="1" baseline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数量或直接说数字</a:t>
            </a:r>
            <a:r>
              <a:rPr lang="en-US" altLang="zh-CN" sz="3600" b="1" baseline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.</a:t>
            </a:r>
            <a:endParaRPr lang="en-US" altLang="zh-CN" sz="3600" b="1" baseline="0" dirty="0">
              <a:solidFill>
                <a:srgbClr val="000000"/>
              </a:solidFill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sp>
        <p:nvSpPr>
          <p:cNvPr id="10244" name="文本框 9"/>
          <p:cNvSpPr/>
          <p:nvPr>
            <p:custDataLst>
              <p:tags r:id="rId4"/>
            </p:custDataLst>
          </p:nvPr>
        </p:nvSpPr>
        <p:spPr>
          <a:xfrm>
            <a:off x="1741488" y="4491038"/>
            <a:ext cx="9539088" cy="120032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eaLnBrk="0" hangingPunct="0">
              <a:buClrTx/>
              <a:buFontTx/>
            </a:pPr>
            <a:r>
              <a:rPr lang="zh-CN" altLang="en-US" sz="3600" b="1" baseline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例如：</a:t>
            </a:r>
            <a:r>
              <a:rPr lang="en-US" altLang="zh-CN" sz="3600" b="1" baseline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— How many books do you have?                 </a:t>
            </a:r>
            <a:endParaRPr lang="en-US" altLang="zh-CN" sz="3600" b="1" baseline="0" dirty="0">
              <a:solidFill>
                <a:srgbClr val="000000"/>
              </a:solidFill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  <a:p>
            <a:pPr lvl="0" eaLnBrk="0" hangingPunct="0">
              <a:buClrTx/>
              <a:buFontTx/>
            </a:pPr>
            <a:r>
              <a:rPr lang="en-US" altLang="zh-CN" sz="3600" b="1" baseline="0" dirty="0">
                <a:solidFill>
                  <a:srgbClr val="000000"/>
                </a:solidFill>
                <a:latin typeface="Georgia" panose="02040502050405020303" charset="0"/>
                <a:ea typeface="汉仪楷体简" charset="-122"/>
                <a:sym typeface="微软雅黑" panose="020B0503020204020204" charset="-122"/>
              </a:rPr>
              <a:t>            — I have 50.</a:t>
            </a:r>
            <a:endParaRPr lang="en-US" altLang="zh-CN" sz="3600" b="1" baseline="0" dirty="0">
              <a:solidFill>
                <a:srgbClr val="000000"/>
              </a:solidFill>
              <a:latin typeface="Georgia" panose="02040502050405020303" charset="0"/>
              <a:ea typeface="汉仪楷体简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542925" y="1162050"/>
            <a:ext cx="8999538" cy="5287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0" name="文本框 2"/>
          <p:cNvSpPr txBox="1"/>
          <p:nvPr>
            <p:custDataLst>
              <p:tags r:id="rId3"/>
            </p:custDataLst>
          </p:nvPr>
        </p:nvSpPr>
        <p:spPr>
          <a:xfrm>
            <a:off x="3246438" y="2284413"/>
            <a:ext cx="3902075" cy="644525"/>
          </a:xfrm>
          <a:prstGeom prst="rect">
            <a:avLst/>
          </a:prstGeom>
          <a:noFill/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lstStyle/>
          <a:p>
            <a:pPr fontAlgn="auto">
              <a:buClrTx/>
              <a:buSzTx/>
              <a:buFontTx/>
            </a:pPr>
            <a:r>
              <a:rPr lang="en-US" altLang="zh-CN" sz="3600" strike="noStrike" noProof="1">
                <a:solidFill>
                  <a:srgbClr val="FFC000"/>
                </a:solidFill>
                <a:latin typeface="Georgia" panose="02040502050405020303" charset="0"/>
                <a:ea typeface="汉仪楷体简" charset="-122"/>
                <a:cs typeface="Times New Roman" panose="02020603050405020304" pitchFamily="18" charset="0"/>
                <a:sym typeface="+mn-ea"/>
              </a:rPr>
              <a:t>Open it and see!</a:t>
            </a:r>
            <a:endParaRPr lang="en-US" altLang="zh-CN" sz="3600" strike="noStrike" noProof="1">
              <a:solidFill>
                <a:srgbClr val="FFC000"/>
              </a:solidFill>
              <a:latin typeface="Georgia" panose="02040502050405020303" charset="0"/>
              <a:ea typeface="汉仪楷体简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291" name="文本框 7"/>
          <p:cNvSpPr/>
          <p:nvPr>
            <p:custDataLst>
              <p:tags r:id="rId4"/>
            </p:custDataLst>
          </p:nvPr>
        </p:nvSpPr>
        <p:spPr>
          <a:xfrm>
            <a:off x="1397000" y="2928938"/>
            <a:ext cx="6508750" cy="1752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sz="3600" dirty="0">
                <a:solidFill>
                  <a:schemeClr val="bg1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句型结构：实义动词原形（</a:t>
            </a:r>
            <a:r>
              <a:rPr lang="en-US" altLang="zh-CN" sz="3600" dirty="0">
                <a:solidFill>
                  <a:schemeClr val="bg1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+</a:t>
            </a:r>
            <a:r>
              <a:rPr lang="en-US" altLang="zh-CN" sz="3600" dirty="0" err="1">
                <a:solidFill>
                  <a:schemeClr val="bg1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其他</a:t>
            </a:r>
            <a:r>
              <a:rPr lang="en-US" altLang="zh-CN" sz="3600" dirty="0">
                <a:solidFill>
                  <a:schemeClr val="bg1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).</a:t>
            </a:r>
            <a:endParaRPr lang="en-US" altLang="zh-CN" sz="3600" dirty="0">
              <a:solidFill>
                <a:schemeClr val="bg1"/>
              </a:solidFill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3600" dirty="0">
                <a:solidFill>
                  <a:schemeClr val="bg1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否定形式，在句首加</a:t>
            </a:r>
            <a:r>
              <a:rPr lang="en-US" altLang="zh-CN" sz="3600" dirty="0">
                <a:solidFill>
                  <a:schemeClr val="bg1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 “Don’t”</a:t>
            </a:r>
            <a:r>
              <a:rPr lang="zh-CN" altLang="en-US" sz="3600" dirty="0">
                <a:solidFill>
                  <a:schemeClr val="bg1"/>
                </a:solidFill>
                <a:latin typeface="Georgia" panose="02040502050405020303" charset="0"/>
                <a:ea typeface="汉仪楷体简" charset="-122"/>
                <a:sym typeface="宋体" panose="02010600030101010101" pitchFamily="2" charset="-122"/>
              </a:rPr>
              <a:t>。</a:t>
            </a:r>
            <a:endParaRPr lang="zh-CN" altLang="zh-CN" sz="3600" dirty="0">
              <a:solidFill>
                <a:schemeClr val="bg1"/>
              </a:solidFill>
              <a:latin typeface="Georgia" panose="02040502050405020303" charset="0"/>
              <a:ea typeface="汉仪楷体简" charset="-122"/>
              <a:sym typeface="宋体" panose="02010600030101010101" pitchFamily="2" charset="-122"/>
            </a:endParaRPr>
          </a:p>
        </p:txBody>
      </p:sp>
      <p:sp>
        <p:nvSpPr>
          <p:cNvPr id="12292" name="TextBox 10"/>
          <p:cNvSpPr/>
          <p:nvPr>
            <p:custDataLst>
              <p:tags r:id="rId5"/>
            </p:custDataLst>
          </p:nvPr>
        </p:nvSpPr>
        <p:spPr>
          <a:xfrm>
            <a:off x="725487" y="412750"/>
            <a:ext cx="2923403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200" b="1" dirty="0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</a:rPr>
              <a:t>Explanation</a:t>
            </a:r>
            <a:endParaRPr lang="en-US" altLang="zh-CN" sz="3200" b="1" dirty="0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12293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6865938" y="1428096"/>
            <a:ext cx="5353050" cy="5438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 fill="hold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 fill="hold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9"/>
          <p:cNvSpPr/>
          <p:nvPr>
            <p:custDataLst>
              <p:tags r:id="rId1"/>
            </p:custDataLst>
          </p:nvPr>
        </p:nvSpPr>
        <p:spPr>
          <a:xfrm>
            <a:off x="923925" y="515938"/>
            <a:ext cx="32162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200" b="1" dirty="0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</a:rPr>
              <a:t>Play a game</a:t>
            </a:r>
            <a:endParaRPr lang="en-US" altLang="zh-CN" sz="3200" b="1" dirty="0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grpSp>
        <p:nvGrpSpPr>
          <p:cNvPr id="14338" name="组合 2"/>
          <p:cNvGrpSpPr/>
          <p:nvPr>
            <p:custDataLst>
              <p:tags r:id="rId2"/>
            </p:custDataLst>
          </p:nvPr>
        </p:nvGrpSpPr>
        <p:grpSpPr>
          <a:xfrm>
            <a:off x="746125" y="2273068"/>
            <a:ext cx="6773863" cy="2822807"/>
            <a:chOff x="1313328" y="2119384"/>
            <a:chExt cx="6773545" cy="2823829"/>
          </a:xfrm>
        </p:grpSpPr>
        <p:sp>
          <p:nvSpPr>
            <p:cNvPr id="14339" name="Text Box 9"/>
            <p:cNvSpPr/>
            <p:nvPr>
              <p:custDataLst>
                <p:tags r:id="rId3"/>
              </p:custDataLst>
            </p:nvPr>
          </p:nvSpPr>
          <p:spPr>
            <a:xfrm>
              <a:off x="3929170" y="2119384"/>
              <a:ext cx="1556147" cy="50689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</a:lstStyle>
            <a:p>
              <a:pPr lvl="0" algn="ctr">
                <a:spcBef>
                  <a:spcPct val="50000"/>
                </a:spcBef>
              </a:pPr>
              <a:r>
                <a:rPr lang="zh-CN" altLang="en-US" sz="2700" b="1" dirty="0">
                  <a:solidFill>
                    <a:srgbClr val="4CBDC8"/>
                  </a:solidFill>
                  <a:latin typeface="Georgia" panose="02040502050405020303" charset="0"/>
                  <a:ea typeface="汉仪楷体简" charset="-122"/>
                </a:rPr>
                <a:t>对对碰</a:t>
              </a:r>
              <a:endParaRPr lang="zh-CN" altLang="en-US" sz="2700" b="1" dirty="0">
                <a:solidFill>
                  <a:srgbClr val="4CBDC8"/>
                </a:solidFill>
                <a:latin typeface="Georgia" panose="02040502050405020303" charset="0"/>
                <a:ea typeface="汉仪楷体简" charset="-122"/>
              </a:endParaRPr>
            </a:p>
          </p:txBody>
        </p:sp>
        <p:sp>
          <p:nvSpPr>
            <p:cNvPr id="14340" name="Text Box 8"/>
            <p:cNvSpPr/>
            <p:nvPr>
              <p:custDataLst>
                <p:tags r:id="rId4"/>
              </p:custDataLst>
            </p:nvPr>
          </p:nvSpPr>
          <p:spPr>
            <a:xfrm>
              <a:off x="1313328" y="2638057"/>
              <a:ext cx="6773545" cy="2305156"/>
            </a:xfrm>
            <a:prstGeom prst="rect">
              <a:avLst/>
            </a:prstGeom>
            <a:noFill/>
            <a:ln>
              <a:noFill/>
              <a:miter lim="800000"/>
            </a:ln>
            <a:effectLst>
              <a:prstShdw prst="shdw11">
                <a:schemeClr val="bg2">
                  <a:alpha val="50000"/>
                </a:schemeClr>
              </a:prstShdw>
            </a:effectLst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</a:lstStyle>
            <a:p>
              <a:pPr lvl="0">
                <a:lnSpc>
                  <a:spcPct val="110000"/>
                </a:lnSpc>
                <a:spcBef>
                  <a:spcPct val="50000"/>
                </a:spcBef>
              </a:pPr>
              <a:r>
                <a:rPr lang="en-US" altLang="zh-CN" sz="2400" dirty="0">
                  <a:latin typeface="Georgia" panose="02040502050405020303" charset="0"/>
                  <a:ea typeface="汉仪楷体简" charset="-122"/>
                </a:rPr>
                <a:t>1</a:t>
              </a:r>
              <a:r>
                <a:rPr lang="zh-CN" altLang="en-US" sz="2400" dirty="0">
                  <a:latin typeface="Georgia" panose="02040502050405020303" charset="0"/>
                  <a:ea typeface="汉仪楷体简" charset="-122"/>
                </a:rPr>
                <a:t>、两人一组，同学</a:t>
              </a:r>
              <a:r>
                <a:rPr lang="en-US" altLang="zh-CN" sz="2400" dirty="0">
                  <a:latin typeface="Georgia" panose="02040502050405020303" charset="0"/>
                  <a:ea typeface="汉仪楷体简" charset="-122"/>
                </a:rPr>
                <a:t>A</a:t>
              </a:r>
              <a:r>
                <a:rPr lang="zh-CN" altLang="en-US" sz="2400" dirty="0">
                  <a:latin typeface="Georgia" panose="02040502050405020303" charset="0"/>
                  <a:ea typeface="汉仪楷体简" charset="-122"/>
                </a:rPr>
                <a:t>抽一张如</a:t>
              </a:r>
              <a:r>
                <a:rPr lang="en-US" altLang="zh-CN" sz="2400" dirty="0">
                  <a:latin typeface="Georgia" panose="02040502050405020303" charset="0"/>
                  <a:ea typeface="汉仪楷体简" charset="-122"/>
                </a:rPr>
                <a:t> pencils</a:t>
              </a:r>
              <a:r>
                <a:rPr lang="zh-CN" altLang="en-US" sz="2400" dirty="0">
                  <a:latin typeface="Georgia" panose="02040502050405020303" charset="0"/>
                  <a:ea typeface="汉仪楷体简" charset="-122"/>
                </a:rPr>
                <a:t>，同学</a:t>
              </a:r>
              <a:r>
                <a:rPr lang="en-US" altLang="zh-CN" sz="2400" dirty="0">
                  <a:latin typeface="Georgia" panose="02040502050405020303" charset="0"/>
                  <a:ea typeface="汉仪楷体简" charset="-122"/>
                </a:rPr>
                <a:t>B </a:t>
              </a:r>
              <a:r>
                <a:rPr lang="zh-CN" altLang="en-US" sz="2400" dirty="0">
                  <a:latin typeface="Georgia" panose="02040502050405020303" charset="0"/>
                  <a:ea typeface="汉仪楷体简" charset="-122"/>
                </a:rPr>
                <a:t>抽到数字</a:t>
              </a:r>
              <a:r>
                <a:rPr lang="en-US" altLang="zh-CN" sz="2400" dirty="0">
                  <a:latin typeface="Georgia" panose="02040502050405020303" charset="0"/>
                  <a:ea typeface="汉仪楷体简" charset="-122"/>
                </a:rPr>
                <a:t>17</a:t>
              </a:r>
              <a:r>
                <a:rPr lang="zh-CN" altLang="en-US" sz="2400" dirty="0">
                  <a:latin typeface="Georgia" panose="02040502050405020303" charset="0"/>
                  <a:ea typeface="汉仪楷体简" charset="-122"/>
                </a:rPr>
                <a:t>，那么</a:t>
              </a:r>
              <a:r>
                <a:rPr lang="en-US" altLang="zh-CN" sz="2400" dirty="0">
                  <a:latin typeface="Georgia" panose="02040502050405020303" charset="0"/>
                  <a:ea typeface="汉仪楷体简" charset="-122"/>
                </a:rPr>
                <a:t> A, B </a:t>
              </a:r>
              <a:r>
                <a:rPr lang="zh-CN" altLang="en-US" sz="2400" dirty="0">
                  <a:latin typeface="Georgia" panose="02040502050405020303" charset="0"/>
                  <a:ea typeface="汉仪楷体简" charset="-122"/>
                </a:rPr>
                <a:t>配成对。</a:t>
              </a:r>
              <a:r>
                <a:rPr lang="en-US" altLang="zh-CN" sz="2400" dirty="0">
                  <a:latin typeface="Georgia" panose="02040502050405020303" charset="0"/>
                  <a:ea typeface="汉仪楷体简" charset="-122"/>
                </a:rPr>
                <a:t>			</a:t>
              </a:r>
              <a:r>
                <a:rPr lang="zh-CN" altLang="en-US" sz="2400" dirty="0">
                  <a:latin typeface="Georgia" panose="02040502050405020303" charset="0"/>
                  <a:ea typeface="汉仪楷体简" charset="-122"/>
                </a:rPr>
                <a:t>同学</a:t>
              </a:r>
              <a:r>
                <a:rPr lang="en-US" altLang="zh-CN" sz="2400" dirty="0">
                  <a:latin typeface="Georgia" panose="02040502050405020303" charset="0"/>
                  <a:ea typeface="汉仪楷体简" charset="-122"/>
                </a:rPr>
                <a:t> A </a:t>
              </a:r>
              <a:r>
                <a:rPr lang="zh-CN" altLang="en-US" sz="2400" dirty="0">
                  <a:latin typeface="Georgia" panose="02040502050405020303" charset="0"/>
                  <a:ea typeface="汉仪楷体简" charset="-122"/>
                </a:rPr>
                <a:t>问同学</a:t>
              </a:r>
              <a:r>
                <a:rPr lang="en-US" altLang="zh-CN" sz="2400" dirty="0">
                  <a:latin typeface="Georgia" panose="02040502050405020303" charset="0"/>
                  <a:ea typeface="汉仪楷体简" charset="-122"/>
                </a:rPr>
                <a:t> B</a:t>
              </a:r>
              <a:r>
                <a:rPr lang="zh-CN" altLang="en-US" sz="2400" dirty="0">
                  <a:latin typeface="Georgia" panose="02040502050405020303" charset="0"/>
                  <a:ea typeface="汉仪楷体简" charset="-122"/>
                </a:rPr>
                <a:t>：</a:t>
              </a:r>
              <a:r>
                <a:rPr lang="en-US" altLang="zh-CN" sz="2400" dirty="0">
                  <a:latin typeface="Georgia" panose="02040502050405020303" charset="0"/>
                  <a:ea typeface="汉仪楷体简" charset="-122"/>
                </a:rPr>
                <a:t>How many pencils do you have?   </a:t>
              </a:r>
              <a:r>
                <a:rPr lang="zh-CN" altLang="en-US" sz="2400" dirty="0">
                  <a:latin typeface="Georgia" panose="02040502050405020303" charset="0"/>
                  <a:ea typeface="汉仪楷体简" charset="-122"/>
                </a:rPr>
                <a:t>同学 </a:t>
              </a:r>
              <a:r>
                <a:rPr lang="en-US" altLang="zh-CN" sz="2400" dirty="0">
                  <a:latin typeface="Georgia" panose="02040502050405020303" charset="0"/>
                  <a:ea typeface="汉仪楷体简" charset="-122"/>
                </a:rPr>
                <a:t>B </a:t>
              </a:r>
              <a:r>
                <a:rPr lang="zh-CN" altLang="en-US" sz="2400" dirty="0">
                  <a:latin typeface="Georgia" panose="02040502050405020303" charset="0"/>
                  <a:ea typeface="汉仪楷体简" charset="-122"/>
                </a:rPr>
                <a:t>则回答：</a:t>
              </a:r>
              <a:r>
                <a:rPr lang="en-US" altLang="zh-CN" sz="2400" dirty="0">
                  <a:latin typeface="Georgia" panose="02040502050405020303" charset="0"/>
                  <a:ea typeface="汉仪楷体简" charset="-122"/>
                </a:rPr>
                <a:t> I have 17.</a:t>
              </a:r>
              <a:endParaRPr lang="en-US" altLang="zh-CN" sz="2400" dirty="0">
                <a:latin typeface="Georgia" panose="02040502050405020303" charset="0"/>
                <a:ea typeface="汉仪楷体简" charset="-122"/>
              </a:endParaRPr>
            </a:p>
            <a:p>
              <a:pPr lvl="0">
                <a:lnSpc>
                  <a:spcPct val="110000"/>
                </a:lnSpc>
                <a:spcBef>
                  <a:spcPct val="50000"/>
                </a:spcBef>
              </a:pPr>
              <a:r>
                <a:rPr lang="en-US" altLang="zh-CN" sz="2400" dirty="0">
                  <a:latin typeface="Georgia" panose="02040502050405020303" charset="0"/>
                  <a:ea typeface="汉仪楷体简" charset="-122"/>
                </a:rPr>
                <a:t>2</a:t>
              </a:r>
              <a:r>
                <a:rPr lang="zh-CN" altLang="en-US" sz="2400" dirty="0">
                  <a:latin typeface="Georgia" panose="02040502050405020303" charset="0"/>
                  <a:ea typeface="汉仪楷体简" charset="-122"/>
                </a:rPr>
                <a:t>、问答正确，配对成功，各加一分。</a:t>
              </a:r>
              <a:endParaRPr lang="zh-CN" altLang="en-US" sz="2400" dirty="0">
                <a:latin typeface="Georgia" panose="02040502050405020303" charset="0"/>
                <a:ea typeface="汉仪楷体简" charset="-122"/>
              </a:endParaRPr>
            </a:p>
          </p:txBody>
        </p:sp>
      </p:grpSp>
      <p:pic>
        <p:nvPicPr>
          <p:cNvPr id="14341" name="图片 1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-39687" y="5095875"/>
            <a:ext cx="1925637" cy="1762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2" name="图片 1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9956800" y="-192087"/>
            <a:ext cx="2235200" cy="2851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43" name="文本框 1"/>
          <p:cNvSpPr/>
          <p:nvPr>
            <p:custDataLst>
              <p:tags r:id="rId9"/>
            </p:custDataLst>
          </p:nvPr>
        </p:nvSpPr>
        <p:spPr>
          <a:xfrm>
            <a:off x="8742363" y="2806700"/>
            <a:ext cx="2808287" cy="304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 fontAlgn="t"/>
            <a:r>
              <a:rPr lang="en-US" altLang="zh-CN" sz="3200" b="1">
                <a:solidFill>
                  <a:srgbClr val="948A54"/>
                </a:solidFill>
                <a:latin typeface="Georgia" panose="02040502050405020303" charset="0"/>
                <a:ea typeface="汉仪楷体简" charset="-122"/>
              </a:rPr>
              <a:t>pencils </a:t>
            </a:r>
            <a:r>
              <a:rPr lang="en-US" altLang="zh-CN" sz="3200" b="1">
                <a:solidFill>
                  <a:srgbClr val="00B0F0"/>
                </a:solidFill>
                <a:latin typeface="Georgia" panose="02040502050405020303" charset="0"/>
                <a:ea typeface="汉仪楷体简" charset="-122"/>
              </a:rPr>
              <a:t>(17)</a:t>
            </a:r>
            <a:endParaRPr lang="zh-CN" altLang="zh-CN" sz="3200">
              <a:solidFill>
                <a:srgbClr val="00B0F0"/>
              </a:solidFill>
              <a:latin typeface="Georgia" panose="02040502050405020303" charset="0"/>
              <a:ea typeface="汉仪楷体简" charset="-122"/>
            </a:endParaRPr>
          </a:p>
          <a:p>
            <a:pPr lvl="0" fontAlgn="t"/>
            <a:r>
              <a:rPr lang="en-US" altLang="zh-CN" sz="3200" b="1">
                <a:solidFill>
                  <a:srgbClr val="948A54"/>
                </a:solidFill>
                <a:latin typeface="Georgia" panose="02040502050405020303" charset="0"/>
                <a:ea typeface="汉仪楷体简" charset="-122"/>
              </a:rPr>
              <a:t>crayons </a:t>
            </a:r>
            <a:r>
              <a:rPr lang="en-US" altLang="zh-CN" sz="3200" b="1">
                <a:solidFill>
                  <a:srgbClr val="00B0F0"/>
                </a:solidFill>
                <a:latin typeface="Georgia" panose="02040502050405020303" charset="0"/>
                <a:ea typeface="汉仪楷体简" charset="-122"/>
              </a:rPr>
              <a:t>(15)</a:t>
            </a:r>
            <a:endParaRPr lang="zh-CN" altLang="zh-CN" sz="3200" b="1">
              <a:solidFill>
                <a:srgbClr val="00B0F0"/>
              </a:solidFill>
              <a:latin typeface="Georgia" panose="02040502050405020303" charset="0"/>
              <a:ea typeface="汉仪楷体简" charset="-122"/>
            </a:endParaRPr>
          </a:p>
          <a:p>
            <a:pPr lvl="0" fontAlgn="t"/>
            <a:r>
              <a:rPr lang="en-US" altLang="zh-CN" sz="3200" b="1">
                <a:solidFill>
                  <a:srgbClr val="948A54"/>
                </a:solidFill>
                <a:latin typeface="Georgia" panose="02040502050405020303" charset="0"/>
                <a:ea typeface="汉仪楷体简" charset="-122"/>
              </a:rPr>
              <a:t>cars </a:t>
            </a:r>
            <a:r>
              <a:rPr lang="en-US" altLang="zh-CN" sz="3200" b="1">
                <a:solidFill>
                  <a:srgbClr val="00B0F0"/>
                </a:solidFill>
                <a:latin typeface="Georgia" panose="02040502050405020303" charset="0"/>
                <a:ea typeface="汉仪楷体简" charset="-122"/>
              </a:rPr>
              <a:t>(19)</a:t>
            </a:r>
            <a:endParaRPr lang="zh-CN" altLang="zh-CN" sz="3200" b="1">
              <a:solidFill>
                <a:srgbClr val="00B0F0"/>
              </a:solidFill>
              <a:latin typeface="Georgia" panose="02040502050405020303" charset="0"/>
              <a:ea typeface="汉仪楷体简" charset="-122"/>
            </a:endParaRPr>
          </a:p>
          <a:p>
            <a:pPr lvl="0" fontAlgn="t"/>
            <a:r>
              <a:rPr lang="en-US" altLang="zh-CN" sz="3200" b="1">
                <a:solidFill>
                  <a:srgbClr val="948A54"/>
                </a:solidFill>
                <a:latin typeface="Georgia" panose="02040502050405020303" charset="0"/>
                <a:ea typeface="汉仪楷体简" charset="-122"/>
              </a:rPr>
              <a:t>balls </a:t>
            </a:r>
            <a:r>
              <a:rPr lang="en-US" altLang="zh-CN" sz="3200" b="1">
                <a:solidFill>
                  <a:srgbClr val="00B0F0"/>
                </a:solidFill>
                <a:latin typeface="Georgia" panose="02040502050405020303" charset="0"/>
                <a:ea typeface="汉仪楷体简" charset="-122"/>
              </a:rPr>
              <a:t>(16) </a:t>
            </a:r>
            <a:r>
              <a:rPr lang="en-US" altLang="zh-CN" sz="3200" b="1">
                <a:solidFill>
                  <a:srgbClr val="948A54"/>
                </a:solidFill>
                <a:latin typeface="Georgia" panose="02040502050405020303" charset="0"/>
                <a:ea typeface="汉仪楷体简" charset="-122"/>
              </a:rPr>
              <a:t>rulers</a:t>
            </a:r>
            <a:r>
              <a:rPr lang="en-US" altLang="zh-CN" sz="3200" b="1">
                <a:solidFill>
                  <a:srgbClr val="00B0F0"/>
                </a:solidFill>
                <a:latin typeface="Georgia" panose="02040502050405020303" charset="0"/>
                <a:ea typeface="汉仪楷体简" charset="-122"/>
              </a:rPr>
              <a:t> (20)</a:t>
            </a:r>
            <a:endParaRPr lang="zh-CN" altLang="zh-CN" sz="3200" b="1">
              <a:solidFill>
                <a:srgbClr val="00B0F0"/>
              </a:solidFill>
              <a:latin typeface="Georgia" panose="02040502050405020303" charset="0"/>
              <a:ea typeface="汉仪楷体简" charset="-122"/>
            </a:endParaRPr>
          </a:p>
          <a:p>
            <a:pPr lvl="0" fontAlgn="t"/>
            <a:r>
              <a:rPr lang="en-US" altLang="zh-CN" sz="3200" b="1">
                <a:solidFill>
                  <a:srgbClr val="948A54"/>
                </a:solidFill>
                <a:latin typeface="Georgia" panose="02040502050405020303" charset="0"/>
                <a:ea typeface="汉仪楷体简" charset="-122"/>
              </a:rPr>
              <a:t>books </a:t>
            </a:r>
            <a:r>
              <a:rPr lang="en-US" altLang="zh-CN" sz="3200" b="1">
                <a:solidFill>
                  <a:srgbClr val="00B0F0"/>
                </a:solidFill>
                <a:latin typeface="Georgia" panose="02040502050405020303" charset="0"/>
                <a:ea typeface="汉仪楷体简" charset="-122"/>
              </a:rPr>
              <a:t>(18)</a:t>
            </a:r>
            <a:endParaRPr lang="zh-CN" altLang="zh-CN" sz="3200" b="1">
              <a:solidFill>
                <a:srgbClr val="00B0F0"/>
              </a:solidFill>
              <a:latin typeface="Georgia" panose="02040502050405020303" charset="0"/>
              <a:ea typeface="汉仪楷体简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 fill="hold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fill="hold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92313" y="1309688"/>
            <a:ext cx="8153400" cy="474186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lnSpc>
                <a:spcPct val="180000"/>
              </a:lnSpc>
            </a:pPr>
            <a:r>
              <a:rPr lang="zh-CN" altLang="en-US" sz="2400">
                <a:latin typeface="Georgia" panose="02040502050405020303" charset="0"/>
                <a:ea typeface="汉仪楷体简" charset="-122"/>
              </a:rPr>
              <a:t>一、选择正确的答案。 </a:t>
            </a:r>
            <a:endParaRPr lang="zh-CN" altLang="en-US" sz="2400">
              <a:latin typeface="Georgia" panose="02040502050405020303" charset="0"/>
              <a:ea typeface="汉仪楷体简" charset="-122"/>
            </a:endParaRPr>
          </a:p>
          <a:p>
            <a:pPr lvl="0" fontAlgn="base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(1) —How many books do you have?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 indent="450850" fontAlgn="base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—________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 indent="450850" fontAlgn="base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A.I see 12.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　                  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B.I have 13.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 fontAlgn="base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(2) —How many ______ do you have?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 indent="450850" fontAlgn="base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—I have 14.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 indent="450850" fontAlgn="base">
              <a:lnSpc>
                <a:spcPct val="180000"/>
              </a:lnSpc>
            </a:pPr>
            <a:r>
              <a:rPr lang="zh-CN" altLang="en-US" sz="2400">
                <a:latin typeface="Georgia" panose="02040502050405020303" charset="0"/>
                <a:ea typeface="汉仪楷体简" charset="-122"/>
              </a:rPr>
              <a:t>　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A.kite                         B.kites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6386" name="Freeform: Shape 37"/>
          <p:cNvSpPr/>
          <p:nvPr>
            <p:custDataLst>
              <p:tags r:id="rId2"/>
            </p:custDataLst>
          </p:nvPr>
        </p:nvSpPr>
        <p:spPr>
          <a:xfrm>
            <a:off x="230188" y="63500"/>
            <a:ext cx="923925" cy="709613"/>
          </a:xfrm>
          <a:custGeom>
            <a:avLst/>
            <a:gdLst/>
            <a:ahLst/>
            <a:cxnLst>
              <a:cxn ang="0">
                <a:pos x="10" y="37"/>
              </a:cxn>
              <a:cxn ang="0">
                <a:pos x="0" y="25"/>
              </a:cxn>
              <a:cxn ang="0">
                <a:pos x="6" y="18"/>
              </a:cxn>
              <a:cxn ang="0">
                <a:pos x="15" y="30"/>
              </a:cxn>
              <a:cxn ang="0">
                <a:pos x="10" y="37"/>
              </a:cxn>
              <a:cxn ang="0">
                <a:pos x="50" y="50"/>
              </a:cxn>
              <a:cxn ang="0">
                <a:pos x="43" y="55"/>
              </a:cxn>
              <a:cxn ang="0">
                <a:pos x="29" y="52"/>
              </a:cxn>
              <a:cxn ang="0">
                <a:pos x="15" y="55"/>
              </a:cxn>
              <a:cxn ang="0">
                <a:pos x="9" y="50"/>
              </a:cxn>
              <a:cxn ang="0">
                <a:pos x="29" y="29"/>
              </a:cxn>
              <a:cxn ang="0">
                <a:pos x="50" y="50"/>
              </a:cxn>
              <a:cxn ang="0">
                <a:pos x="21" y="21"/>
              </a:cxn>
              <a:cxn ang="0">
                <a:pos x="12" y="9"/>
              </a:cxn>
              <a:cxn ang="0">
                <a:pos x="18" y="0"/>
              </a:cxn>
              <a:cxn ang="0">
                <a:pos x="28" y="13"/>
              </a:cxn>
              <a:cxn ang="0">
                <a:pos x="21" y="21"/>
              </a:cxn>
              <a:cxn ang="0">
                <a:pos x="31" y="13"/>
              </a:cxn>
              <a:cxn ang="0">
                <a:pos x="41" y="0"/>
              </a:cxn>
              <a:cxn ang="0">
                <a:pos x="47" y="9"/>
              </a:cxn>
              <a:cxn ang="0">
                <a:pos x="38" y="21"/>
              </a:cxn>
              <a:cxn ang="0">
                <a:pos x="31" y="13"/>
              </a:cxn>
              <a:cxn ang="0">
                <a:pos x="59" y="25"/>
              </a:cxn>
              <a:cxn ang="0">
                <a:pos x="49" y="37"/>
              </a:cxn>
              <a:cxn ang="0">
                <a:pos x="44" y="30"/>
              </a:cxn>
              <a:cxn ang="0">
                <a:pos x="53" y="18"/>
              </a:cxn>
              <a:cxn ang="0">
                <a:pos x="59" y="25"/>
              </a:cxn>
            </a:cxnLst>
            <a:rect l="l" t="t" r="r" b="b"/>
            <a:pathLst>
              <a:path w="59" h="55">
                <a:moveTo>
                  <a:pt x="10" y="37"/>
                </a:moveTo>
                <a:cubicBezTo>
                  <a:pt x="4" y="37"/>
                  <a:pt x="0" y="30"/>
                  <a:pt x="0" y="25"/>
                </a:cubicBezTo>
                <a:cubicBezTo>
                  <a:pt x="0" y="21"/>
                  <a:pt x="2" y="18"/>
                  <a:pt x="6" y="18"/>
                </a:cubicBezTo>
                <a:cubicBezTo>
                  <a:pt x="11" y="18"/>
                  <a:pt x="15" y="25"/>
                  <a:pt x="15" y="30"/>
                </a:cubicBezTo>
                <a:cubicBezTo>
                  <a:pt x="15" y="33"/>
                  <a:pt x="14" y="37"/>
                  <a:pt x="10" y="37"/>
                </a:cubicBezTo>
                <a:close/>
                <a:moveTo>
                  <a:pt x="50" y="50"/>
                </a:moveTo>
                <a:cubicBezTo>
                  <a:pt x="50" y="54"/>
                  <a:pt x="46" y="55"/>
                  <a:pt x="43" y="55"/>
                </a:cubicBezTo>
                <a:cubicBezTo>
                  <a:pt x="38" y="55"/>
                  <a:pt x="34" y="52"/>
                  <a:pt x="29" y="52"/>
                </a:cubicBezTo>
                <a:cubicBezTo>
                  <a:pt x="25" y="52"/>
                  <a:pt x="21" y="55"/>
                  <a:pt x="15" y="55"/>
                </a:cubicBezTo>
                <a:cubicBezTo>
                  <a:pt x="12" y="55"/>
                  <a:pt x="9" y="54"/>
                  <a:pt x="9" y="50"/>
                </a:cubicBezTo>
                <a:cubicBezTo>
                  <a:pt x="9" y="41"/>
                  <a:pt x="21" y="29"/>
                  <a:pt x="29" y="29"/>
                </a:cubicBezTo>
                <a:cubicBezTo>
                  <a:pt x="38" y="29"/>
                  <a:pt x="50" y="41"/>
                  <a:pt x="50" y="50"/>
                </a:cubicBezTo>
                <a:close/>
                <a:moveTo>
                  <a:pt x="21" y="21"/>
                </a:moveTo>
                <a:cubicBezTo>
                  <a:pt x="15" y="21"/>
                  <a:pt x="12" y="14"/>
                  <a:pt x="12" y="9"/>
                </a:cubicBezTo>
                <a:cubicBezTo>
                  <a:pt x="12" y="5"/>
                  <a:pt x="14" y="0"/>
                  <a:pt x="18" y="0"/>
                </a:cubicBezTo>
                <a:cubicBezTo>
                  <a:pt x="24" y="0"/>
                  <a:pt x="28" y="8"/>
                  <a:pt x="28" y="13"/>
                </a:cubicBezTo>
                <a:cubicBezTo>
                  <a:pt x="28" y="17"/>
                  <a:pt x="26" y="21"/>
                  <a:pt x="21" y="21"/>
                </a:cubicBezTo>
                <a:close/>
                <a:moveTo>
                  <a:pt x="31" y="13"/>
                </a:moveTo>
                <a:cubicBezTo>
                  <a:pt x="31" y="8"/>
                  <a:pt x="35" y="0"/>
                  <a:pt x="41" y="0"/>
                </a:cubicBezTo>
                <a:cubicBezTo>
                  <a:pt x="45" y="0"/>
                  <a:pt x="47" y="5"/>
                  <a:pt x="47" y="9"/>
                </a:cubicBezTo>
                <a:cubicBezTo>
                  <a:pt x="47" y="14"/>
                  <a:pt x="44" y="21"/>
                  <a:pt x="38" y="21"/>
                </a:cubicBezTo>
                <a:cubicBezTo>
                  <a:pt x="33" y="21"/>
                  <a:pt x="31" y="17"/>
                  <a:pt x="31" y="13"/>
                </a:cubicBezTo>
                <a:close/>
                <a:moveTo>
                  <a:pt x="59" y="25"/>
                </a:moveTo>
                <a:cubicBezTo>
                  <a:pt x="59" y="30"/>
                  <a:pt x="55" y="37"/>
                  <a:pt x="49" y="37"/>
                </a:cubicBezTo>
                <a:cubicBezTo>
                  <a:pt x="45" y="37"/>
                  <a:pt x="44" y="33"/>
                  <a:pt x="44" y="30"/>
                </a:cubicBezTo>
                <a:cubicBezTo>
                  <a:pt x="44" y="25"/>
                  <a:pt x="48" y="18"/>
                  <a:pt x="53" y="18"/>
                </a:cubicBezTo>
                <a:cubicBezTo>
                  <a:pt x="57" y="18"/>
                  <a:pt x="59" y="21"/>
                  <a:pt x="5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6387" name="文本框 33"/>
          <p:cNvSpPr/>
          <p:nvPr>
            <p:custDataLst>
              <p:tags r:id="rId3"/>
            </p:custDataLst>
          </p:nvPr>
        </p:nvSpPr>
        <p:spPr>
          <a:xfrm>
            <a:off x="1239838" y="153988"/>
            <a:ext cx="2970212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6388" name="TextBox 2"/>
          <p:cNvSpPr/>
          <p:nvPr>
            <p:custDataLst>
              <p:tags r:id="rId4"/>
            </p:custDataLst>
          </p:nvPr>
        </p:nvSpPr>
        <p:spPr>
          <a:xfrm>
            <a:off x="3214688" y="2765425"/>
            <a:ext cx="53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B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6389" name="TextBox 3"/>
          <p:cNvSpPr/>
          <p:nvPr>
            <p:custDataLst>
              <p:tags r:id="rId5"/>
            </p:custDataLst>
          </p:nvPr>
        </p:nvSpPr>
        <p:spPr>
          <a:xfrm>
            <a:off x="4510088" y="4092575"/>
            <a:ext cx="53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B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Freeform: Shape 37"/>
          <p:cNvSpPr/>
          <p:nvPr>
            <p:custDataLst>
              <p:tags r:id="rId1"/>
            </p:custDataLst>
          </p:nvPr>
        </p:nvSpPr>
        <p:spPr>
          <a:xfrm>
            <a:off x="230188" y="63500"/>
            <a:ext cx="923925" cy="709613"/>
          </a:xfrm>
          <a:custGeom>
            <a:avLst/>
            <a:gdLst/>
            <a:ahLst/>
            <a:cxnLst>
              <a:cxn ang="0">
                <a:pos x="10" y="37"/>
              </a:cxn>
              <a:cxn ang="0">
                <a:pos x="0" y="25"/>
              </a:cxn>
              <a:cxn ang="0">
                <a:pos x="6" y="18"/>
              </a:cxn>
              <a:cxn ang="0">
                <a:pos x="15" y="30"/>
              </a:cxn>
              <a:cxn ang="0">
                <a:pos x="10" y="37"/>
              </a:cxn>
              <a:cxn ang="0">
                <a:pos x="50" y="50"/>
              </a:cxn>
              <a:cxn ang="0">
                <a:pos x="43" y="55"/>
              </a:cxn>
              <a:cxn ang="0">
                <a:pos x="29" y="52"/>
              </a:cxn>
              <a:cxn ang="0">
                <a:pos x="15" y="55"/>
              </a:cxn>
              <a:cxn ang="0">
                <a:pos x="9" y="50"/>
              </a:cxn>
              <a:cxn ang="0">
                <a:pos x="29" y="29"/>
              </a:cxn>
              <a:cxn ang="0">
                <a:pos x="50" y="50"/>
              </a:cxn>
              <a:cxn ang="0">
                <a:pos x="21" y="21"/>
              </a:cxn>
              <a:cxn ang="0">
                <a:pos x="12" y="9"/>
              </a:cxn>
              <a:cxn ang="0">
                <a:pos x="18" y="0"/>
              </a:cxn>
              <a:cxn ang="0">
                <a:pos x="28" y="13"/>
              </a:cxn>
              <a:cxn ang="0">
                <a:pos x="21" y="21"/>
              </a:cxn>
              <a:cxn ang="0">
                <a:pos x="31" y="13"/>
              </a:cxn>
              <a:cxn ang="0">
                <a:pos x="41" y="0"/>
              </a:cxn>
              <a:cxn ang="0">
                <a:pos x="47" y="9"/>
              </a:cxn>
              <a:cxn ang="0">
                <a:pos x="38" y="21"/>
              </a:cxn>
              <a:cxn ang="0">
                <a:pos x="31" y="13"/>
              </a:cxn>
              <a:cxn ang="0">
                <a:pos x="59" y="25"/>
              </a:cxn>
              <a:cxn ang="0">
                <a:pos x="49" y="37"/>
              </a:cxn>
              <a:cxn ang="0">
                <a:pos x="44" y="30"/>
              </a:cxn>
              <a:cxn ang="0">
                <a:pos x="53" y="18"/>
              </a:cxn>
              <a:cxn ang="0">
                <a:pos x="59" y="25"/>
              </a:cxn>
            </a:cxnLst>
            <a:rect l="l" t="t" r="r" b="b"/>
            <a:pathLst>
              <a:path w="59" h="55">
                <a:moveTo>
                  <a:pt x="10" y="37"/>
                </a:moveTo>
                <a:cubicBezTo>
                  <a:pt x="4" y="37"/>
                  <a:pt x="0" y="30"/>
                  <a:pt x="0" y="25"/>
                </a:cubicBezTo>
                <a:cubicBezTo>
                  <a:pt x="0" y="21"/>
                  <a:pt x="2" y="18"/>
                  <a:pt x="6" y="18"/>
                </a:cubicBezTo>
                <a:cubicBezTo>
                  <a:pt x="11" y="18"/>
                  <a:pt x="15" y="25"/>
                  <a:pt x="15" y="30"/>
                </a:cubicBezTo>
                <a:cubicBezTo>
                  <a:pt x="15" y="33"/>
                  <a:pt x="14" y="37"/>
                  <a:pt x="10" y="37"/>
                </a:cubicBezTo>
                <a:close/>
                <a:moveTo>
                  <a:pt x="50" y="50"/>
                </a:moveTo>
                <a:cubicBezTo>
                  <a:pt x="50" y="54"/>
                  <a:pt x="46" y="55"/>
                  <a:pt x="43" y="55"/>
                </a:cubicBezTo>
                <a:cubicBezTo>
                  <a:pt x="38" y="55"/>
                  <a:pt x="34" y="52"/>
                  <a:pt x="29" y="52"/>
                </a:cubicBezTo>
                <a:cubicBezTo>
                  <a:pt x="25" y="52"/>
                  <a:pt x="21" y="55"/>
                  <a:pt x="15" y="55"/>
                </a:cubicBezTo>
                <a:cubicBezTo>
                  <a:pt x="12" y="55"/>
                  <a:pt x="9" y="54"/>
                  <a:pt x="9" y="50"/>
                </a:cubicBezTo>
                <a:cubicBezTo>
                  <a:pt x="9" y="41"/>
                  <a:pt x="21" y="29"/>
                  <a:pt x="29" y="29"/>
                </a:cubicBezTo>
                <a:cubicBezTo>
                  <a:pt x="38" y="29"/>
                  <a:pt x="50" y="41"/>
                  <a:pt x="50" y="50"/>
                </a:cubicBezTo>
                <a:close/>
                <a:moveTo>
                  <a:pt x="21" y="21"/>
                </a:moveTo>
                <a:cubicBezTo>
                  <a:pt x="15" y="21"/>
                  <a:pt x="12" y="14"/>
                  <a:pt x="12" y="9"/>
                </a:cubicBezTo>
                <a:cubicBezTo>
                  <a:pt x="12" y="5"/>
                  <a:pt x="14" y="0"/>
                  <a:pt x="18" y="0"/>
                </a:cubicBezTo>
                <a:cubicBezTo>
                  <a:pt x="24" y="0"/>
                  <a:pt x="28" y="8"/>
                  <a:pt x="28" y="13"/>
                </a:cubicBezTo>
                <a:cubicBezTo>
                  <a:pt x="28" y="17"/>
                  <a:pt x="26" y="21"/>
                  <a:pt x="21" y="21"/>
                </a:cubicBezTo>
                <a:close/>
                <a:moveTo>
                  <a:pt x="31" y="13"/>
                </a:moveTo>
                <a:cubicBezTo>
                  <a:pt x="31" y="8"/>
                  <a:pt x="35" y="0"/>
                  <a:pt x="41" y="0"/>
                </a:cubicBezTo>
                <a:cubicBezTo>
                  <a:pt x="45" y="0"/>
                  <a:pt x="47" y="5"/>
                  <a:pt x="47" y="9"/>
                </a:cubicBezTo>
                <a:cubicBezTo>
                  <a:pt x="47" y="14"/>
                  <a:pt x="44" y="21"/>
                  <a:pt x="38" y="21"/>
                </a:cubicBezTo>
                <a:cubicBezTo>
                  <a:pt x="33" y="21"/>
                  <a:pt x="31" y="17"/>
                  <a:pt x="31" y="13"/>
                </a:cubicBezTo>
                <a:close/>
                <a:moveTo>
                  <a:pt x="59" y="25"/>
                </a:moveTo>
                <a:cubicBezTo>
                  <a:pt x="59" y="30"/>
                  <a:pt x="55" y="37"/>
                  <a:pt x="49" y="37"/>
                </a:cubicBezTo>
                <a:cubicBezTo>
                  <a:pt x="45" y="37"/>
                  <a:pt x="44" y="33"/>
                  <a:pt x="44" y="30"/>
                </a:cubicBezTo>
                <a:cubicBezTo>
                  <a:pt x="44" y="25"/>
                  <a:pt x="48" y="18"/>
                  <a:pt x="53" y="18"/>
                </a:cubicBezTo>
                <a:cubicBezTo>
                  <a:pt x="57" y="18"/>
                  <a:pt x="59" y="21"/>
                  <a:pt x="5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7410" name="文本框 33"/>
          <p:cNvSpPr/>
          <p:nvPr>
            <p:custDataLst>
              <p:tags r:id="rId2"/>
            </p:custDataLst>
          </p:nvPr>
        </p:nvSpPr>
        <p:spPr>
          <a:xfrm>
            <a:off x="1239838" y="153988"/>
            <a:ext cx="2970212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7411" name="TextBox 1"/>
          <p:cNvSpPr/>
          <p:nvPr>
            <p:custDataLst>
              <p:tags r:id="rId3"/>
            </p:custDataLst>
          </p:nvPr>
        </p:nvSpPr>
        <p:spPr>
          <a:xfrm>
            <a:off x="1919288" y="1074738"/>
            <a:ext cx="8509000" cy="3413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>
              <a:lnSpc>
                <a:spcPct val="180000"/>
              </a:lnSpc>
            </a:pPr>
            <a:r>
              <a:rPr lang="zh-CN" altLang="en-US" sz="2400">
                <a:latin typeface="Georgia" panose="02040502050405020303" charset="0"/>
                <a:ea typeface="汉仪楷体简" charset="-122"/>
              </a:rPr>
              <a:t>二、根据所给图片补全对话。 </a:t>
            </a:r>
            <a:endParaRPr lang="zh-CN" altLang="en-US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A: Wow! So much fruit! How many apples do you have?  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B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：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________(1)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A: ________(2)  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B: I have 16.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7412" name="TextBox 2"/>
          <p:cNvSpPr/>
          <p:nvPr>
            <p:custDataLst>
              <p:tags r:id="rId4"/>
            </p:custDataLst>
          </p:nvPr>
        </p:nvSpPr>
        <p:spPr>
          <a:xfrm>
            <a:off x="2835275" y="2514600"/>
            <a:ext cx="6969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A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7413" name="TextBox 3"/>
          <p:cNvSpPr/>
          <p:nvPr>
            <p:custDataLst>
              <p:tags r:id="rId5"/>
            </p:custDataLst>
          </p:nvPr>
        </p:nvSpPr>
        <p:spPr>
          <a:xfrm>
            <a:off x="2835275" y="3200400"/>
            <a:ext cx="5318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C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17414" name="TextBox 1"/>
          <p:cNvSpPr/>
          <p:nvPr>
            <p:custDataLst>
              <p:tags r:id="rId6"/>
            </p:custDataLst>
          </p:nvPr>
        </p:nvSpPr>
        <p:spPr>
          <a:xfrm>
            <a:off x="2554288" y="4624388"/>
            <a:ext cx="6515100" cy="1752600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A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I have twelve.           B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I have sixteen.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C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How many oranges do you have?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D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How many oranges do you see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？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</p:bldLst>
  </p:timing>
</p:sld>
</file>

<file path=ppt/tags/tag1.xml><?xml version="1.0" encoding="utf-8"?>
<p:tagLst xmlns:p="http://schemas.openxmlformats.org/presentationml/2006/main">
  <p:tag name="AS_UNIQUEID" val="315"/>
</p:tagLst>
</file>

<file path=ppt/tags/tag10.xml><?xml version="1.0" encoding="utf-8"?>
<p:tagLst xmlns:p="http://schemas.openxmlformats.org/presentationml/2006/main">
  <p:tag name="AS_UNIQUEID" val="200"/>
</p:tagLst>
</file>

<file path=ppt/tags/tag100.xml><?xml version="1.0" encoding="utf-8"?>
<p:tagLst xmlns:p="http://schemas.openxmlformats.org/presentationml/2006/main">
  <p:tag name="AS_UNIQUEID" val="291"/>
</p:tagLst>
</file>

<file path=ppt/tags/tag101.xml><?xml version="1.0" encoding="utf-8"?>
<p:tagLst xmlns:p="http://schemas.openxmlformats.org/presentationml/2006/main">
  <p:tag name="AS_UNIQUEID" val="292"/>
</p:tagLst>
</file>

<file path=ppt/tags/tag102.xml><?xml version="1.0" encoding="utf-8"?>
<p:tagLst xmlns:p="http://schemas.openxmlformats.org/presentationml/2006/main">
  <p:tag name="AS_UNIQUEID" val="293"/>
</p:tagLst>
</file>

<file path=ppt/tags/tag103.xml><?xml version="1.0" encoding="utf-8"?>
<p:tagLst xmlns:p="http://schemas.openxmlformats.org/presentationml/2006/main">
  <p:tag name="AS_UNIQUEID" val="294"/>
</p:tagLst>
</file>

<file path=ppt/tags/tag104.xml><?xml version="1.0" encoding="utf-8"?>
<p:tagLst xmlns:p="http://schemas.openxmlformats.org/presentationml/2006/main">
  <p:tag name="AS_UNIQUEID" val="295"/>
</p:tagLst>
</file>

<file path=ppt/tags/tag105.xml><?xml version="1.0" encoding="utf-8"?>
<p:tagLst xmlns:p="http://schemas.openxmlformats.org/presentationml/2006/main">
  <p:tag name="AS_UNIQUEID" val="296"/>
</p:tagLst>
</file>

<file path=ppt/tags/tag106.xml><?xml version="1.0" encoding="utf-8"?>
<p:tagLst xmlns:p="http://schemas.openxmlformats.org/presentationml/2006/main">
  <p:tag name="AS_UNIQUEID" val="297"/>
</p:tagLst>
</file>

<file path=ppt/tags/tag107.xml><?xml version="1.0" encoding="utf-8"?>
<p:tagLst xmlns:p="http://schemas.openxmlformats.org/presentationml/2006/main">
  <p:tag name="AS_UNIQUEID" val="298"/>
</p:tagLst>
</file>

<file path=ppt/tags/tag108.xml><?xml version="1.0" encoding="utf-8"?>
<p:tagLst xmlns:p="http://schemas.openxmlformats.org/presentationml/2006/main">
  <p:tag name="AS_UNIQUEID" val="303"/>
</p:tagLst>
</file>

<file path=ppt/tags/tag109.xml><?xml version="1.0" encoding="utf-8"?>
<p:tagLst xmlns:p="http://schemas.openxmlformats.org/presentationml/2006/main">
  <p:tag name="AS_UNIQUEID" val="304"/>
</p:tagLst>
</file>

<file path=ppt/tags/tag11.xml><?xml version="1.0" encoding="utf-8"?>
<p:tagLst xmlns:p="http://schemas.openxmlformats.org/presentationml/2006/main">
  <p:tag name="AS_UNIQUEID" val="201"/>
</p:tagLst>
</file>

<file path=ppt/tags/tag110.xml><?xml version="1.0" encoding="utf-8"?>
<p:tagLst xmlns:p="http://schemas.openxmlformats.org/presentationml/2006/main">
  <p:tag name="AS_UNIQUEID" val="305"/>
</p:tagLst>
</file>

<file path=ppt/tags/tag111.xml><?xml version="1.0" encoding="utf-8"?>
<p:tagLst xmlns:p="http://schemas.openxmlformats.org/presentationml/2006/main">
  <p:tag name="AS_UNIQUEID" val="300"/>
</p:tagLst>
</file>

<file path=ppt/tags/tag112.xml><?xml version="1.0" encoding="utf-8"?>
<p:tagLst xmlns:p="http://schemas.openxmlformats.org/presentationml/2006/main">
  <p:tag name="AS_UNIQUEID" val="301"/>
</p:tagLst>
</file>

<file path=ppt/tags/tag113.xml><?xml version="1.0" encoding="utf-8"?>
<p:tagLst xmlns:p="http://schemas.openxmlformats.org/presentationml/2006/main">
  <p:tag name="AS_UNIQUEID" val="310"/>
</p:tagLst>
</file>

<file path=ppt/tags/tag114.xml><?xml version="1.0" encoding="utf-8"?>
<p:tagLst xmlns:p="http://schemas.openxmlformats.org/presentationml/2006/main">
  <p:tag name="AS_UNIQUEID" val="311"/>
</p:tagLst>
</file>

<file path=ppt/tags/tag115.xml><?xml version="1.0" encoding="utf-8"?>
<p:tagLst xmlns:p="http://schemas.openxmlformats.org/presentationml/2006/main">
  <p:tag name="AS_UNIQUEID" val="307"/>
</p:tagLst>
</file>

<file path=ppt/tags/tag116.xml><?xml version="1.0" encoding="utf-8"?>
<p:tagLst xmlns:p="http://schemas.openxmlformats.org/presentationml/2006/main">
  <p:tag name="AS_UNIQUEID" val="308"/>
</p:tagLst>
</file>

<file path=ppt/tags/tag117.xml><?xml version="1.0" encoding="utf-8"?>
<p:tagLst xmlns:p="http://schemas.openxmlformats.org/presentationml/2006/main">
  <p:tag name="AS_UNIQUEID" val="313"/>
</p:tagLst>
</file>

<file path=ppt/tags/tag118.xml><?xml version="1.0" encoding="utf-8"?>
<p:tagLst xmlns:p="http://schemas.openxmlformats.org/presentationml/2006/main">
  <p:tag name="AS_UNIQUEID" val="314"/>
</p:tagLst>
</file>

<file path=ppt/tags/tag119.xml><?xml version="1.0" encoding="utf-8"?>
<p:tagLst xmlns:p="http://schemas.openxmlformats.org/presentationml/2006/main">
  <p:tag name="AS_UNIQUEID" val="316"/>
</p:tagLst>
</file>

<file path=ppt/tags/tag12.xml><?xml version="1.0" encoding="utf-8"?>
<p:tagLst xmlns:p="http://schemas.openxmlformats.org/presentationml/2006/main">
  <p:tag name="AS_UNIQUEID" val="202"/>
</p:tagLst>
</file>

<file path=ppt/tags/tag120.xml><?xml version="1.0" encoding="utf-8"?>
<p:tagLst xmlns:p="http://schemas.openxmlformats.org/presentationml/2006/main">
  <p:tag name="AS_UNIQUEID" val="175"/>
</p:tagLst>
</file>

<file path=ppt/tags/tag121.xml><?xml version="1.0" encoding="utf-8"?>
<p:tagLst xmlns:p="http://schemas.openxmlformats.org/presentationml/2006/main">
  <p:tag name="AS_UNIQUEID" val="176"/>
</p:tagLst>
</file>

<file path=ppt/tags/tag122.xml><?xml version="1.0" encoding="utf-8"?>
<p:tagLst xmlns:p="http://schemas.openxmlformats.org/presentationml/2006/main">
  <p:tag name="AS_UNIQUEID" val="177"/>
</p:tagLst>
</file>

<file path=ppt/tags/tag123.xml><?xml version="1.0" encoding="utf-8"?>
<p:tagLst xmlns:p="http://schemas.openxmlformats.org/presentationml/2006/main">
  <p:tag name="AS_UNIQUEID" val="178"/>
</p:tagLst>
</file>

<file path=ppt/tags/tag124.xml><?xml version="1.0" encoding="utf-8"?>
<p:tagLst xmlns:p="http://schemas.openxmlformats.org/presentationml/2006/main">
  <p:tag name="AS_UNIQUEID" val="179"/>
</p:tagLst>
</file>

<file path=ppt/tags/tag125.xml><?xml version="1.0" encoding="utf-8"?>
<p:tagLst xmlns:p="http://schemas.openxmlformats.org/presentationml/2006/main">
  <p:tag name="AS_UNIQUEID" val="180"/>
</p:tagLst>
</file>

<file path=ppt/tags/tag12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af5bc17a-9eb3-4c4f-aa19-7c99790b27f7"/>
</p:tagLst>
</file>

<file path=ppt/tags/tag13.xml><?xml version="1.0" encoding="utf-8"?>
<p:tagLst xmlns:p="http://schemas.openxmlformats.org/presentationml/2006/main">
  <p:tag name="AS_UNIQUEID" val="203"/>
</p:tagLst>
</file>

<file path=ppt/tags/tag14.xml><?xml version="1.0" encoding="utf-8"?>
<p:tagLst xmlns:p="http://schemas.openxmlformats.org/presentationml/2006/main">
  <p:tag name="AS_UNIQUEID" val="204"/>
</p:tagLst>
</file>

<file path=ppt/tags/tag15.xml><?xml version="1.0" encoding="utf-8"?>
<p:tagLst xmlns:p="http://schemas.openxmlformats.org/presentationml/2006/main">
  <p:tag name="AS_UNIQUEID" val="191"/>
</p:tagLst>
</file>

<file path=ppt/tags/tag16.xml><?xml version="1.0" encoding="utf-8"?>
<p:tagLst xmlns:p="http://schemas.openxmlformats.org/presentationml/2006/main">
  <p:tag name="AS_UNIQUEID" val="192"/>
</p:tagLst>
</file>

<file path=ppt/tags/tag17.xml><?xml version="1.0" encoding="utf-8"?>
<p:tagLst xmlns:p="http://schemas.openxmlformats.org/presentationml/2006/main">
  <p:tag name="AS_UNIQUEID" val="210"/>
</p:tagLst>
</file>

<file path=ppt/tags/tag18.xml><?xml version="1.0" encoding="utf-8"?>
<p:tagLst xmlns:p="http://schemas.openxmlformats.org/presentationml/2006/main">
  <p:tag name="AS_UNIQUEID" val="211"/>
</p:tagLst>
</file>

<file path=ppt/tags/tag19.xml><?xml version="1.0" encoding="utf-8"?>
<p:tagLst xmlns:p="http://schemas.openxmlformats.org/presentationml/2006/main">
  <p:tag name="AS_UNIQUEID" val="212"/>
</p:tagLst>
</file>

<file path=ppt/tags/tag2.xml><?xml version="1.0" encoding="utf-8"?>
<p:tagLst xmlns:p="http://schemas.openxmlformats.org/presentationml/2006/main">
  <p:tag name="AS_UNIQUEID" val="189"/>
</p:tagLst>
</file>

<file path=ppt/tags/tag20.xml><?xml version="1.0" encoding="utf-8"?>
<p:tagLst xmlns:p="http://schemas.openxmlformats.org/presentationml/2006/main">
  <p:tag name="AS_UNIQUEID" val="213"/>
</p:tagLst>
</file>

<file path=ppt/tags/tag21.xml><?xml version="1.0" encoding="utf-8"?>
<p:tagLst xmlns:p="http://schemas.openxmlformats.org/presentationml/2006/main">
  <p:tag name="AS_UNIQUEID" val="214"/>
</p:tagLst>
</file>

<file path=ppt/tags/tag22.xml><?xml version="1.0" encoding="utf-8"?>
<p:tagLst xmlns:p="http://schemas.openxmlformats.org/presentationml/2006/main">
  <p:tag name="AS_UNIQUEID" val="215"/>
</p:tagLst>
</file>

<file path=ppt/tags/tag23.xml><?xml version="1.0" encoding="utf-8"?>
<p:tagLst xmlns:p="http://schemas.openxmlformats.org/presentationml/2006/main">
  <p:tag name="AS_UNIQUEID" val="216"/>
</p:tagLst>
</file>

<file path=ppt/tags/tag24.xml><?xml version="1.0" encoding="utf-8"?>
<p:tagLst xmlns:p="http://schemas.openxmlformats.org/presentationml/2006/main">
  <p:tag name="AS_UNIQUEID" val="217"/>
</p:tagLst>
</file>

<file path=ppt/tags/tag25.xml><?xml version="1.0" encoding="utf-8"?>
<p:tagLst xmlns:p="http://schemas.openxmlformats.org/presentationml/2006/main">
  <p:tag name="AS_UNIQUEID" val="218"/>
</p:tagLst>
</file>

<file path=ppt/tags/tag26.xml><?xml version="1.0" encoding="utf-8"?>
<p:tagLst xmlns:p="http://schemas.openxmlformats.org/presentationml/2006/main">
  <p:tag name="AS_UNIQUEID" val="219"/>
</p:tagLst>
</file>

<file path=ppt/tags/tag27.xml><?xml version="1.0" encoding="utf-8"?>
<p:tagLst xmlns:p="http://schemas.openxmlformats.org/presentationml/2006/main">
  <p:tag name="AS_UNIQUEID" val="220"/>
</p:tagLst>
</file>

<file path=ppt/tags/tag28.xml><?xml version="1.0" encoding="utf-8"?>
<p:tagLst xmlns:p="http://schemas.openxmlformats.org/presentationml/2006/main">
  <p:tag name="AS_UNIQUEID" val="206"/>
</p:tagLst>
</file>

<file path=ppt/tags/tag29.xml><?xml version="1.0" encoding="utf-8"?>
<p:tagLst xmlns:p="http://schemas.openxmlformats.org/presentationml/2006/main">
  <p:tag name="AS_UNIQUEID" val="207"/>
</p:tagLst>
</file>

<file path=ppt/tags/tag3.xml><?xml version="1.0" encoding="utf-8"?>
<p:tagLst xmlns:p="http://schemas.openxmlformats.org/presentationml/2006/main">
  <p:tag name="AS_UNIQUEID" val="268"/>
</p:tagLst>
</file>

<file path=ppt/tags/tag30.xml><?xml version="1.0" encoding="utf-8"?>
<p:tagLst xmlns:p="http://schemas.openxmlformats.org/presentationml/2006/main">
  <p:tag name="AS_UNIQUEID" val="208"/>
</p:tagLst>
</file>

<file path=ppt/tags/tag31.xml><?xml version="1.0" encoding="utf-8"?>
<p:tagLst xmlns:p="http://schemas.openxmlformats.org/presentationml/2006/main">
  <p:tag name="AS_UNIQUEID" val="226"/>
</p:tagLst>
</file>

<file path=ppt/tags/tag32.xml><?xml version="1.0" encoding="utf-8"?>
<p:tagLst xmlns:p="http://schemas.openxmlformats.org/presentationml/2006/main">
  <p:tag name="AS_UNIQUEID" val="227"/>
</p:tagLst>
</file>

<file path=ppt/tags/tag33.xml><?xml version="1.0" encoding="utf-8"?>
<p:tagLst xmlns:p="http://schemas.openxmlformats.org/presentationml/2006/main">
  <p:tag name="AS_UNIQUEID" val="228"/>
</p:tagLst>
</file>

<file path=ppt/tags/tag34.xml><?xml version="1.0" encoding="utf-8"?>
<p:tagLst xmlns:p="http://schemas.openxmlformats.org/presentationml/2006/main">
  <p:tag name="AS_UNIQUEID" val="229"/>
</p:tagLst>
</file>

<file path=ppt/tags/tag35.xml><?xml version="1.0" encoding="utf-8"?>
<p:tagLst xmlns:p="http://schemas.openxmlformats.org/presentationml/2006/main">
  <p:tag name="AS_UNIQUEID" val="230"/>
</p:tagLst>
</file>

<file path=ppt/tags/tag36.xml><?xml version="1.0" encoding="utf-8"?>
<p:tagLst xmlns:p="http://schemas.openxmlformats.org/presentationml/2006/main">
  <p:tag name="AS_UNIQUEID" val="231"/>
</p:tagLst>
</file>

<file path=ppt/tags/tag37.xml><?xml version="1.0" encoding="utf-8"?>
<p:tagLst xmlns:p="http://schemas.openxmlformats.org/presentationml/2006/main">
  <p:tag name="AS_UNIQUEID" val="222"/>
</p:tagLst>
</file>

<file path=ppt/tags/tag38.xml><?xml version="1.0" encoding="utf-8"?>
<p:tagLst xmlns:p="http://schemas.openxmlformats.org/presentationml/2006/main">
  <p:tag name="AS_UNIQUEID" val="223"/>
</p:tagLst>
</file>

<file path=ppt/tags/tag39.xml><?xml version="1.0" encoding="utf-8"?>
<p:tagLst xmlns:p="http://schemas.openxmlformats.org/presentationml/2006/main">
  <p:tag name="AS_UNIQUEID" val="224"/>
</p:tagLst>
</file>

<file path=ppt/tags/tag4.xml><?xml version="1.0" encoding="utf-8"?>
<p:tagLst xmlns:p="http://schemas.openxmlformats.org/presentationml/2006/main">
  <p:tag name="AS_UNIQUEID" val="194"/>
</p:tagLst>
</file>

<file path=ppt/tags/tag40.xml><?xml version="1.0" encoding="utf-8"?>
<p:tagLst xmlns:p="http://schemas.openxmlformats.org/presentationml/2006/main">
  <p:tag name="AS_UNIQUEID" val="236"/>
</p:tagLst>
</file>

<file path=ppt/tags/tag41.xml><?xml version="1.0" encoding="utf-8"?>
<p:tagLst xmlns:p="http://schemas.openxmlformats.org/presentationml/2006/main">
  <p:tag name="AS_UNIQUEID" val="237"/>
</p:tagLst>
</file>

<file path=ppt/tags/tag42.xml><?xml version="1.0" encoding="utf-8"?>
<p:tagLst xmlns:p="http://schemas.openxmlformats.org/presentationml/2006/main">
  <p:tag name="AS_UNIQUEID" val="238"/>
</p:tagLst>
</file>

<file path=ppt/tags/tag43.xml><?xml version="1.0" encoding="utf-8"?>
<p:tagLst xmlns:p="http://schemas.openxmlformats.org/presentationml/2006/main">
  <p:tag name="AS_UNIQUEID" val="239"/>
</p:tagLst>
</file>

<file path=ppt/tags/tag44.xml><?xml version="1.0" encoding="utf-8"?>
<p:tagLst xmlns:p="http://schemas.openxmlformats.org/presentationml/2006/main">
  <p:tag name="AS_UNIQUEID" val="233"/>
</p:tagLst>
</file>

<file path=ppt/tags/tag45.xml><?xml version="1.0" encoding="utf-8"?>
<p:tagLst xmlns:p="http://schemas.openxmlformats.org/presentationml/2006/main">
  <p:tag name="AS_UNIQUEID" val="234"/>
</p:tagLst>
</file>

<file path=ppt/tags/tag46.xml><?xml version="1.0" encoding="utf-8"?>
<p:tagLst xmlns:p="http://schemas.openxmlformats.org/presentationml/2006/main">
  <p:tag name="AS_UNIQUEID" val="244"/>
</p:tagLst>
</file>

<file path=ppt/tags/tag47.xml><?xml version="1.0" encoding="utf-8"?>
<p:tagLst xmlns:p="http://schemas.openxmlformats.org/presentationml/2006/main">
  <p:tag name="AS_UNIQUEID" val="245"/>
</p:tagLst>
</file>

<file path=ppt/tags/tag48.xml><?xml version="1.0" encoding="utf-8"?>
<p:tagLst xmlns:p="http://schemas.openxmlformats.org/presentationml/2006/main">
  <p:tag name="AS_UNIQUEID" val="246"/>
</p:tagLst>
</file>

<file path=ppt/tags/tag49.xml><?xml version="1.0" encoding="utf-8"?>
<p:tagLst xmlns:p="http://schemas.openxmlformats.org/presentationml/2006/main">
  <p:tag name="AS_UNIQUEID" val="247"/>
</p:tagLst>
</file>

<file path=ppt/tags/tag5.xml><?xml version="1.0" encoding="utf-8"?>
<p:tagLst xmlns:p="http://schemas.openxmlformats.org/presentationml/2006/main">
  <p:tag name="AS_UNIQUEID" val="195"/>
</p:tagLst>
</file>

<file path=ppt/tags/tag50.xml><?xml version="1.0" encoding="utf-8"?>
<p:tagLst xmlns:p="http://schemas.openxmlformats.org/presentationml/2006/main">
  <p:tag name="AS_UNIQUEID" val="248"/>
</p:tagLst>
</file>

<file path=ppt/tags/tag51.xml><?xml version="1.0" encoding="utf-8"?>
<p:tagLst xmlns:p="http://schemas.openxmlformats.org/presentationml/2006/main">
  <p:tag name="AS_UNIQUEID" val="241"/>
</p:tagLst>
</file>

<file path=ppt/tags/tag52.xml><?xml version="1.0" encoding="utf-8"?>
<p:tagLst xmlns:p="http://schemas.openxmlformats.org/presentationml/2006/main">
  <p:tag name="AS_UNIQUEID" val="242"/>
</p:tagLst>
</file>

<file path=ppt/tags/tag53.xml><?xml version="1.0" encoding="utf-8"?>
<p:tagLst xmlns:p="http://schemas.openxmlformats.org/presentationml/2006/main">
  <p:tag name="AS_UNIQUEID" val="253"/>
</p:tagLst>
</file>

<file path=ppt/tags/tag54.xml><?xml version="1.0" encoding="utf-8"?>
<p:tagLst xmlns:p="http://schemas.openxmlformats.org/presentationml/2006/main">
  <p:tag name="AS_UNIQUEID" val="254"/>
</p:tagLst>
</file>

<file path=ppt/tags/tag55.xml><?xml version="1.0" encoding="utf-8"?>
<p:tagLst xmlns:p="http://schemas.openxmlformats.org/presentationml/2006/main">
  <p:tag name="AS_UNIQUEID" val="255"/>
</p:tagLst>
</file>

<file path=ppt/tags/tag56.xml><?xml version="1.0" encoding="utf-8"?>
<p:tagLst xmlns:p="http://schemas.openxmlformats.org/presentationml/2006/main">
  <p:tag name="AS_UNIQUEID" val="256"/>
</p:tagLst>
</file>

<file path=ppt/tags/tag57.xml><?xml version="1.0" encoding="utf-8"?>
<p:tagLst xmlns:p="http://schemas.openxmlformats.org/presentationml/2006/main">
  <p:tag name="AS_UNIQUEID" val="257"/>
</p:tagLst>
</file>

<file path=ppt/tags/tag58.xml><?xml version="1.0" encoding="utf-8"?>
<p:tagLst xmlns:p="http://schemas.openxmlformats.org/presentationml/2006/main">
  <p:tag name="AS_UNIQUEID" val="258"/>
</p:tagLst>
</file>

<file path=ppt/tags/tag59.xml><?xml version="1.0" encoding="utf-8"?>
<p:tagLst xmlns:p="http://schemas.openxmlformats.org/presentationml/2006/main">
  <p:tag name="AS_UNIQUEID" val="259"/>
</p:tagLst>
</file>

<file path=ppt/tags/tag6.xml><?xml version="1.0" encoding="utf-8"?>
<p:tagLst xmlns:p="http://schemas.openxmlformats.org/presentationml/2006/main">
  <p:tag name="AS_UNIQUEID" val="196"/>
</p:tagLst>
</file>

<file path=ppt/tags/tag60.xml><?xml version="1.0" encoding="utf-8"?>
<p:tagLst xmlns:p="http://schemas.openxmlformats.org/presentationml/2006/main">
  <p:tag name="AS_UNIQUEID" val="250"/>
</p:tagLst>
</file>

<file path=ppt/tags/tag61.xml><?xml version="1.0" encoding="utf-8"?>
<p:tagLst xmlns:p="http://schemas.openxmlformats.org/presentationml/2006/main">
  <p:tag name="AS_UNIQUEID" val="251"/>
</p:tagLst>
</file>

<file path=ppt/tags/tag62.xml><?xml version="1.0" encoding="utf-8"?>
<p:tagLst xmlns:p="http://schemas.openxmlformats.org/presentationml/2006/main">
  <p:tag name="AS_UNIQUEID" val="71"/>
</p:tagLst>
</file>

<file path=ppt/tags/tag63.xml><?xml version="1.0" encoding="utf-8"?>
<p:tagLst xmlns:p="http://schemas.openxmlformats.org/presentationml/2006/main">
  <p:tag name="AS_UNIQUEID" val="72"/>
</p:tagLst>
</file>

<file path=ppt/tags/tag64.xml><?xml version="1.0" encoding="utf-8"?>
<p:tagLst xmlns:p="http://schemas.openxmlformats.org/presentationml/2006/main">
  <p:tag name="AS_UNIQUEID" val="73"/>
</p:tagLst>
</file>

<file path=ppt/tags/tag65.xml><?xml version="1.0" encoding="utf-8"?>
<p:tagLst xmlns:p="http://schemas.openxmlformats.org/presentationml/2006/main">
  <p:tag name="AS_UNIQUEID" val="74"/>
</p:tagLst>
</file>

<file path=ppt/tags/tag66.xml><?xml version="1.0" encoding="utf-8"?>
<p:tagLst xmlns:p="http://schemas.openxmlformats.org/presentationml/2006/main">
  <p:tag name="AS_UNIQUEID" val="75"/>
</p:tagLst>
</file>

<file path=ppt/tags/tag67.xml><?xml version="1.0" encoding="utf-8"?>
<p:tagLst xmlns:p="http://schemas.openxmlformats.org/presentationml/2006/main">
  <p:tag name="AS_UNIQUEID" val="79"/>
</p:tagLst>
</file>

<file path=ppt/tags/tag68.xml><?xml version="1.0" encoding="utf-8"?>
<p:tagLst xmlns:p="http://schemas.openxmlformats.org/presentationml/2006/main">
  <p:tag name="AS_UNIQUEID" val="80"/>
</p:tagLst>
</file>

<file path=ppt/tags/tag69.xml><?xml version="1.0" encoding="utf-8"?>
<p:tagLst xmlns:p="http://schemas.openxmlformats.org/presentationml/2006/main">
  <p:tag name="AS_UNIQUEID" val="81"/>
</p:tagLst>
</file>

<file path=ppt/tags/tag7.xml><?xml version="1.0" encoding="utf-8"?>
<p:tagLst xmlns:p="http://schemas.openxmlformats.org/presentationml/2006/main">
  <p:tag name="AS_UNIQUEID" val="197"/>
</p:tagLst>
</file>

<file path=ppt/tags/tag70.xml><?xml version="1.0" encoding="utf-8"?>
<p:tagLst xmlns:p="http://schemas.openxmlformats.org/presentationml/2006/main">
  <p:tag name="AS_UNIQUEID" val="82"/>
</p:tagLst>
</file>

<file path=ppt/tags/tag71.xml><?xml version="1.0" encoding="utf-8"?>
<p:tagLst xmlns:p="http://schemas.openxmlformats.org/presentationml/2006/main">
  <p:tag name="AS_UNIQUEID" val="83"/>
</p:tagLst>
</file>

<file path=ppt/tags/tag72.xml><?xml version="1.0" encoding="utf-8"?>
<p:tagLst xmlns:p="http://schemas.openxmlformats.org/presentationml/2006/main">
  <p:tag name="AS_UNIQUEID" val="84"/>
</p:tagLst>
</file>

<file path=ppt/tags/tag73.xml><?xml version="1.0" encoding="utf-8"?>
<p:tagLst xmlns:p="http://schemas.openxmlformats.org/presentationml/2006/main">
  <p:tag name="AS_UNIQUEID" val="263"/>
</p:tagLst>
</file>

<file path=ppt/tags/tag74.xml><?xml version="1.0" encoding="utf-8"?>
<p:tagLst xmlns:p="http://schemas.openxmlformats.org/presentationml/2006/main">
  <p:tag name="AS_UNIQUEID" val="264"/>
</p:tagLst>
</file>

<file path=ppt/tags/tag75.xml><?xml version="1.0" encoding="utf-8"?>
<p:tagLst xmlns:p="http://schemas.openxmlformats.org/presentationml/2006/main">
  <p:tag name="AS_UNIQUEID" val="265"/>
</p:tagLst>
</file>

<file path=ppt/tags/tag76.xml><?xml version="1.0" encoding="utf-8"?>
<p:tagLst xmlns:p="http://schemas.openxmlformats.org/presentationml/2006/main">
  <p:tag name="AS_UNIQUEID" val="267"/>
</p:tagLst>
</file>

<file path=ppt/tags/tag77.xml><?xml version="1.0" encoding="utf-8"?>
<p:tagLst xmlns:p="http://schemas.openxmlformats.org/presentationml/2006/main">
  <p:tag name="AS_UNIQUEID" val="268"/>
</p:tagLst>
</file>

<file path=ppt/tags/tag78.xml><?xml version="1.0" encoding="utf-8"?>
<p:tagLst xmlns:p="http://schemas.openxmlformats.org/presentationml/2006/main">
  <p:tag name="AS_UNIQUEID" val="269"/>
</p:tagLst>
</file>

<file path=ppt/tags/tag79.xml><?xml version="1.0" encoding="utf-8"?>
<p:tagLst xmlns:p="http://schemas.openxmlformats.org/presentationml/2006/main">
  <p:tag name="AS_UNIQUEID" val="270"/>
</p:tagLst>
</file>

<file path=ppt/tags/tag8.xml><?xml version="1.0" encoding="utf-8"?>
<p:tagLst xmlns:p="http://schemas.openxmlformats.org/presentationml/2006/main">
  <p:tag name="AS_UNIQUEID" val="198"/>
</p:tagLst>
</file>

<file path=ppt/tags/tag80.xml><?xml version="1.0" encoding="utf-8"?>
<p:tagLst xmlns:p="http://schemas.openxmlformats.org/presentationml/2006/main">
  <p:tag name="AS_UNIQUEID" val="271"/>
</p:tagLst>
</file>

<file path=ppt/tags/tag81.xml><?xml version="1.0" encoding="utf-8"?>
<p:tagLst xmlns:p="http://schemas.openxmlformats.org/presentationml/2006/main">
  <p:tag name="AS_UNIQUEID" val="272"/>
</p:tagLst>
</file>

<file path=ppt/tags/tag82.xml><?xml version="1.0" encoding="utf-8"?>
<p:tagLst xmlns:p="http://schemas.openxmlformats.org/presentationml/2006/main">
  <p:tag name="AS_UNIQUEID" val="273"/>
</p:tagLst>
</file>

<file path=ppt/tags/tag83.xml><?xml version="1.0" encoding="utf-8"?>
<p:tagLst xmlns:p="http://schemas.openxmlformats.org/presentationml/2006/main">
  <p:tag name="AS_UNIQUEID" val="274"/>
</p:tagLst>
</file>

<file path=ppt/tags/tag84.xml><?xml version="1.0" encoding="utf-8"?>
<p:tagLst xmlns:p="http://schemas.openxmlformats.org/presentationml/2006/main">
  <p:tag name="AS_UNIQUEID" val="275"/>
</p:tagLst>
</file>

<file path=ppt/tags/tag85.xml><?xml version="1.0" encoding="utf-8"?>
<p:tagLst xmlns:p="http://schemas.openxmlformats.org/presentationml/2006/main">
  <p:tag name="AS_UNIQUEID" val="276"/>
</p:tagLst>
</file>

<file path=ppt/tags/tag86.xml><?xml version="1.0" encoding="utf-8"?>
<p:tagLst xmlns:p="http://schemas.openxmlformats.org/presentationml/2006/main">
  <p:tag name="AS_UNIQUEID" val="277"/>
</p:tagLst>
</file>

<file path=ppt/tags/tag87.xml><?xml version="1.0" encoding="utf-8"?>
<p:tagLst xmlns:p="http://schemas.openxmlformats.org/presentationml/2006/main">
  <p:tag name="AS_UNIQUEID" val="278"/>
</p:tagLst>
</file>

<file path=ppt/tags/tag88.xml><?xml version="1.0" encoding="utf-8"?>
<p:tagLst xmlns:p="http://schemas.openxmlformats.org/presentationml/2006/main">
  <p:tag name="AS_UNIQUEID" val="279"/>
</p:tagLst>
</file>

<file path=ppt/tags/tag89.xml><?xml version="1.0" encoding="utf-8"?>
<p:tagLst xmlns:p="http://schemas.openxmlformats.org/presentationml/2006/main">
  <p:tag name="AS_UNIQUEID" val="280"/>
</p:tagLst>
</file>

<file path=ppt/tags/tag9.xml><?xml version="1.0" encoding="utf-8"?>
<p:tagLst xmlns:p="http://schemas.openxmlformats.org/presentationml/2006/main">
  <p:tag name="AS_UNIQUEID" val="199"/>
</p:tagLst>
</file>

<file path=ppt/tags/tag90.xml><?xml version="1.0" encoding="utf-8"?>
<p:tagLst xmlns:p="http://schemas.openxmlformats.org/presentationml/2006/main">
  <p:tag name="AS_UNIQUEID" val="281"/>
</p:tagLst>
</file>

<file path=ppt/tags/tag91.xml><?xml version="1.0" encoding="utf-8"?>
<p:tagLst xmlns:p="http://schemas.openxmlformats.org/presentationml/2006/main">
  <p:tag name="AS_UNIQUEID" val="282"/>
</p:tagLst>
</file>

<file path=ppt/tags/tag92.xml><?xml version="1.0" encoding="utf-8"?>
<p:tagLst xmlns:p="http://schemas.openxmlformats.org/presentationml/2006/main">
  <p:tag name="AS_UNIQUEID" val="283"/>
</p:tagLst>
</file>

<file path=ppt/tags/tag93.xml><?xml version="1.0" encoding="utf-8"?>
<p:tagLst xmlns:p="http://schemas.openxmlformats.org/presentationml/2006/main">
  <p:tag name="AS_UNIQUEID" val="284"/>
</p:tagLst>
</file>

<file path=ppt/tags/tag94.xml><?xml version="1.0" encoding="utf-8"?>
<p:tagLst xmlns:p="http://schemas.openxmlformats.org/presentationml/2006/main">
  <p:tag name="AS_UNIQUEID" val="285"/>
</p:tagLst>
</file>

<file path=ppt/tags/tag95.xml><?xml version="1.0" encoding="utf-8"?>
<p:tagLst xmlns:p="http://schemas.openxmlformats.org/presentationml/2006/main">
  <p:tag name="AS_UNIQUEID" val="286"/>
</p:tagLst>
</file>

<file path=ppt/tags/tag96.xml><?xml version="1.0" encoding="utf-8"?>
<p:tagLst xmlns:p="http://schemas.openxmlformats.org/presentationml/2006/main">
  <p:tag name="AS_UNIQUEID" val="287"/>
</p:tagLst>
</file>

<file path=ppt/tags/tag97.xml><?xml version="1.0" encoding="utf-8"?>
<p:tagLst xmlns:p="http://schemas.openxmlformats.org/presentationml/2006/main">
  <p:tag name="AS_UNIQUEID" val="288"/>
</p:tagLst>
</file>

<file path=ppt/tags/tag98.xml><?xml version="1.0" encoding="utf-8"?>
<p:tagLst xmlns:p="http://schemas.openxmlformats.org/presentationml/2006/main">
  <p:tag name="AS_UNIQUEID" val="289"/>
</p:tagLst>
</file>

<file path=ppt/tags/tag99.xml><?xml version="1.0" encoding="utf-8"?>
<p:tagLst xmlns:p="http://schemas.openxmlformats.org/presentationml/2006/main">
  <p:tag name="AS_UNIQUEID" val="29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">
      <a:majorFont>
        <a:latin typeface="Calibri"/>
        <a:ea typeface="微软雅黑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1470</Words>
  <Application>WPS 演示</Application>
  <PresentationFormat>自定义</PresentationFormat>
  <Paragraphs>173</Paragraphs>
  <Slides>14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微软雅黑</vt:lpstr>
      <vt:lpstr>Calibri</vt:lpstr>
      <vt:lpstr>Georgia</vt:lpstr>
      <vt:lpstr>汉仪魏碑简</vt:lpstr>
      <vt:lpstr>汉仪楷体简</vt:lpstr>
      <vt:lpstr>Times New Roman</vt:lpstr>
      <vt:lpstr>Comic Sans MS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2022-05-22T15:10:00Z</cp:lastPrinted>
  <dcterms:created xsi:type="dcterms:W3CDTF">2022-05-22T15:10:00Z</dcterms:created>
  <dcterms:modified xsi:type="dcterms:W3CDTF">2023-02-23T01:50:29Z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BC290863DA7347C59CC05E3BF322B05A</vt:lpwstr>
  </property>
  <property fmtid="{D5CDD505-2E9C-101B-9397-08002B2CF9AE}" pid="7" name="KSOProductBuildVer">
    <vt:lpwstr>2052-11.1.0.13703</vt:lpwstr>
  </property>
</Properties>
</file>