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1491" r:id="rId3"/>
    <p:sldId id="460" r:id="rId4"/>
    <p:sldId id="1427" r:id="rId5"/>
    <p:sldId id="1458" r:id="rId7"/>
    <p:sldId id="1459" r:id="rId8"/>
    <p:sldId id="1460" r:id="rId9"/>
    <p:sldId id="1461" r:id="rId10"/>
    <p:sldId id="1462" r:id="rId11"/>
    <p:sldId id="1463" r:id="rId12"/>
    <p:sldId id="1330" r:id="rId13"/>
    <p:sldId id="1432" r:id="rId14"/>
    <p:sldId id="1464" r:id="rId15"/>
    <p:sldId id="1433" r:id="rId16"/>
    <p:sldId id="1387" r:id="rId17"/>
    <p:sldId id="1415" r:id="rId18"/>
    <p:sldId id="1379" r:id="rId19"/>
    <p:sldId id="1381" r:id="rId20"/>
    <p:sldId id="515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优翼丛书" initials="" lastIdx="0" clrIdx="2"/>
  <p:cmAuthor id="3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603" autoAdjust="0"/>
  </p:normalViewPr>
  <p:slideViewPr>
    <p:cSldViewPr>
      <p:cViewPr varScale="1">
        <p:scale>
          <a:sx n="116" d="100"/>
          <a:sy n="116" d="100"/>
        </p:scale>
        <p:origin x="-39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53015A8-2267-4188-893F-FF4360D1F5D8}" type="datetime1">
              <a:rPr lang="zh-CN" altLang="en-US" sz="1200"/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CBDDA8B7-E5E0-4112-B8EE-3389D412B0D6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6146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4578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6626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8674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0722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2770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4818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8194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0242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2290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4338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6386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8434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0482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2530" name="文本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2.png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33.png"/><Relationship Id="rId12" Type="http://schemas.openxmlformats.org/officeDocument/2006/relationships/image" Target="../media/image32.png"/><Relationship Id="rId11" Type="http://schemas.openxmlformats.org/officeDocument/2006/relationships/image" Target="../media/image31.png"/><Relationship Id="rId10" Type="http://schemas.openxmlformats.org/officeDocument/2006/relationships/image" Target="../media/image30.png"/><Relationship Id="rId1" Type="http://schemas.openxmlformats.org/officeDocument/2006/relationships/audio" Target="NULL" TargetMode="Externa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6.png"/><Relationship Id="rId7" Type="http://schemas.openxmlformats.org/officeDocument/2006/relationships/image" Target="../media/image54.png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57.png"/><Relationship Id="rId10" Type="http://schemas.openxmlformats.org/officeDocument/2006/relationships/image" Target="../media/image56.png"/><Relationship Id="rId1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7.png"/><Relationship Id="rId13" Type="http://schemas.openxmlformats.org/officeDocument/2006/relationships/image" Target="../media/image16.png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5.xml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/>
        </p:nvSpPr>
        <p:spPr>
          <a:xfrm>
            <a:off x="2676525" y="385763"/>
            <a:ext cx="13303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zh-CN" sz="28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Part B</a:t>
            </a:r>
            <a:endParaRPr lang="en-US" altLang="zh-CN" sz="28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1"/>
            </p:custDataLst>
          </p:nvPr>
        </p:nvSpPr>
        <p:spPr>
          <a:xfrm>
            <a:off x="0" y="1340768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Unit </a:t>
            </a:r>
            <a:r>
              <a:rPr lang="en-US" altLang="zh-CN" sz="40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6</a:t>
            </a:r>
            <a:endParaRPr lang="en-US" altLang="zh-CN" sz="20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72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How </a:t>
            </a:r>
            <a:r>
              <a:rPr lang="en-US" altLang="zh-CN" sz="72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many</a:t>
            </a:r>
            <a:r>
              <a:rPr lang="en-US" altLang="zh-CN" sz="72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?</a:t>
            </a:r>
            <a:endParaRPr lang="en-US" altLang="zh-CN" sz="72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5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课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时</a:t>
            </a:r>
            <a:endParaRPr lang="en-US" altLang="zh-CN" sz="6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11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6096000" y="3992563"/>
            <a:ext cx="619125" cy="619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58" name="12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6380163" y="4306888"/>
            <a:ext cx="619125" cy="619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59" name="1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6507163" y="4433888"/>
            <a:ext cx="619125" cy="619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0" name="文本框 6"/>
          <p:cNvSpPr/>
          <p:nvPr/>
        </p:nvSpPr>
        <p:spPr>
          <a:xfrm>
            <a:off x="488950" y="3794125"/>
            <a:ext cx="11652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2800" b="1">
                <a:latin typeface="Georgia" panose="02040502050405020303" charset="0"/>
                <a:ea typeface="汉仪楷体简" charset="-122"/>
              </a:rPr>
              <a:t>（   ）</a:t>
            </a:r>
            <a:endParaRPr lang="zh-CN" altLang="en-US" sz="28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9461" name="文本框 8"/>
          <p:cNvSpPr/>
          <p:nvPr/>
        </p:nvSpPr>
        <p:spPr>
          <a:xfrm>
            <a:off x="6089650" y="2608263"/>
            <a:ext cx="13081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latin typeface="Georgia" panose="02040502050405020303" charset="0"/>
                <a:ea typeface="汉仪魏碑简" panose="02010600000101010101" charset="-122"/>
              </a:rPr>
              <a:t>（   ）</a:t>
            </a:r>
            <a:endParaRPr lang="zh-CN" altLang="en-US" sz="32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9462" name="文本框 9"/>
          <p:cNvSpPr/>
          <p:nvPr/>
        </p:nvSpPr>
        <p:spPr>
          <a:xfrm>
            <a:off x="10271125" y="3311525"/>
            <a:ext cx="13081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latin typeface="Georgia" panose="02040502050405020303" charset="0"/>
                <a:ea typeface="汉仪楷体简" charset="-122"/>
              </a:rPr>
              <a:t>（   ）</a:t>
            </a:r>
            <a:endParaRPr lang="zh-CN" altLang="en-US" sz="3200" b="1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9463" name="文本框 10"/>
          <p:cNvSpPr/>
          <p:nvPr/>
        </p:nvSpPr>
        <p:spPr>
          <a:xfrm>
            <a:off x="3228975" y="2678113"/>
            <a:ext cx="13081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latin typeface="Georgia" panose="02040502050405020303" charset="0"/>
                <a:ea typeface="汉仪魏碑简" panose="02010600000101010101" charset="-122"/>
              </a:rPr>
              <a:t>（   ）</a:t>
            </a:r>
            <a:endParaRPr lang="zh-CN" altLang="en-US" sz="32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9464" name="文本框 12"/>
          <p:cNvSpPr/>
          <p:nvPr/>
        </p:nvSpPr>
        <p:spPr>
          <a:xfrm>
            <a:off x="10728325" y="3257550"/>
            <a:ext cx="43815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 b="1">
                <a:solidFill>
                  <a:srgbClr val="5B9BD5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4000" b="1">
              <a:solidFill>
                <a:srgbClr val="5B9BD5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9465" name="文本框 13"/>
          <p:cNvSpPr/>
          <p:nvPr/>
        </p:nvSpPr>
        <p:spPr>
          <a:xfrm>
            <a:off x="908050" y="3671888"/>
            <a:ext cx="4413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 b="1">
                <a:solidFill>
                  <a:srgbClr val="5B9BD5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4000" b="1">
              <a:solidFill>
                <a:srgbClr val="5B9BD5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9466" name="文本框 15"/>
          <p:cNvSpPr/>
          <p:nvPr/>
        </p:nvSpPr>
        <p:spPr>
          <a:xfrm>
            <a:off x="3700463" y="2632075"/>
            <a:ext cx="4413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 b="1">
                <a:solidFill>
                  <a:srgbClr val="5B9BD5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endParaRPr lang="en-US" altLang="zh-CN" sz="4000" b="1">
              <a:solidFill>
                <a:srgbClr val="5B9BD5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9467" name="文本框 17"/>
          <p:cNvSpPr/>
          <p:nvPr/>
        </p:nvSpPr>
        <p:spPr>
          <a:xfrm>
            <a:off x="6530975" y="2508250"/>
            <a:ext cx="4413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 b="1">
                <a:solidFill>
                  <a:srgbClr val="5B9BD5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4</a:t>
            </a:r>
            <a:endParaRPr lang="en-US" altLang="zh-CN" sz="4000" b="1">
              <a:solidFill>
                <a:srgbClr val="5B9BD5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cxnSp>
        <p:nvCxnSpPr>
          <p:cNvPr id="19468" name="直接连接符 26"/>
          <p:cNvCxnSpPr/>
          <p:nvPr/>
        </p:nvCxnSpPr>
        <p:spPr>
          <a:xfrm flipH="1">
            <a:off x="2492375" y="2562225"/>
            <a:ext cx="6297613" cy="2389188"/>
          </a:xfrm>
          <a:prstGeom prst="line">
            <a:avLst/>
          </a:prstGeom>
          <a:noFill/>
          <a:ln w="38100">
            <a:solidFill>
              <a:srgbClr val="A4D98D"/>
            </a:solidFill>
            <a:miter lim="800000"/>
          </a:ln>
        </p:spPr>
      </p:cxnSp>
      <p:cxnSp>
        <p:nvCxnSpPr>
          <p:cNvPr id="19469" name="直接连接符 27"/>
          <p:cNvCxnSpPr/>
          <p:nvPr/>
        </p:nvCxnSpPr>
        <p:spPr>
          <a:xfrm flipH="1" flipV="1">
            <a:off x="1511300" y="3176588"/>
            <a:ext cx="6927850" cy="2759075"/>
          </a:xfrm>
          <a:prstGeom prst="line">
            <a:avLst/>
          </a:prstGeom>
          <a:noFill/>
          <a:ln w="38100">
            <a:solidFill>
              <a:srgbClr val="0098EF"/>
            </a:solidFill>
            <a:miter lim="800000"/>
          </a:ln>
        </p:spPr>
      </p:cxnSp>
      <p:cxnSp>
        <p:nvCxnSpPr>
          <p:cNvPr id="19470" name="直接连接符 28"/>
          <p:cNvCxnSpPr/>
          <p:nvPr/>
        </p:nvCxnSpPr>
        <p:spPr>
          <a:xfrm flipH="1" flipV="1">
            <a:off x="6627813" y="2200275"/>
            <a:ext cx="3627437" cy="2516188"/>
          </a:xfrm>
          <a:prstGeom prst="line">
            <a:avLst/>
          </a:prstGeom>
          <a:noFill/>
          <a:ln w="38100">
            <a:solidFill>
              <a:srgbClr val="FFCC00"/>
            </a:solidFill>
            <a:miter lim="800000"/>
          </a:ln>
        </p:spPr>
      </p:cxnSp>
      <p:sp>
        <p:nvSpPr>
          <p:cNvPr id="19471" name="文本框 29"/>
          <p:cNvSpPr txBox="1"/>
          <p:nvPr/>
        </p:nvSpPr>
        <p:spPr>
          <a:xfrm>
            <a:off x="3894138" y="931863"/>
            <a:ext cx="3743960" cy="4603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kern="1200" cap="none" spc="0" normalizeH="0" baseline="0" noProof="1">
                <a:solidFill>
                  <a:schemeClr val="dk1"/>
                </a:solidFill>
                <a:latin typeface="Georgia" panose="02040502050405020303" charset="0"/>
                <a:ea typeface="汉仪楷体简" charset="-122"/>
                <a:cs typeface="+mn-cs"/>
                <a:sym typeface="宋体" panose="02010600030101010101" pitchFamily="2" charset="-122"/>
              </a:rPr>
              <a:t>Listen, number and match</a:t>
            </a:r>
            <a:endParaRPr kumimoji="0" lang="en-US" altLang="zh-CN" sz="2400" b="0" i="0" u="none" strike="noStrike" kern="1200" cap="none" spc="0" normalizeH="0" baseline="0" noProof="1">
              <a:solidFill>
                <a:schemeClr val="dk1"/>
              </a:solidFill>
              <a:latin typeface="Georgia" panose="02040502050405020303" charset="0"/>
              <a:ea typeface="汉仪楷体简" charset="-122"/>
              <a:cs typeface="+mn-cs"/>
              <a:sym typeface="宋体" panose="02010600030101010101" pitchFamily="2" charset="-122"/>
            </a:endParaRPr>
          </a:p>
        </p:txBody>
      </p:sp>
      <p:cxnSp>
        <p:nvCxnSpPr>
          <p:cNvPr id="19472" name="直接连接符 35"/>
          <p:cNvCxnSpPr/>
          <p:nvPr/>
        </p:nvCxnSpPr>
        <p:spPr>
          <a:xfrm flipH="1" flipV="1">
            <a:off x="4062413" y="2352675"/>
            <a:ext cx="2479675" cy="3352800"/>
          </a:xfrm>
          <a:prstGeom prst="line">
            <a:avLst/>
          </a:prstGeom>
          <a:noFill/>
          <a:ln w="38100">
            <a:solidFill>
              <a:srgbClr val="B18A4A"/>
            </a:solidFill>
            <a:miter lim="800000"/>
          </a:ln>
        </p:spPr>
      </p:cxnSp>
      <p:cxnSp>
        <p:nvCxnSpPr>
          <p:cNvPr id="19473" name="直接连接符 20"/>
          <p:cNvCxnSpPr/>
          <p:nvPr/>
        </p:nvCxnSpPr>
        <p:spPr>
          <a:xfrm flipH="1">
            <a:off x="4486275" y="3006725"/>
            <a:ext cx="6527800" cy="2957513"/>
          </a:xfrm>
          <a:prstGeom prst="line">
            <a:avLst/>
          </a:prstGeom>
          <a:noFill/>
          <a:ln w="38100">
            <a:solidFill>
              <a:srgbClr val="0098EF"/>
            </a:solidFill>
            <a:miter lim="800000"/>
          </a:ln>
        </p:spPr>
      </p:cxnSp>
      <p:sp>
        <p:nvSpPr>
          <p:cNvPr id="19474" name="文本框 8"/>
          <p:cNvSpPr/>
          <p:nvPr/>
        </p:nvSpPr>
        <p:spPr>
          <a:xfrm>
            <a:off x="8723313" y="2586038"/>
            <a:ext cx="13081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latin typeface="Georgia" panose="02040502050405020303" charset="0"/>
                <a:ea typeface="汉仪魏碑简" panose="02010600000101010101" charset="-122"/>
              </a:rPr>
              <a:t>（   ）</a:t>
            </a:r>
            <a:endParaRPr lang="zh-CN" altLang="en-US" sz="32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9475" name="文本框 30"/>
          <p:cNvSpPr/>
          <p:nvPr/>
        </p:nvSpPr>
        <p:spPr>
          <a:xfrm>
            <a:off x="9161463" y="2500313"/>
            <a:ext cx="4413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 b="1">
                <a:solidFill>
                  <a:srgbClr val="5B9BD5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5</a:t>
            </a:r>
            <a:endParaRPr lang="en-US" altLang="zh-CN" sz="4000" b="1">
              <a:solidFill>
                <a:srgbClr val="5B9BD5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19476" name="图片 44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8275" y="2892425"/>
            <a:ext cx="2771775" cy="26860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9477" name="TextBox 38"/>
          <p:cNvSpPr/>
          <p:nvPr/>
        </p:nvSpPr>
        <p:spPr>
          <a:xfrm>
            <a:off x="731838" y="455613"/>
            <a:ext cx="24431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Practice</a:t>
            </a:r>
            <a:endParaRPr lang="en-US" altLang="zh-CN" sz="3200" b="1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9478" name="云形 47"/>
          <p:cNvSpPr/>
          <p:nvPr/>
        </p:nvSpPr>
        <p:spPr>
          <a:xfrm>
            <a:off x="5140325" y="5962650"/>
            <a:ext cx="2009775" cy="76835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2008100" y="384175"/>
              </a:cxn>
              <a:cxn ang="0">
                <a:pos x="1004887" y="767531"/>
              </a:cxn>
              <a:cxn ang="0">
                <a:pos x="6234" y="384175"/>
              </a:cxn>
              <a:cxn ang="0">
                <a:pos x="1004887" y="43931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FFE0A8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lnSpc>
                <a:spcPct val="110000"/>
              </a:lnSpc>
              <a:buClrTx/>
              <a:buFontTx/>
            </a:pPr>
            <a:r>
              <a:rPr lang="en-US" altLang="zh-CN" sz="2800" spc="0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sixteen</a:t>
            </a:r>
            <a:endParaRPr lang="en-US" altLang="zh-CN" sz="2800"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79" name="云形 48"/>
          <p:cNvSpPr/>
          <p:nvPr/>
        </p:nvSpPr>
        <p:spPr>
          <a:xfrm>
            <a:off x="7599363" y="5822950"/>
            <a:ext cx="2471737" cy="76835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2469677" y="384175"/>
              </a:cxn>
              <a:cxn ang="0">
                <a:pos x="1235868" y="767531"/>
              </a:cxn>
              <a:cxn ang="0">
                <a:pos x="7666" y="384175"/>
              </a:cxn>
              <a:cxn ang="0">
                <a:pos x="1235868" y="43931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6FACAB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lnSpc>
                <a:spcPct val="110000"/>
              </a:lnSpc>
              <a:buClrTx/>
              <a:buFontTx/>
            </a:pPr>
            <a:r>
              <a:rPr lang="en-US" altLang="zh-CN" sz="2800" spc="0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seventeen</a:t>
            </a:r>
            <a:endParaRPr lang="en-US" altLang="zh-CN" sz="2800"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80" name="云形 49"/>
          <p:cNvSpPr/>
          <p:nvPr/>
        </p:nvSpPr>
        <p:spPr>
          <a:xfrm>
            <a:off x="9563100" y="5053013"/>
            <a:ext cx="2143125" cy="76835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2141339" y="384175"/>
              </a:cxn>
              <a:cxn ang="0">
                <a:pos x="1071562" y="767531"/>
              </a:cxn>
              <a:cxn ang="0">
                <a:pos x="6647" y="384175"/>
              </a:cxn>
              <a:cxn ang="0">
                <a:pos x="1071562" y="43931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FFE0A8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lnSpc>
                <a:spcPct val="110000"/>
              </a:lnSpc>
              <a:buClrTx/>
              <a:buFontTx/>
            </a:pPr>
            <a:r>
              <a:rPr lang="en-US" altLang="zh-CN" sz="2800" spc="0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nineteen</a:t>
            </a:r>
            <a:endParaRPr lang="en-US" altLang="zh-CN" sz="2800"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81" name="云形 59"/>
          <p:cNvSpPr/>
          <p:nvPr/>
        </p:nvSpPr>
        <p:spPr>
          <a:xfrm>
            <a:off x="404813" y="5168900"/>
            <a:ext cx="2154237" cy="739775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2152442" y="369887"/>
              </a:cxn>
              <a:cxn ang="0">
                <a:pos x="1077118" y="738987"/>
              </a:cxn>
              <a:cxn ang="0">
                <a:pos x="6682" y="369887"/>
              </a:cxn>
              <a:cxn ang="0">
                <a:pos x="1077118" y="42297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FFE0A8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lnSpc>
                <a:spcPct val="110000"/>
              </a:lnSpc>
              <a:buClrTx/>
              <a:buFontTx/>
            </a:pPr>
            <a:r>
              <a:rPr lang="en-US" altLang="zh-CN" sz="2800" spc="0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eighteen</a:t>
            </a:r>
            <a:endParaRPr lang="en-US" altLang="zh-CN" sz="2800"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82" name="云形 60"/>
          <p:cNvSpPr/>
          <p:nvPr/>
        </p:nvSpPr>
        <p:spPr>
          <a:xfrm>
            <a:off x="2314575" y="5962650"/>
            <a:ext cx="2063750" cy="739775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2062030" y="369887"/>
              </a:cxn>
              <a:cxn ang="0">
                <a:pos x="1031875" y="738987"/>
              </a:cxn>
              <a:cxn ang="0">
                <a:pos x="6401" y="369887"/>
              </a:cxn>
              <a:cxn ang="0">
                <a:pos x="1031875" y="42297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6FACAB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lnSpc>
                <a:spcPct val="110000"/>
              </a:lnSpc>
              <a:buClrTx/>
              <a:buFontTx/>
            </a:pPr>
            <a:r>
              <a:rPr lang="en-US" altLang="zh-CN" sz="2800" spc="0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twenty</a:t>
            </a:r>
            <a:endParaRPr lang="en-US" altLang="zh-CN" sz="2800"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grpSp>
        <p:nvGrpSpPr>
          <p:cNvPr id="19483" name="组合 61"/>
          <p:cNvGrpSpPr/>
          <p:nvPr/>
        </p:nvGrpSpPr>
        <p:grpSpPr>
          <a:xfrm>
            <a:off x="219075" y="2573338"/>
            <a:ext cx="1470025" cy="1047750"/>
            <a:chOff x="-188504" y="2543802"/>
            <a:chExt cx="3238367" cy="2345259"/>
          </a:xfrm>
        </p:grpSpPr>
        <p:pic>
          <p:nvPicPr>
            <p:cNvPr id="19484" name="图片 62"/>
            <p:cNvPicPr>
              <a:picLocks noGrp="1"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-188504" y="2716623"/>
              <a:ext cx="1976288" cy="217243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19485" name="图片 63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1472923" y="2543802"/>
              <a:ext cx="1576940" cy="213218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19486" name="组合 64"/>
          <p:cNvGrpSpPr/>
          <p:nvPr/>
        </p:nvGrpSpPr>
        <p:grpSpPr>
          <a:xfrm>
            <a:off x="2400300" y="1655763"/>
            <a:ext cx="1465263" cy="914400"/>
            <a:chOff x="5686592" y="4841130"/>
            <a:chExt cx="1954816" cy="1433315"/>
          </a:xfrm>
        </p:grpSpPr>
        <p:pic>
          <p:nvPicPr>
            <p:cNvPr id="19487" name="图片 65"/>
            <p:cNvPicPr>
              <a:picLocks noGrp="1"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86592" y="4946750"/>
              <a:ext cx="1191850" cy="132769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19488" name="图片 66"/>
            <p:cNvPicPr>
              <a:picLocks noChangeAspect="1"/>
            </p:cNvPicPr>
            <p:nvPr/>
          </p:nvPicPr>
          <p:blipFill>
            <a:blip r:embed="rId7" cstate="email"/>
            <a:srcRect b="-1668"/>
            <a:stretch>
              <a:fillRect/>
            </a:stretch>
          </p:blipFill>
          <p:spPr>
            <a:xfrm>
              <a:off x="6667823" y="4841130"/>
              <a:ext cx="973585" cy="137661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19489" name="组合 67"/>
          <p:cNvGrpSpPr/>
          <p:nvPr/>
        </p:nvGrpSpPr>
        <p:grpSpPr>
          <a:xfrm>
            <a:off x="5299075" y="1689100"/>
            <a:ext cx="1274763" cy="915988"/>
            <a:chOff x="-188504" y="2543802"/>
            <a:chExt cx="3238367" cy="2345259"/>
          </a:xfrm>
        </p:grpSpPr>
        <p:pic>
          <p:nvPicPr>
            <p:cNvPr id="19490" name="图片 68"/>
            <p:cNvPicPr>
              <a:picLocks noGrp="1"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-188504" y="2716623"/>
              <a:ext cx="1976288" cy="217243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19491" name="图片 69"/>
            <p:cNvPicPr>
              <a:picLocks noChangeAspect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>
            <a:xfrm>
              <a:off x="1472923" y="2543802"/>
              <a:ext cx="1576940" cy="213218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19492" name="组合 70"/>
          <p:cNvGrpSpPr/>
          <p:nvPr/>
        </p:nvGrpSpPr>
        <p:grpSpPr>
          <a:xfrm>
            <a:off x="8413750" y="1560513"/>
            <a:ext cx="1736725" cy="1076325"/>
            <a:chOff x="-188504" y="2541829"/>
            <a:chExt cx="3211977" cy="2347232"/>
          </a:xfrm>
        </p:grpSpPr>
        <p:pic>
          <p:nvPicPr>
            <p:cNvPr id="19493" name="图片 71"/>
            <p:cNvPicPr>
              <a:picLocks noGrp="1"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-188504" y="2716623"/>
              <a:ext cx="1976288" cy="217243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19494" name="图片 72"/>
            <p:cNvPicPr>
              <a:picLocks noChangeAspect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1325215" y="2541829"/>
              <a:ext cx="1698258" cy="229621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19495" name="组合 73"/>
          <p:cNvGrpSpPr/>
          <p:nvPr/>
        </p:nvGrpSpPr>
        <p:grpSpPr>
          <a:xfrm>
            <a:off x="10899775" y="1697038"/>
            <a:ext cx="1292225" cy="1157287"/>
            <a:chOff x="129645" y="2723995"/>
            <a:chExt cx="3039056" cy="2318890"/>
          </a:xfrm>
        </p:grpSpPr>
        <p:pic>
          <p:nvPicPr>
            <p:cNvPr id="19496" name="图片 74"/>
            <p:cNvPicPr>
              <a:picLocks noChangeAspect="1"/>
            </p:cNvPicPr>
            <p:nvPr/>
          </p:nvPicPr>
          <p:blipFill>
            <a:blip r:embed="rId12" cstate="email"/>
            <a:srcRect t="-4164" b="-1552"/>
            <a:stretch>
              <a:fillRect/>
            </a:stretch>
          </p:blipFill>
          <p:spPr>
            <a:xfrm>
              <a:off x="129645" y="2723995"/>
              <a:ext cx="1540587" cy="213218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9497" name="图片 75"/>
            <p:cNvPicPr>
              <a:picLocks noChangeAspect="1"/>
            </p:cNvPicPr>
            <p:nvPr/>
          </p:nvPicPr>
          <p:blipFill>
            <a:blip r:embed="rId13" cstate="email"/>
            <a:srcRect l="-11385" t="-5126"/>
            <a:stretch>
              <a:fillRect/>
            </a:stretch>
          </p:blipFill>
          <p:spPr>
            <a:xfrm>
              <a:off x="1412204" y="2773162"/>
              <a:ext cx="1756497" cy="226972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 fill="hold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 fill="hold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 fill="hold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 fill="hold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 fill="hold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 fill="hold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 fill="hold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fill="hold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fill="hold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fill="hold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fill="hold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fill="hold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57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58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59"/>
                </p:tgtEl>
              </p:cMediaNode>
            </p:audio>
          </p:childTnLst>
        </p:cTn>
      </p:par>
    </p:tnLst>
    <p:bldLst>
      <p:bldP spid="19464" grpId="0"/>
      <p:bldP spid="19465" grpId="0"/>
      <p:bldP spid="19466" grpId="0"/>
      <p:bldP spid="19467" grpId="0"/>
      <p:bldP spid="194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9" descr="86f30632ba5d53df2536dc984a632d9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21375" y="3387725"/>
            <a:ext cx="2170113" cy="1428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1506" name="组合 23"/>
          <p:cNvGrpSpPr/>
          <p:nvPr/>
        </p:nvGrpSpPr>
        <p:grpSpPr>
          <a:xfrm>
            <a:off x="1023938" y="1044575"/>
            <a:ext cx="3924300" cy="1508125"/>
            <a:chOff x="6607096" y="1528046"/>
            <a:chExt cx="3923866" cy="1729508"/>
          </a:xfrm>
        </p:grpSpPr>
        <p:pic>
          <p:nvPicPr>
            <p:cNvPr id="21507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607096" y="1528046"/>
              <a:ext cx="3818311" cy="172950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1508" name="圆角矩形标注 25"/>
            <p:cNvSpPr/>
            <p:nvPr/>
          </p:nvSpPr>
          <p:spPr>
            <a:xfrm>
              <a:off x="6783089" y="1761920"/>
              <a:ext cx="3747873" cy="871856"/>
            </a:xfrm>
            <a:prstGeom prst="wedgeRoundRectCallout">
              <a:avLst>
                <a:gd name="adj1" fmla="val -29667"/>
                <a:gd name="adj2" fmla="val 80134"/>
                <a:gd name="adj3" fmla="val 16667"/>
              </a:avLst>
            </a:prstGeom>
            <a:noFill/>
            <a:ln>
              <a:noFill/>
              <a:miter lim="800000"/>
            </a:ln>
          </p:spPr>
          <p:txBody>
            <a:bodyPr vert="horz" wrap="squar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>
                <a:buClrTx/>
                <a:buFontTx/>
              </a:pPr>
              <a:r>
                <a:rPr lang="en-US" altLang="zh-CN" sz="3200" spc="0" dirty="0">
                  <a:latin typeface="Georgia" panose="02040502050405020303" charset="0"/>
                  <a:ea typeface="汉仪魏碑简" panose="02010600000101010101" charset="-122"/>
                  <a:sym typeface="微软雅黑" panose="020B0503020204020204" charset="-122"/>
                </a:rPr>
                <a:t>We have twenty.</a:t>
              </a:r>
              <a:endParaRPr lang="en-US" altLang="zh-CN" sz="3200" dirty="0">
                <a:latin typeface="Georgia" panose="02040502050405020303" charset="0"/>
                <a:ea typeface="汉仪魏碑简" panose="02010600000101010101" charset="-122"/>
                <a:sym typeface="微软雅黑" panose="020B0503020204020204" charset="-122"/>
              </a:endParaRPr>
            </a:p>
          </p:txBody>
        </p:sp>
      </p:grpSp>
      <p:pic>
        <p:nvPicPr>
          <p:cNvPr id="21509" name="图片 7" descr="86f30632ba5d53df2536dc984a632d9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34175" y="3687763"/>
            <a:ext cx="2136775" cy="1406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0" name="图片 29" descr="86f30632ba5d53df2536dc984a632d9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331075" y="4049713"/>
            <a:ext cx="2470150" cy="1627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1" name="图片 30" descr="86f30632ba5d53df2536dc984a632d9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091488" y="4413250"/>
            <a:ext cx="2471737" cy="1627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2" name="图片 6" descr="86f30632ba5d53df2536dc984a632d9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122738" y="4049713"/>
            <a:ext cx="2471737" cy="1627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3" name="图片 2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2324100" y="3614738"/>
            <a:ext cx="2100263" cy="3270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4" name="图片 2" descr="86f30632ba5d53df2536dc984a632d9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783638" y="4764088"/>
            <a:ext cx="2471737" cy="1627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5" name="图片 10" descr="86f30632ba5d53df2536dc984a632d9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79950" y="4467225"/>
            <a:ext cx="2471738" cy="1627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6" name="图片 8" descr="86f30632ba5d53df2536dc984a632d9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13375" y="4854575"/>
            <a:ext cx="2470150" cy="1625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7" name="图片 14" descr="86f30632ba5d53df2536dc984a632d9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983288" y="5230813"/>
            <a:ext cx="2470150" cy="1627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8" name="图片 31" descr="86f30632ba5d53df2536dc984a632d9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598025" y="5029200"/>
            <a:ext cx="2471738" cy="1627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9" name="图片 35" descr="6a754f5beadb3a0b99b19ba085a19b2d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-22225" y="2144713"/>
            <a:ext cx="2647950" cy="4538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20" name="图片 32" descr="a4dc1d68f00c3ca636f16313d0a45321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09600" y="3784600"/>
            <a:ext cx="1441450" cy="1098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21" name="TextBox 33"/>
          <p:cNvSpPr/>
          <p:nvPr/>
        </p:nvSpPr>
        <p:spPr>
          <a:xfrm>
            <a:off x="663575" y="563563"/>
            <a:ext cx="3760788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 dirty="0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Presentation</a:t>
            </a:r>
            <a:endParaRPr lang="en-US" altLang="zh-CN" sz="3200" b="1" dirty="0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21522" name="组合 11"/>
          <p:cNvGrpSpPr/>
          <p:nvPr/>
        </p:nvGrpSpPr>
        <p:grpSpPr>
          <a:xfrm>
            <a:off x="3309938" y="2224088"/>
            <a:ext cx="4562475" cy="1981200"/>
            <a:chOff x="-197995" y="1540946"/>
            <a:chExt cx="5404495" cy="1985601"/>
          </a:xfrm>
        </p:grpSpPr>
        <p:pic>
          <p:nvPicPr>
            <p:cNvPr id="21523" name="图片 13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-197995" y="1540946"/>
              <a:ext cx="5404495" cy="198560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1524" name="圆角矩形标注 12"/>
            <p:cNvSpPr/>
            <p:nvPr/>
          </p:nvSpPr>
          <p:spPr>
            <a:xfrm>
              <a:off x="727151" y="1881906"/>
              <a:ext cx="4150593" cy="871855"/>
            </a:xfrm>
            <a:prstGeom prst="wedgeRoundRectCallout">
              <a:avLst>
                <a:gd name="adj1" fmla="val -29667"/>
                <a:gd name="adj2" fmla="val 80134"/>
                <a:gd name="adj3" fmla="val 16667"/>
              </a:avLst>
            </a:prstGeom>
            <a:noFill/>
            <a:ln>
              <a:noFill/>
              <a:miter lim="800000"/>
            </a:ln>
          </p:spPr>
          <p:txBody>
            <a:bodyPr vert="horz" wrap="squar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>
                <a:buClrTx/>
                <a:buFontTx/>
              </a:pPr>
              <a:r>
                <a:rPr lang="en-US" altLang="zh-CN" sz="3200" spc="0" dirty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How</a:t>
              </a:r>
              <a:r>
                <a:rPr lang="en-US" altLang="zh-CN" sz="2800" spc="0" dirty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 </a:t>
              </a:r>
              <a:r>
                <a:rPr lang="en-US" altLang="zh-CN" sz="3200" spc="0" dirty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many</a:t>
              </a:r>
              <a:r>
                <a:rPr lang="en-US" altLang="zh-CN" sz="2800" spc="0" dirty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 </a:t>
              </a:r>
              <a:r>
                <a:rPr lang="en-US" altLang="zh-CN" sz="3200" spc="0" dirty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cars</a:t>
              </a:r>
              <a:endPara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endParaRPr>
            </a:p>
            <a:p>
              <a:pPr marL="0" marR="0" lvl="0" indent="0" algn="ctr">
                <a:buClrTx/>
                <a:buFontTx/>
              </a:pPr>
              <a:r>
                <a:rPr lang="en-US" altLang="zh-CN" sz="3200" spc="0" dirty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do you have?</a:t>
              </a:r>
              <a:endPara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2"/>
          <p:cNvGrpSpPr/>
          <p:nvPr/>
        </p:nvGrpSpPr>
        <p:grpSpPr>
          <a:xfrm>
            <a:off x="10736263" y="1595438"/>
            <a:ext cx="811212" cy="1436687"/>
            <a:chOff x="6112" y="3765"/>
            <a:chExt cx="823" cy="1697"/>
          </a:xfrm>
        </p:grpSpPr>
        <p:sp>
          <p:nvSpPr>
            <p:cNvPr id="23554" name="矩形 12"/>
            <p:cNvSpPr/>
            <p:nvPr/>
          </p:nvSpPr>
          <p:spPr>
            <a:xfrm>
              <a:off x="6113" y="3765"/>
              <a:ext cx="822" cy="81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>
                <a:buClrTx/>
                <a:buFont typeface="Arial" panose="020B0604020202020204" pitchFamily="34" charset="0"/>
              </a:pPr>
              <a:endParaRPr lang="zh-CN" altLang="en-US" sz="4200" b="1">
                <a:solidFill>
                  <a:srgbClr val="FFFFFF"/>
                </a:solidFill>
                <a:latin typeface="Comic Sans MS" panose="030F0702030302020204" pitchFamily="66" charset="0"/>
                <a:ea typeface="方正静蕾简体" pitchFamily="2" charset="-122"/>
              </a:endParaRPr>
            </a:p>
          </p:txBody>
        </p:sp>
        <p:sp>
          <p:nvSpPr>
            <p:cNvPr id="23555" name="矩形 13"/>
            <p:cNvSpPr/>
            <p:nvPr/>
          </p:nvSpPr>
          <p:spPr>
            <a:xfrm>
              <a:off x="6112" y="4652"/>
              <a:ext cx="823" cy="81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>
                <a:buClrTx/>
                <a:buFont typeface="Arial" panose="020B0604020202020204" pitchFamily="34" charset="0"/>
              </a:pPr>
              <a:endParaRPr lang="zh-CN" altLang="en-US" sz="4200" b="1">
                <a:solidFill>
                  <a:srgbClr val="FFFFFF"/>
                </a:solidFill>
                <a:latin typeface="Comic Sans MS" panose="030F0702030302020204" pitchFamily="66" charset="0"/>
                <a:ea typeface="方正静蕾简体" pitchFamily="2" charset="-122"/>
              </a:endParaRPr>
            </a:p>
          </p:txBody>
        </p:sp>
      </p:grpSp>
      <p:pic>
        <p:nvPicPr>
          <p:cNvPr id="23556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0772775" y="2346325"/>
            <a:ext cx="736600" cy="749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7" name="图片 7" descr="2-Chen Jie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6838" y="4117975"/>
            <a:ext cx="3489325" cy="2617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8" name="图片 9" descr="12-Miss White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20650" y="3576638"/>
            <a:ext cx="2630488" cy="3128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9" name="圆角矩形标注 14"/>
          <p:cNvSpPr/>
          <p:nvPr/>
        </p:nvSpPr>
        <p:spPr>
          <a:xfrm>
            <a:off x="379413" y="1447800"/>
            <a:ext cx="4791075" cy="1584325"/>
          </a:xfrm>
          <a:prstGeom prst="wedgeRoundRectCallout">
            <a:avLst>
              <a:gd name="adj1" fmla="val -29273"/>
              <a:gd name="adj2" fmla="val 81375"/>
              <a:gd name="adj3" fmla="val 16667"/>
            </a:avLst>
          </a:prstGeom>
          <a:solidFill>
            <a:srgbClr val="FBE5D6">
              <a:alpha val="59999"/>
            </a:srgbClr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685800" eaLnBrk="0" hangingPunct="0">
              <a:buClrTx/>
              <a:buFontTx/>
            </a:pPr>
            <a:r>
              <a:rPr lang="en-US" altLang="zh-CN" sz="4265" spc="-10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How many crayons  </a:t>
            </a:r>
            <a:endParaRPr lang="en-US" altLang="zh-CN" sz="42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  <a:p>
            <a:pPr marL="0" marR="0" lvl="0" indent="0" defTabSz="685800" eaLnBrk="0" hangingPunct="0">
              <a:buClrTx/>
              <a:buFontTx/>
            </a:pPr>
            <a:r>
              <a:rPr lang="en-US" altLang="zh-CN" sz="4265" spc="-10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do you have?</a:t>
            </a:r>
            <a:endParaRPr lang="en-US" altLang="zh-CN" sz="42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23560" name="圆角矩形标注 15"/>
          <p:cNvSpPr/>
          <p:nvPr/>
        </p:nvSpPr>
        <p:spPr>
          <a:xfrm>
            <a:off x="5286375" y="1489075"/>
            <a:ext cx="5248275" cy="1543050"/>
          </a:xfrm>
          <a:prstGeom prst="wedgeRoundRectCallout">
            <a:avLst>
              <a:gd name="adj1" fmla="val 25995"/>
              <a:gd name="adj2" fmla="val 81759"/>
              <a:gd name="adj3" fmla="val 16667"/>
            </a:avLst>
          </a:prstGeom>
          <a:solidFill>
            <a:srgbClr val="FBE5D6">
              <a:alpha val="59999"/>
            </a:srgbClr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685800" eaLnBrk="0" hangingPunct="0">
              <a:spcBef>
                <a:spcPts val="750"/>
              </a:spcBef>
              <a:buClrTx/>
              <a:buFont typeface="Arial" panose="020B0604020202020204" pitchFamily="34" charset="0"/>
            </a:pPr>
            <a:r>
              <a:rPr lang="en-US" altLang="zh-CN" sz="4265" spc="-10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I have 18 crayons.</a:t>
            </a:r>
            <a:endParaRPr lang="en-US" altLang="zh-CN" sz="4200">
              <a:solidFill>
                <a:srgbClr val="FFFFFF"/>
              </a:solidFill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  <a:p>
            <a:pPr marL="0" marR="0" lvl="0" indent="0" defTabSz="685800" eaLnBrk="0" hangingPunct="0">
              <a:spcBef>
                <a:spcPts val="750"/>
              </a:spcBef>
              <a:buClrTx/>
              <a:buFont typeface="Arial" panose="020B0604020202020204" pitchFamily="34" charset="0"/>
            </a:pPr>
            <a:r>
              <a:rPr lang="en-US" altLang="zh-CN" sz="4265" spc="-10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We have 18 crayons.</a:t>
            </a:r>
            <a:endParaRPr lang="zh-CN" altLang="en-US" sz="100">
              <a:solidFill>
                <a:srgbClr val="FFFFFF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3561" name="图片 4" descr="1-Sarah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8477250" y="4125913"/>
            <a:ext cx="2057400" cy="25892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62" name="图片 6" descr="5-Wu Yifan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9936163" y="3557588"/>
            <a:ext cx="2255837" cy="3187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63" name="图片 5" descr="蜡笔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2820000">
            <a:off x="6270625" y="4953001"/>
            <a:ext cx="447675" cy="1574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64" name="文本框 18"/>
          <p:cNvSpPr txBox="1"/>
          <p:nvPr/>
        </p:nvSpPr>
        <p:spPr>
          <a:xfrm>
            <a:off x="5765800" y="4794250"/>
            <a:ext cx="831850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373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18</a:t>
            </a:r>
            <a:endParaRPr kumimoji="0" lang="en-US" altLang="zh-CN" sz="373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nimBg="1"/>
      <p:bldP spid="23560" grpId="0" animBg="1"/>
      <p:bldP spid="235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4" descr="C:\Users\EDZ\Desktop\duck.pngduc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02313" y="1924050"/>
            <a:ext cx="2222500" cy="1366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2" name="图片 5" descr="C:\Users\EDZ\Desktop\chair.pngchair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17825" y="2054225"/>
            <a:ext cx="2562225" cy="1530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3" name="图片 7" descr="C:\Users\EDZ\Desktop\图片20.png图片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963150" y="2097088"/>
            <a:ext cx="2079625" cy="1157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4" name="图片 31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9891713" y="3073400"/>
            <a:ext cx="2222500" cy="3832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5" name="TextBox 19"/>
          <p:cNvSpPr/>
          <p:nvPr/>
        </p:nvSpPr>
        <p:spPr>
          <a:xfrm>
            <a:off x="758825" y="566738"/>
            <a:ext cx="36560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Look and say</a:t>
            </a:r>
            <a:endParaRPr lang="en-US" altLang="zh-CN" sz="3200" b="1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25606" name="组合 2"/>
          <p:cNvGrpSpPr/>
          <p:nvPr/>
        </p:nvGrpSpPr>
        <p:grpSpPr>
          <a:xfrm>
            <a:off x="1588" y="2054225"/>
            <a:ext cx="2593975" cy="1296988"/>
            <a:chOff x="655857" y="1618615"/>
            <a:chExt cx="2387727" cy="1199210"/>
          </a:xfrm>
        </p:grpSpPr>
        <p:pic>
          <p:nvPicPr>
            <p:cNvPr id="25607" name="图片 1"/>
            <p:cNvPicPr>
              <a:picLocks noChangeAspect="1"/>
            </p:cNvPicPr>
            <p:nvPr/>
          </p:nvPicPr>
          <p:blipFill>
            <a:blip r:embed="rId5" cstate="email"/>
            <a:srcRect l="-23108" t="-19364" r="-7567"/>
            <a:stretch>
              <a:fillRect/>
            </a:stretch>
          </p:blipFill>
          <p:spPr>
            <a:xfrm>
              <a:off x="1530024" y="1618615"/>
              <a:ext cx="1513560" cy="119921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grpSp>
          <p:nvGrpSpPr>
            <p:cNvPr id="25608" name="组合 18"/>
            <p:cNvGrpSpPr/>
            <p:nvPr/>
          </p:nvGrpSpPr>
          <p:grpSpPr>
            <a:xfrm>
              <a:off x="655857" y="1834431"/>
              <a:ext cx="1204595" cy="980097"/>
              <a:chOff x="-188504" y="2543802"/>
              <a:chExt cx="3238367" cy="2345259"/>
            </a:xfrm>
          </p:grpSpPr>
          <p:pic>
            <p:nvPicPr>
              <p:cNvPr id="25609" name="图片 21"/>
              <p:cNvPicPr>
                <a:picLocks noGrp="1"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-188504" y="2716623"/>
                <a:ext cx="1976288" cy="2172438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pic>
            <p:nvPicPr>
              <p:cNvPr id="25610" name="图片 22"/>
              <p:cNvPicPr>
                <a:picLocks noChangeAspect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>
              <a:xfrm>
                <a:off x="1472923" y="2543802"/>
                <a:ext cx="1576940" cy="2132182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5611" name="组合 8"/>
          <p:cNvGrpSpPr/>
          <p:nvPr/>
        </p:nvGrpSpPr>
        <p:grpSpPr>
          <a:xfrm>
            <a:off x="1747838" y="4011613"/>
            <a:ext cx="4081462" cy="2757487"/>
            <a:chOff x="324428" y="1082665"/>
            <a:chExt cx="4799901" cy="2758351"/>
          </a:xfrm>
        </p:grpSpPr>
        <p:pic>
          <p:nvPicPr>
            <p:cNvPr id="25612" name="图片 9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 flipV="1">
              <a:off x="324428" y="1082665"/>
              <a:ext cx="4799901" cy="275835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5613" name="圆角矩形标注 12"/>
            <p:cNvSpPr/>
            <p:nvPr/>
          </p:nvSpPr>
          <p:spPr>
            <a:xfrm>
              <a:off x="961418" y="2083170"/>
              <a:ext cx="3555073" cy="1319530"/>
            </a:xfrm>
            <a:prstGeom prst="wedgeRoundRectCallout">
              <a:avLst>
                <a:gd name="adj1" fmla="val -35134"/>
                <a:gd name="adj2" fmla="val 83079"/>
                <a:gd name="adj3" fmla="val 16667"/>
              </a:avLst>
            </a:prstGeom>
            <a:noFill/>
            <a:ln>
              <a:noFill/>
              <a:miter lim="800000"/>
            </a:ln>
          </p:spPr>
          <p:txBody>
            <a:bodyPr vert="horz" wrap="squar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buClrTx/>
                <a:buFontTx/>
              </a:pPr>
              <a:r>
                <a:rPr lang="en-US" altLang="zh-CN" sz="3200" spc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How many __________ do you have?</a:t>
              </a:r>
              <a:endParaRPr lang="en-US" altLang="zh-CN" sz="3200">
                <a:latin typeface="Georgia" panose="02040502050405020303" charset="0"/>
                <a:ea typeface="汉仪楷体简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614" name="组合 29"/>
          <p:cNvGrpSpPr/>
          <p:nvPr/>
        </p:nvGrpSpPr>
        <p:grpSpPr>
          <a:xfrm>
            <a:off x="6618288" y="4529138"/>
            <a:ext cx="4073525" cy="2328862"/>
            <a:chOff x="5680779" y="456201"/>
            <a:chExt cx="3631485" cy="2031630"/>
          </a:xfrm>
        </p:grpSpPr>
        <p:pic>
          <p:nvPicPr>
            <p:cNvPr id="25615" name="图片 11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 flipH="1" flipV="1">
              <a:off x="5713991" y="456201"/>
              <a:ext cx="3397936" cy="203163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5616" name="圆角矩形标注 11"/>
            <p:cNvSpPr/>
            <p:nvPr/>
          </p:nvSpPr>
          <p:spPr>
            <a:xfrm>
              <a:off x="5680779" y="956102"/>
              <a:ext cx="3631485" cy="1233170"/>
            </a:xfrm>
            <a:prstGeom prst="wedgeRoundRectCallout">
              <a:avLst>
                <a:gd name="adj1" fmla="val 46032"/>
                <a:gd name="adj2" fmla="val 84134"/>
                <a:gd name="adj3" fmla="val 16667"/>
              </a:avLst>
            </a:prstGeom>
            <a:noFill/>
            <a:ln>
              <a:noFill/>
              <a:miter lim="800000"/>
            </a:ln>
          </p:spPr>
          <p:txBody>
            <a:bodyPr vert="horz" wrap="squar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buClrTx/>
                <a:buFontTx/>
              </a:pPr>
              <a:r>
                <a:rPr lang="en-US" altLang="zh-CN" sz="3200" spc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I have __________.</a:t>
              </a:r>
              <a:endParaRPr lang="en-US" altLang="zh-CN" sz="3200">
                <a:latin typeface="Georgia" panose="02040502050405020303" charset="0"/>
                <a:ea typeface="汉仪楷体简" charset="-122"/>
                <a:sym typeface="微软雅黑" panose="020B0503020204020204" charset="-122"/>
              </a:endParaRPr>
            </a:p>
          </p:txBody>
        </p:sp>
      </p:grpSp>
      <p:pic>
        <p:nvPicPr>
          <p:cNvPr id="25617" name="图片 34"/>
          <p:cNvPicPr>
            <a:picLocks noChangeAspect="1"/>
          </p:cNvPicPr>
          <p:nvPr/>
        </p:nvPicPr>
        <p:blipFill>
          <a:blip r:embed="rId10" cstate="email"/>
          <a:srcRect t="-2573" b="-165"/>
          <a:stretch>
            <a:fillRect/>
          </a:stretch>
        </p:blipFill>
        <p:spPr>
          <a:xfrm>
            <a:off x="371475" y="3251200"/>
            <a:ext cx="1600200" cy="3108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18" name="文本框 26"/>
          <p:cNvSpPr/>
          <p:nvPr/>
        </p:nvSpPr>
        <p:spPr>
          <a:xfrm>
            <a:off x="2733675" y="5302250"/>
            <a:ext cx="1214438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ducks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5619" name="文本框 27"/>
          <p:cNvSpPr/>
          <p:nvPr/>
        </p:nvSpPr>
        <p:spPr>
          <a:xfrm>
            <a:off x="8378825" y="5464175"/>
            <a:ext cx="17875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sixteen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5620" name="文本框 28"/>
          <p:cNvSpPr/>
          <p:nvPr/>
        </p:nvSpPr>
        <p:spPr>
          <a:xfrm>
            <a:off x="3136900" y="5349875"/>
            <a:ext cx="87630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cars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5621" name="文本框 30"/>
          <p:cNvSpPr/>
          <p:nvPr/>
        </p:nvSpPr>
        <p:spPr>
          <a:xfrm>
            <a:off x="8215313" y="5522913"/>
            <a:ext cx="22209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seventeen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5622" name="文本框 31"/>
          <p:cNvSpPr/>
          <p:nvPr/>
        </p:nvSpPr>
        <p:spPr>
          <a:xfrm>
            <a:off x="2873375" y="5372100"/>
            <a:ext cx="12890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boats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5623" name="文本框 32"/>
          <p:cNvSpPr/>
          <p:nvPr/>
        </p:nvSpPr>
        <p:spPr>
          <a:xfrm>
            <a:off x="8361363" y="5568950"/>
            <a:ext cx="15414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fifteen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5624" name="文本框 33"/>
          <p:cNvSpPr/>
          <p:nvPr/>
        </p:nvSpPr>
        <p:spPr>
          <a:xfrm>
            <a:off x="2571750" y="5378450"/>
            <a:ext cx="2058988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basketballs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5625" name="文本框 35"/>
          <p:cNvSpPr/>
          <p:nvPr/>
        </p:nvSpPr>
        <p:spPr>
          <a:xfrm>
            <a:off x="8277225" y="5522913"/>
            <a:ext cx="19431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nineteen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5626" name="文本框 36"/>
          <p:cNvSpPr/>
          <p:nvPr/>
        </p:nvSpPr>
        <p:spPr>
          <a:xfrm>
            <a:off x="2965450" y="5386388"/>
            <a:ext cx="20589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chairs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5627" name="文本框 37"/>
          <p:cNvSpPr/>
          <p:nvPr/>
        </p:nvSpPr>
        <p:spPr>
          <a:xfrm>
            <a:off x="8385175" y="5522913"/>
            <a:ext cx="20589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twenty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5628" name="图片 12" descr="ship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8024813" y="858838"/>
            <a:ext cx="1963737" cy="2647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 fill="hold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 fill="hold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 fill="hold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8" grpId="0"/>
      <p:bldP spid="25618" grpId="1"/>
      <p:bldP spid="25619" grpId="0"/>
      <p:bldP spid="25619" grpId="1"/>
      <p:bldP spid="25620" grpId="0"/>
      <p:bldP spid="25620" grpId="1"/>
      <p:bldP spid="25621" grpId="0"/>
      <p:bldP spid="25621" grpId="1"/>
      <p:bldP spid="25622" grpId="0"/>
      <p:bldP spid="25622" grpId="1"/>
      <p:bldP spid="25623" grpId="0"/>
      <p:bldP spid="25623" grpId="1"/>
      <p:bldP spid="25624" grpId="0"/>
      <p:bldP spid="25624" grpId="1"/>
      <p:bldP spid="25625" grpId="0"/>
      <p:bldP spid="25625" grpId="1"/>
      <p:bldP spid="25626" grpId="0"/>
      <p:bldP spid="256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4" descr="图片1_副本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045075" y="3517900"/>
            <a:ext cx="4567238" cy="1895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0" name="图片 6" descr="QQ截图20190610153218_副本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19740000">
            <a:off x="2066925" y="3492500"/>
            <a:ext cx="2090738" cy="1050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dist="50800" dir="5400000" algn="ctr">
              <a:srgbClr val="000000">
                <a:alpha val="0"/>
              </a:srgbClr>
            </a:outerShdw>
          </a:effectLst>
        </p:spPr>
      </p:pic>
      <p:sp>
        <p:nvSpPr>
          <p:cNvPr id="27651" name="对角圆角矩形 3"/>
          <p:cNvSpPr/>
          <p:nvPr/>
        </p:nvSpPr>
        <p:spPr>
          <a:xfrm>
            <a:off x="1668463" y="1952625"/>
            <a:ext cx="10323512" cy="4375150"/>
          </a:xfrm>
          <a:custGeom>
            <a:avLst/>
            <a:gdLst>
              <a:gd name="GT0" fmla="*/ 213577 w 10323512"/>
              <a:gd name="GT1" fmla="+- l GT0 0"/>
              <a:gd name="GT2" fmla="*/ 213577 h 4375150"/>
              <a:gd name="GT3" fmla="+- t GT2 0"/>
              <a:gd name="GT4" fmla="*/ 10109935 w 10323512"/>
              <a:gd name="GT5" fmla="+- l GT4 0"/>
              <a:gd name="GT6" fmla="*/ 4161572 h 4375150"/>
              <a:gd name="GT7" fmla="+- t GT6 0"/>
            </a:gdLst>
            <a:ahLst/>
            <a:cxnLst>
              <a:cxn ang="0">
                <a:pos x="10323512" y="2187575"/>
              </a:cxn>
              <a:cxn ang="0">
                <a:pos x="5161756" y="4375150"/>
              </a:cxn>
              <a:cxn ang="0">
                <a:pos x="0" y="2187575"/>
              </a:cxn>
              <a:cxn ang="0">
                <a:pos x="5161756" y="0"/>
              </a:cxn>
            </a:cxnLst>
            <a:rect l="GT1" t="GT3" r="GT5" b="GT7"/>
            <a:pathLst>
              <a:path w="10323512" h="4375150">
                <a:moveTo>
                  <a:pt x="729206" y="0"/>
                </a:moveTo>
                <a:lnTo>
                  <a:pt x="10323512" y="0"/>
                </a:lnTo>
                <a:lnTo>
                  <a:pt x="10323512" y="0"/>
                </a:lnTo>
                <a:lnTo>
                  <a:pt x="10323512" y="3645943"/>
                </a:lnTo>
                <a:cubicBezTo>
                  <a:pt x="10323512" y="4048672"/>
                  <a:pt x="9997035" y="4375149"/>
                  <a:pt x="9594306" y="4375149"/>
                </a:cubicBezTo>
                <a:lnTo>
                  <a:pt x="0" y="4375150"/>
                </a:lnTo>
                <a:lnTo>
                  <a:pt x="0" y="4375150"/>
                </a:lnTo>
                <a:lnTo>
                  <a:pt x="0" y="729206"/>
                </a:lnTo>
                <a:cubicBezTo>
                  <a:pt x="0" y="326477"/>
                  <a:pt x="326477" y="0"/>
                  <a:pt x="729206" y="0"/>
                </a:cubicBezTo>
                <a:close/>
              </a:path>
            </a:pathLst>
          </a:custGeom>
          <a:noFill/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0" hangingPunct="0">
              <a:lnSpc>
                <a:spcPct val="160000"/>
              </a:lnSpc>
              <a:buClrTx/>
              <a:buFontTx/>
            </a:pPr>
            <a:r>
              <a:rPr lang="en-US" altLang="zh-CN" sz="28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How many do you have? How many do you see?</a:t>
            </a:r>
            <a:endParaRPr lang="en-US" altLang="zh-CN" sz="28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eaLnBrk="0" hangingPunct="0">
              <a:lnSpc>
                <a:spcPct val="160000"/>
              </a:lnSpc>
              <a:buClrTx/>
              <a:buFontTx/>
            </a:pPr>
            <a:r>
              <a:rPr lang="en-US" altLang="zh-CN" sz="28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10 and 8 makes 18. Can you count with me?</a:t>
            </a:r>
            <a:endParaRPr lang="en-US" altLang="zh-CN" sz="28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eaLnBrk="0" hangingPunct="0">
              <a:lnSpc>
                <a:spcPct val="160000"/>
              </a:lnSpc>
              <a:buClrTx/>
              <a:buFontTx/>
            </a:pPr>
            <a:endParaRPr lang="en-US" altLang="zh-CN" sz="28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eaLnBrk="0" hangingPunct="0">
              <a:lnSpc>
                <a:spcPct val="160000"/>
              </a:lnSpc>
              <a:buClrTx/>
              <a:buFontTx/>
            </a:pPr>
            <a:r>
              <a:rPr lang="en-US" altLang="zh-CN" sz="28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How many do you have? How many do you see?</a:t>
            </a:r>
            <a:endParaRPr lang="en-US" altLang="zh-CN" sz="28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eaLnBrk="0" hangingPunct="0">
              <a:lnSpc>
                <a:spcPct val="160000"/>
              </a:lnSpc>
              <a:buClrTx/>
              <a:buFontTx/>
            </a:pPr>
            <a:r>
              <a:rPr lang="en-US" altLang="zh-CN" sz="28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4 times 5 makes 20. Can you count with me?</a:t>
            </a:r>
            <a:r>
              <a:rPr lang="en-US" altLang="zh-CN" sz="28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 </a:t>
            </a:r>
            <a:endParaRPr lang="en-US" altLang="zh-CN" sz="28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7652" name="TextBox 22"/>
          <p:cNvSpPr/>
          <p:nvPr/>
        </p:nvSpPr>
        <p:spPr>
          <a:xfrm>
            <a:off x="968375" y="530225"/>
            <a:ext cx="27924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Let’s chant</a:t>
            </a:r>
            <a:endParaRPr lang="en-US" altLang="zh-CN" sz="3200" b="1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1" descr="图片1_副本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12738" y="5478463"/>
            <a:ext cx="1911350" cy="1000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dist="50800" dir="5400000" algn="ctr">
              <a:srgbClr val="000000">
                <a:alpha val="0"/>
              </a:srgbClr>
            </a:outerShdw>
          </a:effectLst>
        </p:spPr>
      </p:pic>
      <p:pic>
        <p:nvPicPr>
          <p:cNvPr id="29698" name="图片 4" descr="图片1_副本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045075" y="3517900"/>
            <a:ext cx="4567238" cy="1895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699" name="图片 6" descr="QQ截图20190610153218_副本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19740000">
            <a:off x="2066925" y="3492500"/>
            <a:ext cx="2090738" cy="1050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dist="50800" dir="5400000" algn="ctr">
              <a:srgbClr val="000000">
                <a:alpha val="0"/>
              </a:srgbClr>
            </a:outerShdw>
          </a:effectLst>
        </p:spPr>
      </p:pic>
      <p:sp>
        <p:nvSpPr>
          <p:cNvPr id="29700" name="对角圆角矩形 3"/>
          <p:cNvSpPr/>
          <p:nvPr/>
        </p:nvSpPr>
        <p:spPr>
          <a:xfrm>
            <a:off x="312738" y="1660525"/>
            <a:ext cx="11615910" cy="4375150"/>
          </a:xfrm>
          <a:custGeom>
            <a:avLst/>
            <a:gdLst>
              <a:gd name="GT0" fmla="*/ 213577 w 9948862"/>
              <a:gd name="GT1" fmla="+- l GT0 0"/>
              <a:gd name="GT2" fmla="*/ 213577 h 4375150"/>
              <a:gd name="GT3" fmla="+- t GT2 0"/>
              <a:gd name="GT4" fmla="*/ 9735285 w 9948862"/>
              <a:gd name="GT5" fmla="+- l GT4 0"/>
              <a:gd name="GT6" fmla="*/ 4161572 h 4375150"/>
              <a:gd name="GT7" fmla="+- t GT6 0"/>
            </a:gdLst>
            <a:ahLst/>
            <a:cxnLst>
              <a:cxn ang="0">
                <a:pos x="9948862" y="2187575"/>
              </a:cxn>
              <a:cxn ang="0">
                <a:pos x="4974431" y="4375150"/>
              </a:cxn>
              <a:cxn ang="0">
                <a:pos x="0" y="2187575"/>
              </a:cxn>
              <a:cxn ang="0">
                <a:pos x="4974431" y="0"/>
              </a:cxn>
            </a:cxnLst>
            <a:rect l="GT1" t="GT3" r="GT5" b="GT7"/>
            <a:pathLst>
              <a:path w="9948862" h="4375150">
                <a:moveTo>
                  <a:pt x="729206" y="0"/>
                </a:moveTo>
                <a:lnTo>
                  <a:pt x="9948862" y="0"/>
                </a:lnTo>
                <a:lnTo>
                  <a:pt x="9948862" y="0"/>
                </a:lnTo>
                <a:lnTo>
                  <a:pt x="9948862" y="3645943"/>
                </a:lnTo>
                <a:cubicBezTo>
                  <a:pt x="9948862" y="4048672"/>
                  <a:pt x="9622385" y="4375149"/>
                  <a:pt x="9219656" y="4375149"/>
                </a:cubicBezTo>
                <a:lnTo>
                  <a:pt x="0" y="4375150"/>
                </a:lnTo>
                <a:lnTo>
                  <a:pt x="0" y="4375150"/>
                </a:lnTo>
                <a:lnTo>
                  <a:pt x="0" y="729206"/>
                </a:lnTo>
                <a:cubicBezTo>
                  <a:pt x="0" y="326477"/>
                  <a:pt x="326477" y="0"/>
                  <a:pt x="729206" y="0"/>
                </a:cubicBezTo>
                <a:close/>
              </a:path>
            </a:pathLst>
          </a:custGeom>
          <a:noFill/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0" hangingPunct="0">
              <a:lnSpc>
                <a:spcPct val="160000"/>
              </a:lnSpc>
              <a:buClrTx/>
              <a:buFontTx/>
            </a:pPr>
            <a:r>
              <a:rPr lang="en-US" altLang="zh-CN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How many </a:t>
            </a:r>
            <a:r>
              <a:rPr lang="en-US" altLang="zh-CN" sz="3200" b="1" spc="0" dirty="0" smtClean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_________? </a:t>
            </a:r>
            <a:r>
              <a:rPr lang="en-US" altLang="zh-CN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How many </a:t>
            </a:r>
            <a:r>
              <a:rPr lang="en-US" altLang="zh-CN" sz="3200" b="1" spc="0" dirty="0" smtClean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________?</a:t>
            </a:r>
            <a:endParaRPr lang="en-US" altLang="zh-CN" sz="32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eaLnBrk="0" hangingPunct="0">
              <a:lnSpc>
                <a:spcPct val="160000"/>
              </a:lnSpc>
              <a:buClrTx/>
              <a:buFontTx/>
            </a:pPr>
            <a:r>
              <a:rPr lang="en-US" altLang="zh-CN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10 and 8 </a:t>
            </a:r>
            <a:r>
              <a:rPr lang="en-US" altLang="zh-CN" sz="3200" b="1" spc="0" dirty="0" smtClean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_________. </a:t>
            </a:r>
            <a:r>
              <a:rPr lang="en-US" altLang="zh-CN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Can you </a:t>
            </a:r>
            <a:r>
              <a:rPr lang="en-US" altLang="zh-CN" sz="3200" b="1" spc="0" dirty="0" smtClean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___________?</a:t>
            </a:r>
            <a:endParaRPr lang="en-US" altLang="zh-CN" sz="32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eaLnBrk="0" hangingPunct="0">
              <a:lnSpc>
                <a:spcPct val="160000"/>
              </a:lnSpc>
              <a:buClrTx/>
              <a:buFontTx/>
            </a:pPr>
            <a:r>
              <a:rPr lang="en-US" altLang="zh-CN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How many ___________? How many </a:t>
            </a:r>
            <a:r>
              <a:rPr lang="en-US" altLang="zh-CN" sz="3200" b="1" spc="0" dirty="0" smtClean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________?</a:t>
            </a:r>
            <a:endParaRPr lang="en-US" altLang="zh-CN" sz="32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eaLnBrk="0" hangingPunct="0">
              <a:lnSpc>
                <a:spcPct val="160000"/>
              </a:lnSpc>
              <a:buClrTx/>
              <a:buFontTx/>
            </a:pPr>
            <a:r>
              <a:rPr lang="en-US" altLang="zh-CN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4 times 5 </a:t>
            </a:r>
            <a:r>
              <a:rPr lang="en-US" altLang="zh-CN" sz="3200" b="1" spc="0" dirty="0" smtClean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__________. </a:t>
            </a:r>
            <a:r>
              <a:rPr lang="en-US" altLang="zh-CN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Can you _____________?</a:t>
            </a:r>
            <a:r>
              <a:rPr lang="en-US" altLang="zh-CN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 </a:t>
            </a:r>
            <a:endParaRPr lang="en-US" altLang="zh-CN" sz="32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9701" name="文本框 4"/>
          <p:cNvSpPr/>
          <p:nvPr/>
        </p:nvSpPr>
        <p:spPr>
          <a:xfrm>
            <a:off x="2982172" y="2260025"/>
            <a:ext cx="3186006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 dirty="0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do you have</a:t>
            </a:r>
            <a:endParaRPr lang="en-US" altLang="zh-CN" sz="3200" b="1" dirty="0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29702" name="文本框 5"/>
          <p:cNvSpPr/>
          <p:nvPr/>
        </p:nvSpPr>
        <p:spPr>
          <a:xfrm>
            <a:off x="8172980" y="2315781"/>
            <a:ext cx="2407666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 dirty="0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do you see</a:t>
            </a:r>
            <a:endParaRPr lang="en-US" altLang="zh-CN" sz="3200" b="1" dirty="0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29703" name="文本框 7"/>
          <p:cNvSpPr/>
          <p:nvPr/>
        </p:nvSpPr>
        <p:spPr>
          <a:xfrm>
            <a:off x="2711624" y="3097213"/>
            <a:ext cx="21272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 dirty="0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makes 18</a:t>
            </a:r>
            <a:endParaRPr lang="en-US" altLang="zh-CN" sz="3200" b="1" dirty="0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29704" name="文本框 8"/>
          <p:cNvSpPr/>
          <p:nvPr/>
        </p:nvSpPr>
        <p:spPr>
          <a:xfrm>
            <a:off x="7072312" y="3031207"/>
            <a:ext cx="37290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 dirty="0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count with me</a:t>
            </a:r>
            <a:endParaRPr lang="en-US" altLang="zh-CN" sz="3200" b="1" dirty="0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29705" name="文本框 9"/>
          <p:cNvSpPr/>
          <p:nvPr/>
        </p:nvSpPr>
        <p:spPr>
          <a:xfrm>
            <a:off x="3095732" y="3880862"/>
            <a:ext cx="2953568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 dirty="0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do you have</a:t>
            </a:r>
            <a:endParaRPr lang="en-US" altLang="zh-CN" sz="3200" b="1" dirty="0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29706" name="文本框 10"/>
          <p:cNvSpPr/>
          <p:nvPr/>
        </p:nvSpPr>
        <p:spPr>
          <a:xfrm>
            <a:off x="8745536" y="3851275"/>
            <a:ext cx="2535039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 dirty="0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do you see</a:t>
            </a:r>
            <a:endParaRPr lang="en-US" altLang="zh-CN" sz="3200" b="1" dirty="0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29707" name="文本框 11"/>
          <p:cNvSpPr/>
          <p:nvPr/>
        </p:nvSpPr>
        <p:spPr>
          <a:xfrm>
            <a:off x="2806700" y="4802188"/>
            <a:ext cx="2656628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 dirty="0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makes 20</a:t>
            </a:r>
            <a:endParaRPr lang="en-US" altLang="zh-CN" sz="3200" b="1" dirty="0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29708" name="文本框 13"/>
          <p:cNvSpPr/>
          <p:nvPr/>
        </p:nvSpPr>
        <p:spPr>
          <a:xfrm>
            <a:off x="7549950" y="4613275"/>
            <a:ext cx="37306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 dirty="0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count with me</a:t>
            </a:r>
            <a:endParaRPr lang="en-US" altLang="zh-CN" sz="3200" b="1" dirty="0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29709" name="TextBox 22"/>
          <p:cNvSpPr/>
          <p:nvPr/>
        </p:nvSpPr>
        <p:spPr>
          <a:xfrm>
            <a:off x="854075" y="530225"/>
            <a:ext cx="27924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Group work</a:t>
            </a:r>
            <a:endParaRPr lang="en-US" altLang="zh-CN" sz="3200" b="1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9710" name="文本框 26"/>
          <p:cNvSpPr/>
          <p:nvPr/>
        </p:nvSpPr>
        <p:spPr>
          <a:xfrm>
            <a:off x="2806700" y="1487488"/>
            <a:ext cx="67024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四</a:t>
            </a:r>
            <a:r>
              <a:rPr lang="zh-CN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人一组</a:t>
            </a:r>
            <a:r>
              <a:rPr lang="zh-CN" altLang="en-US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，</a:t>
            </a:r>
            <a:r>
              <a:rPr lang="zh-CN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大声朗读</a:t>
            </a:r>
            <a:r>
              <a:rPr lang="zh-CN" altLang="en-US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。</a:t>
            </a:r>
            <a:endParaRPr lang="zh-CN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 fill="hold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 fill="hold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 fill="hold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 fill="hold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 fill="hold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 fill="hold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 fill="hold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  <p:bldP spid="29703" grpId="0"/>
      <p:bldP spid="29704" grpId="0"/>
      <p:bldP spid="29705" grpId="0"/>
      <p:bldP spid="29706" grpId="0"/>
      <p:bldP spid="29707" grpId="0"/>
      <p:bldP spid="297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云形 6"/>
          <p:cNvSpPr/>
          <p:nvPr/>
        </p:nvSpPr>
        <p:spPr>
          <a:xfrm rot="720000">
            <a:off x="536575" y="1870075"/>
            <a:ext cx="3781425" cy="104140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778273" y="520700"/>
              </a:cxn>
              <a:cxn ang="0">
                <a:pos x="1890712" y="1040291"/>
              </a:cxn>
              <a:cxn ang="0">
                <a:pos x="11729" y="520700"/>
              </a:cxn>
              <a:cxn ang="0">
                <a:pos x="1890712" y="5954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F4B183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2×9=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46" name="云形 1"/>
          <p:cNvSpPr/>
          <p:nvPr/>
        </p:nvSpPr>
        <p:spPr>
          <a:xfrm rot="180000">
            <a:off x="4333875" y="2732088"/>
            <a:ext cx="3781425" cy="104140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778273" y="520700"/>
              </a:cxn>
              <a:cxn ang="0">
                <a:pos x="1890712" y="1040291"/>
              </a:cxn>
              <a:cxn ang="0">
                <a:pos x="11729" y="520700"/>
              </a:cxn>
              <a:cxn ang="0">
                <a:pos x="1890712" y="5954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92D050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13+7=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47" name="云形 2"/>
          <p:cNvSpPr/>
          <p:nvPr/>
        </p:nvSpPr>
        <p:spPr>
          <a:xfrm rot="20580000">
            <a:off x="8231188" y="2268538"/>
            <a:ext cx="3781425" cy="104140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778273" y="520700"/>
              </a:cxn>
              <a:cxn ang="0">
                <a:pos x="1890712" y="1040291"/>
              </a:cxn>
              <a:cxn ang="0">
                <a:pos x="11729" y="520700"/>
              </a:cxn>
              <a:cxn ang="0">
                <a:pos x="1890712" y="5954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8FAADC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11+8=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48" name="云形 3"/>
          <p:cNvSpPr/>
          <p:nvPr/>
        </p:nvSpPr>
        <p:spPr>
          <a:xfrm rot="20580000">
            <a:off x="9525" y="3633788"/>
            <a:ext cx="3521075" cy="1042987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518140" y="521493"/>
              </a:cxn>
              <a:cxn ang="0">
                <a:pos x="1760537" y="1041876"/>
              </a:cxn>
              <a:cxn ang="0">
                <a:pos x="10921" y="521493"/>
              </a:cxn>
              <a:cxn ang="0">
                <a:pos x="1760537" y="5963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E5ADCE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3×6=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49" name="云形 4"/>
          <p:cNvSpPr/>
          <p:nvPr/>
        </p:nvSpPr>
        <p:spPr>
          <a:xfrm rot="660000">
            <a:off x="4125913" y="4022725"/>
            <a:ext cx="3521075" cy="1042988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518140" y="521493"/>
              </a:cxn>
              <a:cxn ang="0">
                <a:pos x="1760537" y="1041876"/>
              </a:cxn>
              <a:cxn ang="0">
                <a:pos x="10921" y="521493"/>
              </a:cxn>
              <a:cxn ang="0">
                <a:pos x="1760537" y="5963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00B0F0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4×5=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50" name="云形 7"/>
          <p:cNvSpPr/>
          <p:nvPr/>
        </p:nvSpPr>
        <p:spPr>
          <a:xfrm rot="21360000">
            <a:off x="8496300" y="3884613"/>
            <a:ext cx="3519488" cy="104140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516554" y="520700"/>
              </a:cxn>
              <a:cxn ang="0">
                <a:pos x="1759743" y="1040291"/>
              </a:cxn>
              <a:cxn ang="0">
                <a:pos x="10916" y="520700"/>
              </a:cxn>
              <a:cxn ang="0">
                <a:pos x="1759743" y="5954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F4B183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7+12=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51" name="云形 8"/>
          <p:cNvSpPr/>
          <p:nvPr/>
        </p:nvSpPr>
        <p:spPr>
          <a:xfrm>
            <a:off x="350838" y="5338763"/>
            <a:ext cx="3521075" cy="104140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518140" y="520700"/>
              </a:cxn>
              <a:cxn ang="0">
                <a:pos x="1760537" y="1040291"/>
              </a:cxn>
              <a:cxn ang="0">
                <a:pos x="10921" y="520700"/>
              </a:cxn>
              <a:cxn ang="0">
                <a:pos x="1760537" y="5954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92D050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4×4=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52" name="云形 9"/>
          <p:cNvSpPr/>
          <p:nvPr/>
        </p:nvSpPr>
        <p:spPr>
          <a:xfrm rot="21240000">
            <a:off x="4511675" y="5391150"/>
            <a:ext cx="3521075" cy="1042988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518140" y="521493"/>
              </a:cxn>
              <a:cxn ang="0">
                <a:pos x="1760537" y="1041876"/>
              </a:cxn>
              <a:cxn ang="0">
                <a:pos x="10921" y="521493"/>
              </a:cxn>
              <a:cxn ang="0">
                <a:pos x="1760537" y="5963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8FAADC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4+13=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53" name="云形 10"/>
          <p:cNvSpPr/>
          <p:nvPr/>
        </p:nvSpPr>
        <p:spPr>
          <a:xfrm rot="180000">
            <a:off x="8537575" y="5465763"/>
            <a:ext cx="3519488" cy="104140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516554" y="520700"/>
              </a:cxn>
              <a:cxn ang="0">
                <a:pos x="1759743" y="1040291"/>
              </a:cxn>
              <a:cxn ang="0">
                <a:pos x="10916" y="520700"/>
              </a:cxn>
              <a:cxn ang="0">
                <a:pos x="1759743" y="5954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E5ADCE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2×7=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54" name="TextBox 14"/>
          <p:cNvSpPr/>
          <p:nvPr/>
        </p:nvSpPr>
        <p:spPr>
          <a:xfrm>
            <a:off x="787400" y="454025"/>
            <a:ext cx="2792413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Count and say</a:t>
            </a:r>
            <a:endParaRPr lang="en-US" altLang="zh-CN" sz="3200" b="1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31755" name="圆角矩形 6"/>
          <p:cNvSpPr/>
          <p:nvPr/>
        </p:nvSpPr>
        <p:spPr>
          <a:xfrm rot="720000">
            <a:off x="561975" y="1885950"/>
            <a:ext cx="3783013" cy="1042988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779859" y="521493"/>
              </a:cxn>
              <a:cxn ang="0">
                <a:pos x="1891506" y="1041876"/>
              </a:cxn>
              <a:cxn ang="0">
                <a:pos x="11734" y="521493"/>
              </a:cxn>
              <a:cxn ang="0">
                <a:pos x="1891506" y="5963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F4B183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eighteen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56" name="圆角矩形 1"/>
          <p:cNvSpPr/>
          <p:nvPr/>
        </p:nvSpPr>
        <p:spPr>
          <a:xfrm rot="180000">
            <a:off x="4359275" y="2716213"/>
            <a:ext cx="3781425" cy="104140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778273" y="520700"/>
              </a:cxn>
              <a:cxn ang="0">
                <a:pos x="1890712" y="1040291"/>
              </a:cxn>
              <a:cxn ang="0">
                <a:pos x="11729" y="520700"/>
              </a:cxn>
              <a:cxn ang="0">
                <a:pos x="1890712" y="5954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92D050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twenty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57" name="圆角矩形 2"/>
          <p:cNvSpPr/>
          <p:nvPr/>
        </p:nvSpPr>
        <p:spPr>
          <a:xfrm rot="20580000">
            <a:off x="8258175" y="2319338"/>
            <a:ext cx="3781425" cy="1042987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778273" y="521493"/>
              </a:cxn>
              <a:cxn ang="0">
                <a:pos x="1890712" y="1041876"/>
              </a:cxn>
              <a:cxn ang="0">
                <a:pos x="11729" y="521493"/>
              </a:cxn>
              <a:cxn ang="0">
                <a:pos x="1890712" y="5963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8FAADC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nineteen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58" name="圆角矩形 3"/>
          <p:cNvSpPr/>
          <p:nvPr/>
        </p:nvSpPr>
        <p:spPr>
          <a:xfrm rot="20580000">
            <a:off x="93663" y="3657600"/>
            <a:ext cx="3521075" cy="1042988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518140" y="521493"/>
              </a:cxn>
              <a:cxn ang="0">
                <a:pos x="1760537" y="1041876"/>
              </a:cxn>
              <a:cxn ang="0">
                <a:pos x="10921" y="521493"/>
              </a:cxn>
              <a:cxn ang="0">
                <a:pos x="1760537" y="5963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E5ADCE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eighteen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59" name="圆角矩形 4"/>
          <p:cNvSpPr/>
          <p:nvPr/>
        </p:nvSpPr>
        <p:spPr>
          <a:xfrm rot="660000">
            <a:off x="4181475" y="4040188"/>
            <a:ext cx="3521075" cy="104140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518140" y="520700"/>
              </a:cxn>
              <a:cxn ang="0">
                <a:pos x="1760537" y="1040291"/>
              </a:cxn>
              <a:cxn ang="0">
                <a:pos x="10921" y="520700"/>
              </a:cxn>
              <a:cxn ang="0">
                <a:pos x="1760537" y="5954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00B0F0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twenty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60" name="圆角矩形 2"/>
          <p:cNvSpPr/>
          <p:nvPr/>
        </p:nvSpPr>
        <p:spPr>
          <a:xfrm rot="21420000">
            <a:off x="8443913" y="3917950"/>
            <a:ext cx="3556000" cy="1042988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553036" y="521493"/>
              </a:cxn>
              <a:cxn ang="0">
                <a:pos x="1778000" y="1041876"/>
              </a:cxn>
              <a:cxn ang="0">
                <a:pos x="11030" y="521493"/>
              </a:cxn>
              <a:cxn ang="0">
                <a:pos x="1778000" y="5963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F4B183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nineteen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61" name="圆角矩形 8"/>
          <p:cNvSpPr/>
          <p:nvPr/>
        </p:nvSpPr>
        <p:spPr>
          <a:xfrm>
            <a:off x="303213" y="5335588"/>
            <a:ext cx="3521075" cy="104140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518140" y="520700"/>
              </a:cxn>
              <a:cxn ang="0">
                <a:pos x="1760537" y="1040291"/>
              </a:cxn>
              <a:cxn ang="0">
                <a:pos x="10921" y="520700"/>
              </a:cxn>
              <a:cxn ang="0">
                <a:pos x="1760537" y="5954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92D050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sixteen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62" name="圆角矩形 9"/>
          <p:cNvSpPr/>
          <p:nvPr/>
        </p:nvSpPr>
        <p:spPr>
          <a:xfrm rot="21240000">
            <a:off x="4200525" y="5391150"/>
            <a:ext cx="4268788" cy="104140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4265230" y="520700"/>
              </a:cxn>
              <a:cxn ang="0">
                <a:pos x="2134393" y="1040291"/>
              </a:cxn>
              <a:cxn ang="0">
                <a:pos x="13241" y="520700"/>
              </a:cxn>
              <a:cxn ang="0">
                <a:pos x="2134393" y="5954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8FAADC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seventeen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1763" name="圆角矩形 10"/>
          <p:cNvSpPr/>
          <p:nvPr/>
        </p:nvSpPr>
        <p:spPr>
          <a:xfrm rot="180000">
            <a:off x="8537575" y="5556250"/>
            <a:ext cx="3519488" cy="104140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3516554" y="520700"/>
              </a:cxn>
              <a:cxn ang="0">
                <a:pos x="1759743" y="1040291"/>
              </a:cxn>
              <a:cxn ang="0">
                <a:pos x="10916" y="520700"/>
              </a:cxn>
              <a:cxn ang="0">
                <a:pos x="1759743" y="59543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E5ADCE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800" spc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fourteen</a:t>
            </a:r>
            <a:endParaRPr lang="en-US" altLang="zh-CN" sz="480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pic>
        <p:nvPicPr>
          <p:cNvPr id="31764" name="图片 27" descr="37bf534715fb1b89ef3aff5cdd344bb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32325" y="930275"/>
            <a:ext cx="3559175" cy="1390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 fill="hold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 fill="hold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 fill="hold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 fill="hold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 fill="hold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 fill="hold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 fill="hold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 fill="hold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 fill="hold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 fill="hold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 fill="hold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 fill="hold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 fill="hold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 fill="hold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 fill="hold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 fill="hold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 fill="hold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 animBg="1"/>
      <p:bldP spid="31745" grpId="1" animBg="1"/>
      <p:bldP spid="31746" grpId="0" animBg="1"/>
      <p:bldP spid="31746" grpId="1" animBg="1"/>
      <p:bldP spid="31747" grpId="0" animBg="1"/>
      <p:bldP spid="31747" grpId="1" animBg="1"/>
      <p:bldP spid="31748" grpId="0" animBg="1"/>
      <p:bldP spid="31748" grpId="1" animBg="1"/>
      <p:bldP spid="31749" grpId="0" animBg="1"/>
      <p:bldP spid="31749" grpId="1" animBg="1"/>
      <p:bldP spid="31750" grpId="0" animBg="1"/>
      <p:bldP spid="31750" grpId="1" animBg="1"/>
      <p:bldP spid="31751" grpId="0" animBg="1"/>
      <p:bldP spid="31751" grpId="1" animBg="1"/>
      <p:bldP spid="31752" grpId="0" animBg="1"/>
      <p:bldP spid="31752" grpId="1" animBg="1"/>
      <p:bldP spid="31753" grpId="0" animBg="1"/>
      <p:bldP spid="31753" grpId="1" animBg="1"/>
      <p:bldP spid="31755" grpId="0" animBg="1"/>
      <p:bldP spid="31756" grpId="0" animBg="1"/>
      <p:bldP spid="31757" grpId="0" animBg="1"/>
      <p:bldP spid="31758" grpId="0" animBg="1"/>
      <p:bldP spid="31759" grpId="0" animBg="1"/>
      <p:bldP spid="31760" grpId="0" animBg="1"/>
      <p:bldP spid="31761" grpId="0" animBg="1"/>
      <p:bldP spid="31762" grpId="0" animBg="1"/>
      <p:bldP spid="3176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1"/>
          <p:cNvSpPr txBox="1"/>
          <p:nvPr/>
        </p:nvSpPr>
        <p:spPr>
          <a:xfrm>
            <a:off x="2530475" y="2847975"/>
            <a:ext cx="8551863" cy="329057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0" hangingPunct="0">
              <a:lnSpc>
                <a:spcPct val="130000"/>
              </a:lnSpc>
              <a:buClrTx/>
              <a:buFontTx/>
            </a:pPr>
            <a:r>
              <a:rPr lang="zh-CN" altLang="en-US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英语数词不难记， 找出规律就容易。</a:t>
            </a:r>
            <a:endParaRPr lang="zh-CN" altLang="en-US" sz="32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eaLnBrk="0" hangingPunct="0">
              <a:lnSpc>
                <a:spcPct val="130000"/>
              </a:lnSpc>
              <a:buClrTx/>
              <a:buFontTx/>
            </a:pPr>
            <a:r>
              <a:rPr lang="zh-CN" altLang="en-US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后面加 </a:t>
            </a:r>
            <a:r>
              <a:rPr lang="en-US" altLang="zh-CN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-</a:t>
            </a:r>
            <a:r>
              <a:rPr lang="en-US" altLang="zh-CN" sz="3200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teen </a:t>
            </a:r>
            <a:r>
              <a:rPr lang="zh-CN" altLang="en-US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变十几，</a:t>
            </a:r>
            <a:r>
              <a:rPr lang="en-US" altLang="zh-CN" sz="3200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eleven</a:t>
            </a:r>
            <a:r>
              <a:rPr lang="en-US" altLang="zh-CN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, </a:t>
            </a:r>
            <a:r>
              <a:rPr lang="en-US" altLang="zh-CN" sz="3200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twelve </a:t>
            </a:r>
            <a:r>
              <a:rPr lang="zh-CN" altLang="en-US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单独记。</a:t>
            </a:r>
            <a:endParaRPr lang="zh-CN" altLang="en-US" sz="32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eaLnBrk="0" hangingPunct="0">
              <a:lnSpc>
                <a:spcPct val="130000"/>
              </a:lnSpc>
              <a:buClrTx/>
              <a:buFontTx/>
            </a:pPr>
            <a:r>
              <a:rPr lang="en-US" altLang="zh-CN" sz="3200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thirteen</a:t>
            </a:r>
            <a:r>
              <a:rPr lang="en-US" altLang="zh-CN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, </a:t>
            </a:r>
            <a:r>
              <a:rPr lang="en-US" altLang="zh-CN" sz="3200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fifteen</a:t>
            </a:r>
            <a:r>
              <a:rPr lang="en-US" altLang="zh-CN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 </a:t>
            </a:r>
            <a:r>
              <a:rPr lang="zh-CN" altLang="en-US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有变异。</a:t>
            </a:r>
            <a:endParaRPr lang="zh-CN" altLang="en-US" sz="32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eaLnBrk="0" hangingPunct="0">
              <a:lnSpc>
                <a:spcPct val="130000"/>
              </a:lnSpc>
              <a:buClrTx/>
              <a:buFontTx/>
            </a:pPr>
            <a:r>
              <a:rPr lang="en-US" altLang="zh-CN" sz="3200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eighteen </a:t>
            </a:r>
            <a:r>
              <a:rPr lang="zh-CN" altLang="en-US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只有一个 </a:t>
            </a:r>
            <a:r>
              <a:rPr lang="en-US" altLang="zh-CN" sz="3200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t</a:t>
            </a:r>
            <a:r>
              <a:rPr lang="zh-CN" altLang="en-US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，两个音节念清晰。</a:t>
            </a:r>
            <a:endParaRPr lang="zh-CN" altLang="en-US" sz="32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eaLnBrk="0" hangingPunct="0">
              <a:lnSpc>
                <a:spcPct val="130000"/>
              </a:lnSpc>
              <a:buClrTx/>
              <a:buFontTx/>
            </a:pPr>
            <a:r>
              <a:rPr lang="en-US" altLang="zh-CN" sz="3200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twenty </a:t>
            </a:r>
            <a:r>
              <a:rPr lang="zh-CN" altLang="en-US" sz="3200" b="1" spc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不同重点记。</a:t>
            </a:r>
            <a:endParaRPr lang="zh-CN" altLang="en-US" sz="3200" b="1" dirty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33794" name="文本框 5"/>
          <p:cNvSpPr/>
          <p:nvPr/>
        </p:nvSpPr>
        <p:spPr bwMode="auto">
          <a:xfrm>
            <a:off x="1900238" y="1981200"/>
            <a:ext cx="7777163" cy="1025525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3600" spc="0" dirty="0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数词10-20记忆口诀</a:t>
            </a:r>
            <a:endParaRPr lang="en-US" altLang="zh-CN" sz="3600" dirty="0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33795" name="TextBox 4"/>
          <p:cNvSpPr/>
          <p:nvPr/>
        </p:nvSpPr>
        <p:spPr>
          <a:xfrm>
            <a:off x="766763" y="495300"/>
            <a:ext cx="27924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 dirty="0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Extension</a:t>
            </a:r>
            <a:endParaRPr lang="en-US" altLang="zh-CN" sz="3200" b="1" dirty="0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 fill="hold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2"/>
      <p:bldP spid="337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14"/>
          <p:cNvSpPr txBox="1"/>
          <p:nvPr/>
        </p:nvSpPr>
        <p:spPr>
          <a:xfrm>
            <a:off x="2745392" y="1873855"/>
            <a:ext cx="7842250" cy="424624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eaLnBrk="0" fontAlgn="base" hangingPunct="0">
              <a:lnSpc>
                <a:spcPct val="150000"/>
              </a:lnSpc>
              <a:buClrTx/>
              <a:buSzTx/>
              <a:buFontTx/>
              <a:buNone/>
            </a:pPr>
            <a:r>
              <a:rPr kumimoji="0" lang="en-US" altLang="zh-CN" sz="3600" b="1" strike="noStrike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16 sixteen, 17 seventeen,</a:t>
            </a:r>
            <a:r>
              <a:rPr kumimoji="0" lang="zh-CN" altLang="en-US" sz="3600" b="1" strike="noStrike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 </a:t>
            </a:r>
            <a:endParaRPr kumimoji="0" lang="zh-CN" altLang="en-US" sz="3600" b="1" strike="noStrike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charset="-122"/>
              <a:cs typeface="+mn-cs"/>
              <a:sym typeface="+mn-ea"/>
            </a:endParaRPr>
          </a:p>
          <a:p>
            <a:pPr marR="0" defTabSz="914400" eaLnBrk="0" fontAlgn="base" hangingPunct="0">
              <a:lnSpc>
                <a:spcPct val="150000"/>
              </a:lnSpc>
              <a:buClrTx/>
              <a:buSzTx/>
              <a:buFontTx/>
              <a:buNone/>
            </a:pPr>
            <a:r>
              <a:rPr kumimoji="0" lang="en-US" altLang="zh-CN" sz="3600" b="1" strike="noStrike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18 eighteen, 19 nineteen, </a:t>
            </a:r>
            <a:endParaRPr kumimoji="0" lang="en-US" altLang="zh-CN" sz="3600" b="1" strike="noStrike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charset="-122"/>
              <a:cs typeface="+mn-cs"/>
              <a:sym typeface="+mn-ea"/>
            </a:endParaRPr>
          </a:p>
          <a:p>
            <a:pPr marR="0" defTabSz="914400" eaLnBrk="0" fontAlgn="base" hangingPunct="0">
              <a:lnSpc>
                <a:spcPct val="150000"/>
              </a:lnSpc>
              <a:buClrTx/>
              <a:buSzTx/>
              <a:buFontTx/>
              <a:buNone/>
            </a:pPr>
            <a:r>
              <a:rPr kumimoji="0" lang="en-US" altLang="zh-CN" sz="3600" b="1" strike="noStrike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20 twenty </a:t>
            </a:r>
            <a:endParaRPr kumimoji="0" lang="en-US" altLang="zh-CN" sz="3600" b="1" strike="noStrike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charset="-122"/>
              <a:cs typeface="+mn-cs"/>
              <a:sym typeface="+mn-ea"/>
            </a:endParaRPr>
          </a:p>
          <a:p>
            <a:pPr marR="0" defTabSz="914400" eaLnBrk="0" fontAlgn="base" hangingPunct="0">
              <a:lnSpc>
                <a:spcPct val="150000"/>
              </a:lnSpc>
              <a:buClrTx/>
              <a:buSzTx/>
              <a:buFontTx/>
              <a:buNone/>
            </a:pPr>
            <a:r>
              <a:rPr kumimoji="0" lang="en-US" altLang="zh-CN" sz="3600" b="1" strike="noStrike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How many … do you have?</a:t>
            </a:r>
            <a:endParaRPr kumimoji="0" lang="en-US" altLang="zh-CN" sz="3600" b="1" strike="noStrike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charset="-122"/>
              <a:cs typeface="+mn-cs"/>
              <a:sym typeface="+mn-ea"/>
            </a:endParaRPr>
          </a:p>
          <a:p>
            <a:pPr marR="0" defTabSz="914400" eaLnBrk="0" fontAlgn="base" hangingPunct="0">
              <a:lnSpc>
                <a:spcPct val="150000"/>
              </a:lnSpc>
              <a:buClrTx/>
              <a:buSzTx/>
              <a:buFontTx/>
              <a:buNone/>
            </a:pPr>
            <a:r>
              <a:rPr kumimoji="0" lang="en-US" altLang="zh-CN" sz="3600" b="1" strike="noStrike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I have …</a:t>
            </a:r>
            <a:endParaRPr kumimoji="0" lang="en-US" altLang="zh-CN" sz="3600" b="1" strike="noStrike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charset="-122"/>
              <a:cs typeface="+mn-cs"/>
              <a:sym typeface="+mn-ea"/>
            </a:endParaRPr>
          </a:p>
        </p:txBody>
      </p:sp>
      <p:sp>
        <p:nvSpPr>
          <p:cNvPr id="35842" name="TextBox 6"/>
          <p:cNvSpPr/>
          <p:nvPr/>
        </p:nvSpPr>
        <p:spPr>
          <a:xfrm>
            <a:off x="742950" y="550863"/>
            <a:ext cx="24431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Summary</a:t>
            </a:r>
            <a:endParaRPr lang="en-US" altLang="zh-CN" sz="3200" b="1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35843" name="New picture"/>
          <p:cNvPicPr>
            <a:picLocks noGrp="1"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452100" y="12039600"/>
            <a:ext cx="304800" cy="2159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584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756900" y="105283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内容占位符 2"/>
          <p:cNvSpPr/>
          <p:nvPr/>
        </p:nvSpPr>
        <p:spPr>
          <a:xfrm>
            <a:off x="-566737" y="596900"/>
            <a:ext cx="9431337" cy="3705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4400" b="1" dirty="0">
                <a:solidFill>
                  <a:srgbClr val="0070C0"/>
                </a:solidFill>
                <a:latin typeface="Georgia" panose="02040502050405020303" charset="0"/>
                <a:ea typeface="汉仪楷体简" charset="-122"/>
              </a:rPr>
              <a:t>16 sixteen, </a:t>
            </a:r>
            <a:endParaRPr lang="en-US" altLang="zh-CN" sz="4400" b="1" dirty="0">
              <a:solidFill>
                <a:srgbClr val="0070C0"/>
              </a:solidFill>
              <a:latin typeface="Georgia" panose="02040502050405020303" charset="0"/>
              <a:ea typeface="汉仪楷体简" charset="-122"/>
            </a:endParaRPr>
          </a:p>
          <a:p>
            <a:pPr lvl="0" algn="ctr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4400" b="1" dirty="0">
                <a:solidFill>
                  <a:srgbClr val="0070C0"/>
                </a:solidFill>
                <a:latin typeface="Georgia" panose="02040502050405020303" charset="0"/>
                <a:ea typeface="汉仪楷体简" charset="-122"/>
              </a:rPr>
              <a:t>17 seventeen,</a:t>
            </a:r>
            <a:r>
              <a:rPr lang="zh-CN" altLang="en-US" sz="4400" b="1" dirty="0">
                <a:solidFill>
                  <a:srgbClr val="0070C0"/>
                </a:solidFill>
                <a:latin typeface="Georgia" panose="02040502050405020303" charset="0"/>
                <a:ea typeface="汉仪楷体简" charset="-122"/>
              </a:rPr>
              <a:t> </a:t>
            </a:r>
            <a:endParaRPr lang="zh-CN" altLang="en-US" sz="4400" b="1" dirty="0">
              <a:solidFill>
                <a:srgbClr val="0070C0"/>
              </a:solidFill>
              <a:latin typeface="Georgia" panose="02040502050405020303" charset="0"/>
              <a:ea typeface="汉仪楷体简" charset="-122"/>
            </a:endParaRPr>
          </a:p>
          <a:p>
            <a:pPr lvl="0" algn="ctr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4400" b="1" dirty="0">
                <a:solidFill>
                  <a:srgbClr val="0070C0"/>
                </a:solidFill>
                <a:latin typeface="Georgia" panose="02040502050405020303" charset="0"/>
                <a:ea typeface="汉仪楷体简" charset="-122"/>
              </a:rPr>
              <a:t>18 eighteen, </a:t>
            </a:r>
            <a:endParaRPr lang="en-US" altLang="zh-CN" sz="4400" b="1" dirty="0">
              <a:solidFill>
                <a:srgbClr val="0070C0"/>
              </a:solidFill>
              <a:latin typeface="Georgia" panose="02040502050405020303" charset="0"/>
              <a:ea typeface="汉仪楷体简" charset="-122"/>
            </a:endParaRPr>
          </a:p>
          <a:p>
            <a:pPr lvl="0" algn="ctr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4400" b="1" dirty="0">
                <a:solidFill>
                  <a:srgbClr val="0070C0"/>
                </a:solidFill>
                <a:latin typeface="Georgia" panose="02040502050405020303" charset="0"/>
                <a:ea typeface="汉仪楷体简" charset="-122"/>
              </a:rPr>
              <a:t>19 nineteen, </a:t>
            </a:r>
            <a:endParaRPr lang="en-US" altLang="zh-CN" sz="4400" b="1" dirty="0">
              <a:solidFill>
                <a:srgbClr val="0070C0"/>
              </a:solidFill>
              <a:latin typeface="Georgia" panose="02040502050405020303" charset="0"/>
              <a:ea typeface="汉仪楷体简" charset="-122"/>
            </a:endParaRPr>
          </a:p>
          <a:p>
            <a:pPr lvl="0" algn="ctr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4400" b="1" dirty="0">
                <a:solidFill>
                  <a:srgbClr val="0070C0"/>
                </a:solidFill>
                <a:latin typeface="Georgia" panose="02040502050405020303" charset="0"/>
                <a:ea typeface="汉仪楷体简" charset="-122"/>
              </a:rPr>
              <a:t>20 twenty!</a:t>
            </a:r>
            <a:endParaRPr lang="en-US" altLang="zh-CN" sz="4400" b="1" dirty="0">
              <a:solidFill>
                <a:srgbClr val="0070C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4098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45288" y="1790700"/>
            <a:ext cx="3805237" cy="3562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60475" y="3071813"/>
            <a:ext cx="1814513" cy="1727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2" name="图片 1"/>
          <p:cNvPicPr>
            <a:picLocks noGrp="1"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74975" y="4035425"/>
            <a:ext cx="2373313" cy="10414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5123" name="TextBox 36"/>
          <p:cNvSpPr txBox="1"/>
          <p:nvPr/>
        </p:nvSpPr>
        <p:spPr>
          <a:xfrm>
            <a:off x="2273935" y="510858"/>
            <a:ext cx="2792413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/>
            <a:r>
              <a:rPr lang="en-US" altLang="zh-CN" sz="2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Look and say</a:t>
            </a:r>
            <a:endParaRPr lang="en-US" altLang="zh-CN" sz="2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5124" name="组合 39"/>
          <p:cNvGrpSpPr/>
          <p:nvPr/>
        </p:nvGrpSpPr>
        <p:grpSpPr>
          <a:xfrm>
            <a:off x="2324100" y="1265238"/>
            <a:ext cx="5075238" cy="2574925"/>
            <a:chOff x="637716" y="1110652"/>
            <a:chExt cx="5075674" cy="2575286"/>
          </a:xfrm>
        </p:grpSpPr>
        <p:pic>
          <p:nvPicPr>
            <p:cNvPr id="5125" name="图片 4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37716" y="1110652"/>
              <a:ext cx="4997450" cy="257528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126" name="圆角矩形标注 12"/>
            <p:cNvSpPr/>
            <p:nvPr/>
          </p:nvSpPr>
          <p:spPr>
            <a:xfrm>
              <a:off x="715940" y="1597105"/>
              <a:ext cx="4997450" cy="1319530"/>
            </a:xfrm>
            <a:prstGeom prst="wedgeRoundRectCallout">
              <a:avLst>
                <a:gd name="adj1" fmla="val -35134"/>
                <a:gd name="adj2" fmla="val 83079"/>
                <a:gd name="adj3" fmla="val 16667"/>
              </a:avLst>
            </a:prstGeom>
            <a:noFill/>
            <a:ln>
              <a:noFill/>
              <a:miter lim="800000"/>
            </a:ln>
          </p:spPr>
          <p:txBody>
            <a:bodyPr vert="horz" wrap="squar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buClrTx/>
                <a:buFontTx/>
              </a:pPr>
              <a:r>
                <a:rPr lang="en-US" altLang="zh-CN" sz="2800" spc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How many ________ do you see?</a:t>
              </a:r>
              <a:endParaRPr lang="en-US" altLang="zh-CN" sz="2800">
                <a:latin typeface="Georgia" panose="02040502050405020303" charset="0"/>
                <a:ea typeface="汉仪楷体简" charset="-122"/>
                <a:sym typeface="微软雅黑" panose="020B0503020204020204" charset="-122"/>
              </a:endParaRPr>
            </a:p>
          </p:txBody>
        </p:sp>
      </p:grpSp>
      <p:grpSp>
        <p:nvGrpSpPr>
          <p:cNvPr id="5127" name="组合 42"/>
          <p:cNvGrpSpPr/>
          <p:nvPr/>
        </p:nvGrpSpPr>
        <p:grpSpPr>
          <a:xfrm>
            <a:off x="7626350" y="1192213"/>
            <a:ext cx="3865563" cy="2116137"/>
            <a:chOff x="5768191" y="187083"/>
            <a:chExt cx="3865245" cy="2115943"/>
          </a:xfrm>
        </p:grpSpPr>
        <p:pic>
          <p:nvPicPr>
            <p:cNvPr id="5128" name="图片 4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5833938" y="187083"/>
              <a:ext cx="3511540" cy="211594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129" name="圆角矩形标注 11"/>
            <p:cNvSpPr/>
            <p:nvPr/>
          </p:nvSpPr>
          <p:spPr>
            <a:xfrm>
              <a:off x="5768191" y="315111"/>
              <a:ext cx="3865245" cy="1233170"/>
            </a:xfrm>
            <a:prstGeom prst="wedgeRoundRectCallout">
              <a:avLst>
                <a:gd name="adj1" fmla="val 46032"/>
                <a:gd name="adj2" fmla="val 84134"/>
                <a:gd name="adj3" fmla="val 16667"/>
              </a:avLst>
            </a:prstGeom>
            <a:noFill/>
            <a:ln>
              <a:noFill/>
              <a:miter lim="800000"/>
            </a:ln>
          </p:spPr>
          <p:txBody>
            <a:bodyPr vert="horz" wrap="squar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buClrTx/>
                <a:buFontTx/>
              </a:pPr>
              <a:r>
                <a:rPr lang="en-US" altLang="zh-CN" sz="2800" spc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I see ________.</a:t>
              </a:r>
              <a:endParaRPr lang="en-US" altLang="zh-CN" sz="2800">
                <a:latin typeface="Georgia" panose="02040502050405020303" charset="0"/>
                <a:ea typeface="汉仪楷体简" charset="-122"/>
                <a:sym typeface="微软雅黑" panose="020B0503020204020204" charset="-122"/>
              </a:endParaRPr>
            </a:p>
          </p:txBody>
        </p:sp>
      </p:grpSp>
      <p:pic>
        <p:nvPicPr>
          <p:cNvPr id="5130" name="图片 44"/>
          <p:cNvPicPr>
            <a:picLocks noGrp="1"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86025" y="5665788"/>
            <a:ext cx="1943100" cy="7715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131" name="图片 52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6050" y="3198813"/>
            <a:ext cx="1485900" cy="20081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132" name="图片 28"/>
          <p:cNvPicPr>
            <a:picLocks noGrp="1"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187950" y="5343525"/>
            <a:ext cx="1955800" cy="12112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133" name="图片 45"/>
          <p:cNvPicPr>
            <a:picLocks noGrp="1"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91350" y="5372100"/>
            <a:ext cx="1917700" cy="14573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5134" name="组合 3"/>
          <p:cNvGrpSpPr/>
          <p:nvPr/>
        </p:nvGrpSpPr>
        <p:grpSpPr>
          <a:xfrm>
            <a:off x="7434263" y="3230563"/>
            <a:ext cx="1828800" cy="1177925"/>
            <a:chOff x="5361217" y="2299640"/>
            <a:chExt cx="1699575" cy="1083913"/>
          </a:xfrm>
        </p:grpSpPr>
        <p:pic>
          <p:nvPicPr>
            <p:cNvPr id="5135" name="图片 4"/>
            <p:cNvPicPr>
              <a:picLocks noChangeAspect="1"/>
            </p:cNvPicPr>
            <p:nvPr/>
          </p:nvPicPr>
          <p:blipFill>
            <a:blip r:embed="rId9" cstate="email"/>
            <a:srcRect b="-825"/>
            <a:stretch>
              <a:fillRect/>
            </a:stretch>
          </p:blipFill>
          <p:spPr>
            <a:xfrm>
              <a:off x="5361217" y="2386364"/>
              <a:ext cx="761822" cy="90014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36" name="图片 5"/>
            <p:cNvPicPr>
              <a:picLocks noChangeAspect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>
            <a:xfrm>
              <a:off x="5927313" y="2299640"/>
              <a:ext cx="1133479" cy="108391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5137" name="组合 7"/>
          <p:cNvGrpSpPr/>
          <p:nvPr/>
        </p:nvGrpSpPr>
        <p:grpSpPr>
          <a:xfrm>
            <a:off x="9182100" y="5207000"/>
            <a:ext cx="1819275" cy="1085850"/>
            <a:chOff x="6975933" y="2048113"/>
            <a:chExt cx="2152017" cy="1135993"/>
          </a:xfrm>
        </p:grpSpPr>
        <p:pic>
          <p:nvPicPr>
            <p:cNvPr id="5138" name="图片 6"/>
            <p:cNvPicPr>
              <a:picLocks noGrp="1"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6975933" y="2132328"/>
              <a:ext cx="813267" cy="105177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5139" name="图片 8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7757828" y="2048113"/>
              <a:ext cx="1370122" cy="98085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5140" name="组合 16"/>
          <p:cNvGrpSpPr/>
          <p:nvPr/>
        </p:nvGrpSpPr>
        <p:grpSpPr>
          <a:xfrm>
            <a:off x="9263063" y="3908425"/>
            <a:ext cx="1239837" cy="1233488"/>
            <a:chOff x="7962806" y="3216160"/>
            <a:chExt cx="1860303" cy="1541429"/>
          </a:xfrm>
        </p:grpSpPr>
        <p:pic>
          <p:nvPicPr>
            <p:cNvPr id="5141" name="图片 14"/>
            <p:cNvPicPr>
              <a:picLocks noChangeAspect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>
            <a:xfrm>
              <a:off x="7962806" y="3216160"/>
              <a:ext cx="889271" cy="120238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42" name="图片 15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8362816" y="3297296"/>
              <a:ext cx="1460293" cy="146029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5143" name="文本框 22"/>
          <p:cNvSpPr/>
          <p:nvPr/>
        </p:nvSpPr>
        <p:spPr>
          <a:xfrm>
            <a:off x="5065713" y="1898650"/>
            <a:ext cx="20859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ducks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5144" name="文本框 45"/>
          <p:cNvSpPr/>
          <p:nvPr/>
        </p:nvSpPr>
        <p:spPr>
          <a:xfrm>
            <a:off x="9307513" y="1593850"/>
            <a:ext cx="14192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eight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5145" name="文本框 50"/>
          <p:cNvSpPr/>
          <p:nvPr/>
        </p:nvSpPr>
        <p:spPr>
          <a:xfrm>
            <a:off x="5033963" y="1855788"/>
            <a:ext cx="20859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pencils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5146" name="文本框 51"/>
          <p:cNvSpPr/>
          <p:nvPr/>
        </p:nvSpPr>
        <p:spPr>
          <a:xfrm>
            <a:off x="9318625" y="1612900"/>
            <a:ext cx="14192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seven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5147" name="文本框 52"/>
          <p:cNvSpPr/>
          <p:nvPr/>
        </p:nvSpPr>
        <p:spPr>
          <a:xfrm>
            <a:off x="4900613" y="1909763"/>
            <a:ext cx="26797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bananas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5148" name="文本框 53"/>
          <p:cNvSpPr/>
          <p:nvPr/>
        </p:nvSpPr>
        <p:spPr>
          <a:xfrm>
            <a:off x="9347200" y="1728788"/>
            <a:ext cx="1493838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nine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5149" name="文本框 54"/>
          <p:cNvSpPr/>
          <p:nvPr/>
        </p:nvSpPr>
        <p:spPr>
          <a:xfrm>
            <a:off x="5165725" y="1866900"/>
            <a:ext cx="18240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cars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5150" name="文本框 55"/>
          <p:cNvSpPr/>
          <p:nvPr/>
        </p:nvSpPr>
        <p:spPr>
          <a:xfrm>
            <a:off x="9236075" y="1682750"/>
            <a:ext cx="13604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eleven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5151" name="文本框 56"/>
          <p:cNvSpPr/>
          <p:nvPr/>
        </p:nvSpPr>
        <p:spPr>
          <a:xfrm>
            <a:off x="5143500" y="1882775"/>
            <a:ext cx="12890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caps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5152" name="文本框 57"/>
          <p:cNvSpPr/>
          <p:nvPr/>
        </p:nvSpPr>
        <p:spPr>
          <a:xfrm>
            <a:off x="9153525" y="1649413"/>
            <a:ext cx="156686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thirteen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5153" name="文本框 58"/>
          <p:cNvSpPr/>
          <p:nvPr/>
        </p:nvSpPr>
        <p:spPr>
          <a:xfrm>
            <a:off x="5226050" y="1870075"/>
            <a:ext cx="128746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kites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5154" name="文本框 59"/>
          <p:cNvSpPr/>
          <p:nvPr/>
        </p:nvSpPr>
        <p:spPr>
          <a:xfrm>
            <a:off x="9201150" y="1681163"/>
            <a:ext cx="1677988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fourteen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5155" name="文本框 60"/>
          <p:cNvSpPr/>
          <p:nvPr/>
        </p:nvSpPr>
        <p:spPr>
          <a:xfrm>
            <a:off x="5175250" y="1912938"/>
            <a:ext cx="128905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boats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5156" name="文本框 61"/>
          <p:cNvSpPr/>
          <p:nvPr/>
        </p:nvSpPr>
        <p:spPr>
          <a:xfrm>
            <a:off x="9367838" y="1666875"/>
            <a:ext cx="14922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fifteen</a:t>
            </a:r>
            <a:endParaRPr lang="en-US" altLang="zh-CN" sz="28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 fill="hold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 fill="hold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 fill="hold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 fill="hold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 fill="hold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 fill="hold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3" grpId="0"/>
      <p:bldP spid="5143" grpId="1"/>
      <p:bldP spid="5144" grpId="0"/>
      <p:bldP spid="5144" grpId="1"/>
      <p:bldP spid="5145" grpId="0"/>
      <p:bldP spid="5145" grpId="1"/>
      <p:bldP spid="5146" grpId="0"/>
      <p:bldP spid="5146" grpId="1"/>
      <p:bldP spid="5147" grpId="0"/>
      <p:bldP spid="5147" grpId="1"/>
      <p:bldP spid="5148" grpId="0"/>
      <p:bldP spid="5148" grpId="1"/>
      <p:bldP spid="5149" grpId="0"/>
      <p:bldP spid="5149" grpId="1"/>
      <p:bldP spid="5150" grpId="0"/>
      <p:bldP spid="5150" grpId="1"/>
      <p:bldP spid="5151" grpId="0"/>
      <p:bldP spid="5151" grpId="1"/>
      <p:bldP spid="5152" grpId="0"/>
      <p:bldP spid="5152" grpId="1"/>
      <p:bldP spid="5153" grpId="0"/>
      <p:bldP spid="5153" grpId="1"/>
      <p:bldP spid="5154" grpId="0"/>
      <p:bldP spid="5154" grpId="1"/>
      <p:bldP spid="5155" grpId="0"/>
      <p:bldP spid="51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43275" y="1387475"/>
            <a:ext cx="1003300" cy="898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0" name="文本框 45062"/>
          <p:cNvSpPr txBox="1"/>
          <p:nvPr/>
        </p:nvSpPr>
        <p:spPr>
          <a:xfrm>
            <a:off x="1244600" y="1081088"/>
            <a:ext cx="19161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9600" strike="noStrike" kern="1200" cap="none" spc="0" normalizeH="0" baseline="0" noProof="1">
                <a:solidFill>
                  <a:schemeClr val="accent6">
                    <a:lumMod val="60000"/>
                    <a:lumOff val="40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 10</a:t>
            </a:r>
            <a:endParaRPr kumimoji="0" lang="en-US" altLang="zh-CN" sz="9600" strike="noStrike" kern="1200" cap="none" spc="0" normalizeH="0" baseline="0" noProof="1">
              <a:solidFill>
                <a:schemeClr val="accent6">
                  <a:lumMod val="60000"/>
                  <a:lumOff val="40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7171" name="文本框 3"/>
          <p:cNvSpPr txBox="1"/>
          <p:nvPr/>
        </p:nvSpPr>
        <p:spPr>
          <a:xfrm>
            <a:off x="4173538" y="1081088"/>
            <a:ext cx="19161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R="0" lvl="0" eaLnBrk="0" hangingPunct="0">
              <a:spcBef>
                <a:spcPct val="50000"/>
              </a:spcBef>
              <a:buClrTx/>
              <a:buFontTx/>
            </a:pPr>
            <a:r>
              <a:rPr lang="en-US" altLang="zh-CN" sz="9600" spc="0">
                <a:solidFill>
                  <a:schemeClr val="accent2"/>
                </a:solidFill>
                <a:latin typeface="Georgia" panose="02040502050405020303" charset="0"/>
                <a:ea typeface="汉仪楷体简" charset="-122"/>
              </a:rPr>
              <a:t> </a:t>
            </a:r>
            <a:r>
              <a:rPr lang="en-US" altLang="zh-CN" sz="9600" spc="0">
                <a:solidFill>
                  <a:srgbClr val="A5A5A5"/>
                </a:solidFill>
                <a:latin typeface="Georgia" panose="02040502050405020303" charset="0"/>
                <a:ea typeface="汉仪楷体简" charset="-122"/>
              </a:rPr>
              <a:t>6</a:t>
            </a:r>
            <a:endParaRPr lang="en-US" altLang="zh-CN" sz="9600">
              <a:solidFill>
                <a:srgbClr val="FFC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7172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822950" y="1474788"/>
            <a:ext cx="884238" cy="8112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3" name="文本框 6"/>
          <p:cNvSpPr txBox="1"/>
          <p:nvPr/>
        </p:nvSpPr>
        <p:spPr>
          <a:xfrm>
            <a:off x="6707188" y="1081088"/>
            <a:ext cx="19161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9600" strike="noStrike" kern="1200" cap="none" spc="0" normalizeH="0" baseline="0" noProof="1">
                <a:solidFill>
                  <a:schemeClr val="accent2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 </a:t>
            </a:r>
            <a:r>
              <a:rPr kumimoji="0" lang="en-US" altLang="zh-CN" sz="9600" strike="noStrike" kern="1200" cap="none" spc="0" normalizeH="0" baseline="0" noProof="1">
                <a:solidFill>
                  <a:schemeClr val="accent3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</a:t>
            </a:r>
            <a:r>
              <a:rPr kumimoji="0" lang="en-US" altLang="zh-CN" sz="9600" strike="noStrike" kern="1200" cap="none" spc="0" normalizeH="0" baseline="0" noProof="1">
                <a:solidFill>
                  <a:srgbClr val="FFC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6</a:t>
            </a:r>
            <a:endParaRPr kumimoji="0" lang="en-US" altLang="zh-CN" sz="9600" strike="noStrike" kern="1200" cap="none" spc="0" normalizeH="0" baseline="0" noProof="1">
              <a:solidFill>
                <a:srgbClr val="FFC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pic>
        <p:nvPicPr>
          <p:cNvPr id="7174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21050" y="3182938"/>
            <a:ext cx="1003300" cy="898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5" name="文本框 8"/>
          <p:cNvSpPr txBox="1"/>
          <p:nvPr/>
        </p:nvSpPr>
        <p:spPr>
          <a:xfrm>
            <a:off x="1222375" y="2781300"/>
            <a:ext cx="19161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9600" strike="noStrike" kern="1200" cap="none" spc="0" normalizeH="0" baseline="0" noProof="1">
                <a:solidFill>
                  <a:schemeClr val="accent6">
                    <a:lumMod val="60000"/>
                    <a:lumOff val="40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 10</a:t>
            </a:r>
            <a:endParaRPr kumimoji="0" lang="en-US" altLang="zh-CN" sz="9600" strike="noStrike" kern="1200" cap="none" spc="0" normalizeH="0" baseline="0" noProof="1">
              <a:solidFill>
                <a:schemeClr val="accent6">
                  <a:lumMod val="60000"/>
                  <a:lumOff val="40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7176" name="文本框 9"/>
          <p:cNvSpPr/>
          <p:nvPr/>
        </p:nvSpPr>
        <p:spPr>
          <a:xfrm>
            <a:off x="4151313" y="2781300"/>
            <a:ext cx="1916112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9600">
                <a:solidFill>
                  <a:schemeClr val="accent2"/>
                </a:solidFill>
                <a:latin typeface="Georgia" panose="02040502050405020303" charset="0"/>
                <a:ea typeface="汉仪楷体简" charset="-122"/>
              </a:rPr>
              <a:t> </a:t>
            </a:r>
            <a:r>
              <a:rPr lang="en-US" altLang="zh-CN" sz="9600">
                <a:solidFill>
                  <a:srgbClr val="92D050"/>
                </a:solidFill>
                <a:latin typeface="Georgia" panose="02040502050405020303" charset="0"/>
                <a:ea typeface="汉仪楷体简" charset="-122"/>
              </a:rPr>
              <a:t>7</a:t>
            </a:r>
            <a:endParaRPr lang="en-US" altLang="zh-CN" sz="9600">
              <a:solidFill>
                <a:srgbClr val="92D05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7177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800725" y="3270250"/>
            <a:ext cx="884238" cy="8112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8" name="文本框 11"/>
          <p:cNvSpPr/>
          <p:nvPr/>
        </p:nvSpPr>
        <p:spPr>
          <a:xfrm>
            <a:off x="6684963" y="2781300"/>
            <a:ext cx="1916112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9600">
                <a:solidFill>
                  <a:schemeClr val="accent2"/>
                </a:solidFill>
                <a:latin typeface="Georgia" panose="02040502050405020303" charset="0"/>
                <a:ea typeface="汉仪楷体简" charset="-122"/>
              </a:rPr>
              <a:t> </a:t>
            </a:r>
            <a:r>
              <a:rPr lang="en-US" altLang="zh-CN" sz="9600">
                <a:solidFill>
                  <a:srgbClr val="00B050"/>
                </a:solidFill>
                <a:latin typeface="Georgia" panose="02040502050405020303" charset="0"/>
                <a:ea typeface="汉仪楷体简" charset="-122"/>
              </a:rPr>
              <a:t>1</a:t>
            </a:r>
            <a:r>
              <a:rPr lang="en-US" altLang="zh-CN" sz="9600">
                <a:solidFill>
                  <a:srgbClr val="92D050"/>
                </a:solidFill>
                <a:latin typeface="Georgia" panose="02040502050405020303" charset="0"/>
                <a:ea typeface="汉仪楷体简" charset="-122"/>
              </a:rPr>
              <a:t>7</a:t>
            </a:r>
            <a:endParaRPr lang="en-US" altLang="zh-CN" sz="9600">
              <a:solidFill>
                <a:srgbClr val="92D05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7179" name="图片 1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225800" y="4714875"/>
            <a:ext cx="1001713" cy="896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80" name="文本框 13"/>
          <p:cNvSpPr txBox="1"/>
          <p:nvPr/>
        </p:nvSpPr>
        <p:spPr>
          <a:xfrm>
            <a:off x="1127125" y="4408488"/>
            <a:ext cx="19161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9600" strike="noStrike" kern="1200" cap="none" spc="0" normalizeH="0" baseline="0" noProof="1">
                <a:solidFill>
                  <a:schemeClr val="accent6">
                    <a:lumMod val="60000"/>
                    <a:lumOff val="40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 10</a:t>
            </a:r>
            <a:endParaRPr kumimoji="0" lang="en-US" altLang="zh-CN" sz="9600" strike="noStrike" kern="1200" cap="none" spc="0" normalizeH="0" baseline="0" noProof="1">
              <a:solidFill>
                <a:schemeClr val="accent6">
                  <a:lumMod val="60000"/>
                  <a:lumOff val="40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7181" name="文本框 14"/>
          <p:cNvSpPr/>
          <p:nvPr/>
        </p:nvSpPr>
        <p:spPr>
          <a:xfrm>
            <a:off x="4056063" y="4408488"/>
            <a:ext cx="1916112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9600">
                <a:solidFill>
                  <a:schemeClr val="accent2"/>
                </a:solidFill>
                <a:latin typeface="Georgia" panose="02040502050405020303" charset="0"/>
                <a:ea typeface="汉仪楷体简" charset="-122"/>
              </a:rPr>
              <a:t> </a:t>
            </a:r>
            <a:r>
              <a:rPr lang="en-US" altLang="zh-CN" sz="9600">
                <a:solidFill>
                  <a:srgbClr val="00B0F0"/>
                </a:solidFill>
                <a:latin typeface="Georgia" panose="02040502050405020303" charset="0"/>
                <a:ea typeface="汉仪楷体简" charset="-122"/>
              </a:rPr>
              <a:t>9</a:t>
            </a:r>
            <a:endParaRPr lang="en-US" altLang="zh-CN" sz="9600">
              <a:solidFill>
                <a:srgbClr val="00B0F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7182" name="图片 1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705475" y="4800600"/>
            <a:ext cx="884238" cy="8112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83" name="文本框 16"/>
          <p:cNvSpPr/>
          <p:nvPr/>
        </p:nvSpPr>
        <p:spPr>
          <a:xfrm>
            <a:off x="6589713" y="4408488"/>
            <a:ext cx="1916112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9600">
                <a:solidFill>
                  <a:schemeClr val="accent2"/>
                </a:solidFill>
                <a:latin typeface="Georgia" panose="02040502050405020303" charset="0"/>
                <a:ea typeface="汉仪楷体简" charset="-122"/>
              </a:rPr>
              <a:t> </a:t>
            </a:r>
            <a:r>
              <a:rPr lang="en-US" altLang="zh-CN" sz="9600">
                <a:solidFill>
                  <a:srgbClr val="0070C0"/>
                </a:solidFill>
                <a:latin typeface="Georgia" panose="02040502050405020303" charset="0"/>
                <a:ea typeface="汉仪楷体简" charset="-122"/>
              </a:rPr>
              <a:t>1</a:t>
            </a:r>
            <a:r>
              <a:rPr lang="en-US" altLang="zh-CN" sz="9600">
                <a:solidFill>
                  <a:srgbClr val="00B0F0"/>
                </a:solidFill>
                <a:latin typeface="Georgia" panose="02040502050405020303" charset="0"/>
                <a:ea typeface="汉仪楷体简" charset="-122"/>
              </a:rPr>
              <a:t>9</a:t>
            </a:r>
            <a:endParaRPr lang="en-US" altLang="zh-CN" sz="9600">
              <a:solidFill>
                <a:srgbClr val="00B0F0"/>
              </a:solidFill>
              <a:latin typeface="Georgia" panose="02040502050405020303" charset="0"/>
              <a:ea typeface="汉仪楷体简" charset="-122"/>
            </a:endParaRPr>
          </a:p>
        </p:txBody>
      </p:sp>
      <p:grpSp>
        <p:nvGrpSpPr>
          <p:cNvPr id="7184" name="组合 20"/>
          <p:cNvGrpSpPr/>
          <p:nvPr/>
        </p:nvGrpSpPr>
        <p:grpSpPr>
          <a:xfrm>
            <a:off x="7142163" y="1279525"/>
            <a:ext cx="1289050" cy="1203325"/>
            <a:chOff x="7708" y="1124"/>
            <a:chExt cx="1703" cy="1533"/>
          </a:xfrm>
        </p:grpSpPr>
        <p:sp>
          <p:nvSpPr>
            <p:cNvPr id="7185" name="矩形 209924"/>
            <p:cNvSpPr/>
            <p:nvPr/>
          </p:nvSpPr>
          <p:spPr>
            <a:xfrm>
              <a:off x="7708" y="1124"/>
              <a:ext cx="1703" cy="153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B3838"/>
              </a:solidFill>
              <a:prstDash val="sysDash"/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endParaRPr lang="zh-CN" altLang="en-US" sz="4800">
                <a:latin typeface="Comic Sans MS" panose="030F0702030302020204" pitchFamily="66" charset="0"/>
              </a:endParaRPr>
            </a:p>
          </p:txBody>
        </p:sp>
        <p:pic>
          <p:nvPicPr>
            <p:cNvPr id="7186" name="图片 21" descr="图片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08" y="1191"/>
              <a:ext cx="1509" cy="139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7187" name="组合 23"/>
          <p:cNvGrpSpPr/>
          <p:nvPr/>
        </p:nvGrpSpPr>
        <p:grpSpPr>
          <a:xfrm>
            <a:off x="7142163" y="2941638"/>
            <a:ext cx="1289050" cy="1204912"/>
            <a:chOff x="7708" y="1124"/>
            <a:chExt cx="1703" cy="1533"/>
          </a:xfrm>
        </p:grpSpPr>
        <p:sp>
          <p:nvSpPr>
            <p:cNvPr id="7188" name="矩形 209924"/>
            <p:cNvSpPr/>
            <p:nvPr/>
          </p:nvSpPr>
          <p:spPr>
            <a:xfrm>
              <a:off x="7708" y="1124"/>
              <a:ext cx="1703" cy="153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B3838"/>
              </a:solidFill>
              <a:prstDash val="sysDash"/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endParaRPr lang="zh-CN" altLang="en-US" sz="4800">
                <a:latin typeface="Comic Sans MS" panose="030F0702030302020204" pitchFamily="66" charset="0"/>
              </a:endParaRPr>
            </a:p>
          </p:txBody>
        </p:sp>
        <p:pic>
          <p:nvPicPr>
            <p:cNvPr id="7189" name="图片 25" descr="图片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08" y="1191"/>
              <a:ext cx="1509" cy="139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7190" name="组合 26"/>
          <p:cNvGrpSpPr/>
          <p:nvPr/>
        </p:nvGrpSpPr>
        <p:grpSpPr>
          <a:xfrm>
            <a:off x="7142163" y="4605338"/>
            <a:ext cx="1289050" cy="1203325"/>
            <a:chOff x="7708" y="1124"/>
            <a:chExt cx="1703" cy="1533"/>
          </a:xfrm>
        </p:grpSpPr>
        <p:sp>
          <p:nvSpPr>
            <p:cNvPr id="7191" name="矩形 209924"/>
            <p:cNvSpPr/>
            <p:nvPr/>
          </p:nvSpPr>
          <p:spPr>
            <a:xfrm>
              <a:off x="7708" y="1124"/>
              <a:ext cx="1703" cy="153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B3838"/>
              </a:solidFill>
              <a:prstDash val="sysDash"/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endParaRPr lang="zh-CN" altLang="en-US" sz="4800">
                <a:latin typeface="Comic Sans MS" panose="030F0702030302020204" pitchFamily="66" charset="0"/>
              </a:endParaRPr>
            </a:p>
          </p:txBody>
        </p:sp>
        <p:pic>
          <p:nvPicPr>
            <p:cNvPr id="7192" name="图片 28" descr="图片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08" y="1191"/>
              <a:ext cx="1509" cy="139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7193" name="文本框 16392"/>
          <p:cNvSpPr txBox="1"/>
          <p:nvPr/>
        </p:nvSpPr>
        <p:spPr>
          <a:xfrm>
            <a:off x="2296160" y="366395"/>
            <a:ext cx="30972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3200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Let's think</a:t>
            </a:r>
            <a:endParaRPr kumimoji="0" lang="en-US" altLang="zh-CN" sz="3200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  <p:pic>
        <p:nvPicPr>
          <p:cNvPr id="7194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8888413" y="2636838"/>
            <a:ext cx="2465387" cy="1712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 fill="hold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1000" fill="hold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1000" fill="hold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6"/>
          <p:cNvSpPr txBox="1"/>
          <p:nvPr/>
        </p:nvSpPr>
        <p:spPr>
          <a:xfrm>
            <a:off x="1920875" y="1201738"/>
            <a:ext cx="19161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algn="ctr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9600" strike="noStrike" kern="1200" cap="none" spc="0" normalizeH="0" baseline="0" noProof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 </a:t>
            </a:r>
            <a:r>
              <a:rPr kumimoji="0" lang="en-US" altLang="zh-CN" sz="9600" strike="noStrike" kern="1200" cap="none" spc="0" normalizeH="0" baseline="0" noProof="1">
                <a:solidFill>
                  <a:schemeClr val="accent3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1</a:t>
            </a:r>
            <a:r>
              <a:rPr kumimoji="0" lang="en-US" altLang="zh-CN" sz="9600" strike="noStrike" kern="1200" cap="none" spc="0" normalizeH="0" baseline="0" noProof="1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6</a:t>
            </a:r>
            <a:endParaRPr kumimoji="0" lang="en-US" altLang="zh-CN" sz="9600" strike="noStrike" kern="1200" cap="none" spc="0" normalizeH="0" baseline="0" noProof="1">
              <a:solidFill>
                <a:srgbClr val="FFC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9218" name="文本框 11"/>
          <p:cNvSpPr/>
          <p:nvPr/>
        </p:nvSpPr>
        <p:spPr>
          <a:xfrm>
            <a:off x="4935538" y="1201738"/>
            <a:ext cx="1916112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>
              <a:spcBef>
                <a:spcPct val="50000"/>
              </a:spcBef>
            </a:pPr>
            <a:r>
              <a:rPr lang="en-US" altLang="zh-CN" sz="960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9600">
                <a:solidFill>
                  <a:srgbClr val="00B050"/>
                </a:solidFill>
                <a:latin typeface="Comic Sans MS" panose="030F0702030302020204" pitchFamily="66" charset="0"/>
              </a:rPr>
              <a:t>1</a:t>
            </a:r>
            <a:r>
              <a:rPr lang="en-US" altLang="zh-CN" sz="9600">
                <a:solidFill>
                  <a:srgbClr val="92D050"/>
                </a:solidFill>
                <a:latin typeface="Comic Sans MS" panose="030F0702030302020204" pitchFamily="66" charset="0"/>
              </a:rPr>
              <a:t>7</a:t>
            </a:r>
            <a:endParaRPr lang="en-US" altLang="zh-CN" sz="9600">
              <a:solidFill>
                <a:srgbClr val="92D050"/>
              </a:solidFill>
              <a:latin typeface="Comic Sans MS" panose="030F0702030302020204" pitchFamily="66" charset="0"/>
            </a:endParaRPr>
          </a:p>
        </p:txBody>
      </p:sp>
      <p:sp>
        <p:nvSpPr>
          <p:cNvPr id="9219" name="文本框 16"/>
          <p:cNvSpPr/>
          <p:nvPr/>
        </p:nvSpPr>
        <p:spPr>
          <a:xfrm>
            <a:off x="3225800" y="3746500"/>
            <a:ext cx="1916113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960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9600">
                <a:solidFill>
                  <a:srgbClr val="0070C0"/>
                </a:solidFill>
                <a:latin typeface="Comic Sans MS" panose="030F0702030302020204" pitchFamily="66" charset="0"/>
              </a:rPr>
              <a:t>1</a:t>
            </a:r>
            <a:r>
              <a:rPr lang="en-US" altLang="zh-CN" sz="9600">
                <a:solidFill>
                  <a:srgbClr val="00B0F0"/>
                </a:solidFill>
                <a:latin typeface="Comic Sans MS" panose="030F0702030302020204" pitchFamily="66" charset="0"/>
              </a:rPr>
              <a:t>9</a:t>
            </a:r>
            <a:endParaRPr lang="en-US" altLang="zh-CN" sz="9600"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  <p:sp>
        <p:nvSpPr>
          <p:cNvPr id="9220" name="文本框 1"/>
          <p:cNvSpPr txBox="1"/>
          <p:nvPr/>
        </p:nvSpPr>
        <p:spPr>
          <a:xfrm>
            <a:off x="6934200" y="3746500"/>
            <a:ext cx="19161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9600" strike="noStrike" kern="1200" cap="none" spc="0" normalizeH="0" baseline="0" noProof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2</a:t>
            </a:r>
            <a:r>
              <a:rPr kumimoji="0" lang="en-US" altLang="zh-CN" sz="9600" strike="noStrike" kern="1200" cap="none" spc="0" normalizeH="0" baseline="0" noProof="1">
                <a:solidFill>
                  <a:schemeClr val="accent3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0</a:t>
            </a:r>
            <a:endParaRPr kumimoji="0" lang="en-US" altLang="zh-CN" sz="9600" strike="noStrike" kern="1200" cap="none" spc="0" normalizeH="0" baseline="0" noProof="1">
              <a:solidFill>
                <a:schemeClr val="accent3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9221" name="文本框 2"/>
          <p:cNvSpPr txBox="1"/>
          <p:nvPr/>
        </p:nvSpPr>
        <p:spPr>
          <a:xfrm>
            <a:off x="8086725" y="1201738"/>
            <a:ext cx="19161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algn="ctr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9600" strike="noStrike" kern="1200" cap="none" spc="0" normalizeH="0" baseline="0" noProof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 </a:t>
            </a:r>
            <a:r>
              <a:rPr kumimoji="0" lang="en-US" altLang="zh-CN" sz="9600" strike="noStrike" kern="1200" cap="none" spc="0" normalizeH="0" baseline="0" noProof="1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1</a:t>
            </a:r>
            <a:r>
              <a:rPr kumimoji="0" lang="en-US" altLang="zh-CN" sz="9600" strike="noStrike" kern="1200" cap="none" spc="0" normalizeH="0" baseline="0" noProof="1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8</a:t>
            </a:r>
            <a:endParaRPr kumimoji="0" lang="en-US" altLang="zh-CN" sz="9600" strike="noStrike" kern="1200" cap="none" spc="0" normalizeH="0" baseline="0" noProof="1">
              <a:solidFill>
                <a:schemeClr val="accent6">
                  <a:lumMod val="40000"/>
                  <a:lumOff val="60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9222" name="文本框 5"/>
          <p:cNvSpPr txBox="1"/>
          <p:nvPr/>
        </p:nvSpPr>
        <p:spPr>
          <a:xfrm>
            <a:off x="4872038" y="2967038"/>
            <a:ext cx="2382520" cy="666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</a:pPr>
            <a:r>
              <a:rPr kumimoji="0" lang="en-US" altLang="zh-CN" sz="3735" strike="noStrike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seventeen </a:t>
            </a:r>
            <a:endParaRPr kumimoji="0" lang="en-US" altLang="zh-CN" sz="3735" strike="noStrike" kern="1200" cap="none" spc="0" normalizeH="0" baseline="0" noProof="1">
              <a:solidFill>
                <a:schemeClr val="accent6">
                  <a:lumMod val="75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9223" name="文本框 7"/>
          <p:cNvSpPr txBox="1"/>
          <p:nvPr/>
        </p:nvSpPr>
        <p:spPr>
          <a:xfrm>
            <a:off x="2151063" y="2967038"/>
            <a:ext cx="1671320" cy="666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</a:pPr>
            <a:r>
              <a:rPr kumimoji="0" lang="en-US" altLang="zh-CN" sz="3735" strike="noStrike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sixteen</a:t>
            </a:r>
            <a:endParaRPr kumimoji="0" lang="en-US" altLang="zh-CN" sz="3735" strike="noStrike" kern="1200" cap="none" spc="0" normalizeH="0" baseline="0" noProof="1">
              <a:solidFill>
                <a:schemeClr val="accent6">
                  <a:lumMod val="75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9224" name="文本框 8"/>
          <p:cNvSpPr txBox="1"/>
          <p:nvPr/>
        </p:nvSpPr>
        <p:spPr>
          <a:xfrm>
            <a:off x="3321050" y="5440363"/>
            <a:ext cx="2131695" cy="666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</a:pPr>
            <a:r>
              <a:rPr kumimoji="0" lang="en-US" altLang="zh-CN" sz="3735" strike="noStrike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nineteen </a:t>
            </a:r>
            <a:endParaRPr kumimoji="0" lang="en-US" altLang="zh-CN" sz="3735" strike="noStrike" kern="1200" cap="none" spc="0" normalizeH="0" baseline="0" noProof="1">
              <a:solidFill>
                <a:schemeClr val="accent6">
                  <a:lumMod val="75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9225" name="文本框 15"/>
          <p:cNvSpPr txBox="1"/>
          <p:nvPr/>
        </p:nvSpPr>
        <p:spPr>
          <a:xfrm>
            <a:off x="8180388" y="2862263"/>
            <a:ext cx="1974215" cy="666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</a:pPr>
            <a:r>
              <a:rPr kumimoji="0" lang="en-US" altLang="zh-CN" sz="3735" strike="noStrike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eighteen</a:t>
            </a:r>
            <a:endParaRPr kumimoji="0" lang="en-US" altLang="zh-CN" sz="3735" strike="noStrike" kern="1200" cap="none" spc="0" normalizeH="0" baseline="0" noProof="1">
              <a:solidFill>
                <a:schemeClr val="accent6">
                  <a:lumMod val="75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9226" name="文本框 17"/>
          <p:cNvSpPr txBox="1"/>
          <p:nvPr/>
        </p:nvSpPr>
        <p:spPr>
          <a:xfrm>
            <a:off x="7080250" y="5440363"/>
            <a:ext cx="1605280" cy="666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685800" eaLnBrk="0" fontAlgn="base" hangingPunct="0"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735" strike="noStrike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twenty</a:t>
            </a:r>
            <a:endParaRPr kumimoji="0" lang="en-US" altLang="zh-CN" sz="3735" strike="noStrike" kern="1200" cap="none" spc="0" normalizeH="0" baseline="0" noProof="1">
              <a:solidFill>
                <a:schemeClr val="accent6">
                  <a:lumMod val="75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9227" name="文本框 16392"/>
          <p:cNvSpPr txBox="1"/>
          <p:nvPr/>
        </p:nvSpPr>
        <p:spPr>
          <a:xfrm>
            <a:off x="1038225" y="492125"/>
            <a:ext cx="309721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Let's read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16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16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7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7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8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8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9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9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20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20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18" grpId="0"/>
      <p:bldP spid="9219" grpId="0"/>
      <p:bldP spid="9220" grpId="0"/>
      <p:bldP spid="9221" grpId="0"/>
      <p:bldP spid="9222" grpId="0"/>
      <p:bldP spid="9223" grpId="0"/>
      <p:bldP spid="9224" grpId="0"/>
      <p:bldP spid="9225" grpId="0"/>
      <p:bldP spid="92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49506"/>
          <p:cNvSpPr txBox="1"/>
          <p:nvPr/>
        </p:nvSpPr>
        <p:spPr>
          <a:xfrm>
            <a:off x="892175" y="1343025"/>
            <a:ext cx="2393950" cy="4687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R="0" lvl="0" algn="r" eaLnBrk="0" hangingPunct="0">
              <a:buClr>
                <a:schemeClr val="bg1"/>
              </a:buClr>
              <a:buFontTx/>
            </a:pPr>
            <a:r>
              <a:rPr lang="en-US" altLang="zh-CN" sz="4265" spc="0" dirty="0">
                <a:latin typeface="Georgia" panose="02040502050405020303" charset="0"/>
                <a:ea typeface="汉仪楷体简" charset="-122"/>
              </a:rPr>
              <a:t>three—</a:t>
            </a:r>
            <a:endParaRPr lang="en-US" altLang="zh-CN" sz="4200" dirty="0">
              <a:solidFill>
                <a:srgbClr val="FF3300"/>
              </a:solidFill>
              <a:latin typeface="Georgia" panose="02040502050405020303" charset="0"/>
              <a:ea typeface="汉仪楷体简" charset="-122"/>
            </a:endParaRPr>
          </a:p>
          <a:p>
            <a:pPr marR="0" lvl="0" algn="r" eaLnBrk="0" hangingPunct="0">
              <a:buClr>
                <a:schemeClr val="bg1"/>
              </a:buClr>
              <a:buFontTx/>
            </a:pPr>
            <a:endParaRPr lang="en-US" altLang="zh-CN" sz="4200" dirty="0">
              <a:latin typeface="Georgia" panose="02040502050405020303" charset="0"/>
              <a:ea typeface="汉仪楷体简" charset="-122"/>
            </a:endParaRPr>
          </a:p>
          <a:p>
            <a:pPr marR="0" lvl="0" algn="r" eaLnBrk="0" hangingPunct="0">
              <a:buClr>
                <a:schemeClr val="bg1"/>
              </a:buClr>
              <a:buFontTx/>
            </a:pPr>
            <a:r>
              <a:rPr lang="en-US" altLang="zh-CN" sz="4265" spc="0" dirty="0">
                <a:latin typeface="Georgia" panose="02040502050405020303" charset="0"/>
                <a:ea typeface="汉仪楷体简" charset="-122"/>
              </a:rPr>
              <a:t>four</a:t>
            </a:r>
            <a:r>
              <a:rPr lang="en-US" altLang="zh-CN" sz="4265" spc="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—</a:t>
            </a:r>
            <a:endParaRPr lang="en-US" altLang="zh-CN" sz="4200" dirty="0">
              <a:solidFill>
                <a:srgbClr val="FF3300"/>
              </a:solidFill>
              <a:latin typeface="Georgia" panose="02040502050405020303" charset="0"/>
              <a:ea typeface="汉仪楷体简" charset="-122"/>
            </a:endParaRPr>
          </a:p>
          <a:p>
            <a:pPr marR="0" lvl="0" algn="r" eaLnBrk="0" hangingPunct="0">
              <a:buClr>
                <a:schemeClr val="bg1"/>
              </a:buClr>
              <a:buFontTx/>
            </a:pPr>
            <a:endParaRPr lang="en-US" altLang="zh-CN" sz="4200" dirty="0">
              <a:latin typeface="Georgia" panose="02040502050405020303" charset="0"/>
              <a:ea typeface="汉仪楷体简" charset="-122"/>
            </a:endParaRPr>
          </a:p>
          <a:p>
            <a:pPr marR="0" lvl="0" algn="r" eaLnBrk="0" hangingPunct="0">
              <a:buClr>
                <a:schemeClr val="bg1"/>
              </a:buClr>
              <a:buFontTx/>
            </a:pPr>
            <a:r>
              <a:rPr lang="en-US" altLang="zh-CN" sz="4265" spc="0" dirty="0">
                <a:latin typeface="Georgia" panose="02040502050405020303" charset="0"/>
                <a:ea typeface="汉仪楷体简" charset="-122"/>
              </a:rPr>
              <a:t>five</a:t>
            </a:r>
            <a:r>
              <a:rPr lang="en-US" altLang="zh-CN" sz="4265" spc="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—</a:t>
            </a:r>
            <a:endParaRPr lang="en-US" altLang="zh-CN" sz="4200" dirty="0">
              <a:solidFill>
                <a:srgbClr val="FF3300"/>
              </a:solidFill>
              <a:latin typeface="Georgia" panose="02040502050405020303" charset="0"/>
              <a:ea typeface="汉仪楷体简" charset="-122"/>
            </a:endParaRPr>
          </a:p>
          <a:p>
            <a:pPr marR="0" lvl="0" algn="r" eaLnBrk="0" hangingPunct="0">
              <a:buClr>
                <a:schemeClr val="bg1"/>
              </a:buClr>
              <a:buFontTx/>
            </a:pPr>
            <a:endParaRPr lang="en-US" altLang="zh-CN" sz="4200" dirty="0">
              <a:latin typeface="Georgia" panose="02040502050405020303" charset="0"/>
              <a:ea typeface="汉仪楷体简" charset="-122"/>
            </a:endParaRPr>
          </a:p>
          <a:p>
            <a:pPr marR="0" lvl="0" algn="r" eaLnBrk="0" hangingPunct="0">
              <a:buClr>
                <a:schemeClr val="bg1"/>
              </a:buClr>
              <a:buFontTx/>
            </a:pPr>
            <a:r>
              <a:rPr lang="en-US" altLang="zh-CN" sz="4265" spc="0" dirty="0">
                <a:latin typeface="Georgia" panose="02040502050405020303" charset="0"/>
                <a:ea typeface="汉仪楷体简" charset="-122"/>
              </a:rPr>
              <a:t>six</a:t>
            </a:r>
            <a:r>
              <a:rPr lang="en-US" altLang="zh-CN" sz="4265" spc="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—</a:t>
            </a:r>
            <a:endParaRPr lang="en-US" altLang="zh-CN" sz="4200" dirty="0">
              <a:solidFill>
                <a:srgbClr val="FF33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1266" name="文本框 149507"/>
          <p:cNvSpPr txBox="1"/>
          <p:nvPr/>
        </p:nvSpPr>
        <p:spPr>
          <a:xfrm>
            <a:off x="5974398" y="1343025"/>
            <a:ext cx="1996440" cy="33743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R="0" lvl="0" algn="r" eaLnBrk="0" hangingPunct="0">
              <a:buClr>
                <a:schemeClr val="bg1"/>
              </a:buClr>
              <a:buFontTx/>
            </a:pPr>
            <a:r>
              <a:rPr lang="en-US" altLang="zh-CN" sz="4265" spc="0" dirty="0">
                <a:latin typeface="Georgia" panose="02040502050405020303" charset="0"/>
                <a:ea typeface="汉仪楷体简" charset="-122"/>
              </a:rPr>
              <a:t>seven</a:t>
            </a:r>
            <a:r>
              <a:rPr lang="en-US" altLang="zh-CN" sz="4265" spc="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—</a:t>
            </a:r>
            <a:endParaRPr lang="en-US" altLang="zh-CN" sz="4200" dirty="0">
              <a:latin typeface="Georgia" panose="02040502050405020303" charset="0"/>
              <a:ea typeface="汉仪楷体简" charset="-122"/>
            </a:endParaRPr>
          </a:p>
          <a:p>
            <a:pPr marR="0" lvl="0" algn="r" eaLnBrk="0" hangingPunct="0">
              <a:buClr>
                <a:schemeClr val="bg1"/>
              </a:buClr>
              <a:buFontTx/>
            </a:pPr>
            <a:endParaRPr lang="en-US" altLang="zh-CN" sz="4200" dirty="0">
              <a:latin typeface="Georgia" panose="02040502050405020303" charset="0"/>
              <a:ea typeface="汉仪楷体简" charset="-122"/>
            </a:endParaRPr>
          </a:p>
          <a:p>
            <a:pPr marR="0" lvl="0" algn="r" eaLnBrk="0" hangingPunct="0">
              <a:buClr>
                <a:schemeClr val="bg1"/>
              </a:buClr>
              <a:buFontTx/>
            </a:pPr>
            <a:r>
              <a:rPr lang="en-US" altLang="zh-CN" sz="4265" spc="0" dirty="0">
                <a:latin typeface="Georgia" panose="02040502050405020303" charset="0"/>
                <a:ea typeface="汉仪楷体简" charset="-122"/>
              </a:rPr>
              <a:t>eight</a:t>
            </a:r>
            <a:r>
              <a:rPr lang="en-US" altLang="zh-CN" sz="4265" spc="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—</a:t>
            </a:r>
            <a:endParaRPr lang="en-US" altLang="zh-CN" sz="4200" dirty="0">
              <a:latin typeface="Georgia" panose="02040502050405020303" charset="0"/>
              <a:ea typeface="汉仪楷体简" charset="-122"/>
            </a:endParaRPr>
          </a:p>
          <a:p>
            <a:pPr marR="0" lvl="0" algn="r" eaLnBrk="0" hangingPunct="0">
              <a:buClr>
                <a:schemeClr val="bg1"/>
              </a:buClr>
              <a:buFontTx/>
            </a:pPr>
            <a:endParaRPr lang="en-US" altLang="zh-CN" sz="4200" dirty="0">
              <a:latin typeface="Georgia" panose="02040502050405020303" charset="0"/>
              <a:ea typeface="汉仪楷体简" charset="-122"/>
            </a:endParaRPr>
          </a:p>
          <a:p>
            <a:pPr marR="0" lvl="0" algn="r" eaLnBrk="0" hangingPunct="0">
              <a:buClr>
                <a:schemeClr val="bg1"/>
              </a:buClr>
              <a:buFontTx/>
            </a:pPr>
            <a:r>
              <a:rPr lang="en-US" altLang="zh-CN" sz="4265" spc="0" dirty="0">
                <a:latin typeface="Georgia" panose="02040502050405020303" charset="0"/>
                <a:ea typeface="汉仪楷体简" charset="-122"/>
              </a:rPr>
              <a:t>nine</a:t>
            </a:r>
            <a:r>
              <a:rPr lang="en-US" altLang="zh-CN" sz="4265" spc="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—</a:t>
            </a:r>
            <a:endParaRPr lang="en-US" altLang="zh-CN" sz="4200" dirty="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1267" name="文本框 149508"/>
          <p:cNvSpPr txBox="1"/>
          <p:nvPr/>
        </p:nvSpPr>
        <p:spPr>
          <a:xfrm>
            <a:off x="3122613" y="1343025"/>
            <a:ext cx="209931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R="0" defTabSz="914400" eaLnBrk="0" fontAlgn="base" hangingPunct="0">
              <a:buClr>
                <a:schemeClr val="bg1"/>
              </a:buClr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solidFill>
                  <a:schemeClr val="accent2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thir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teen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  <p:sp>
        <p:nvSpPr>
          <p:cNvPr id="11268" name="文本框 149509"/>
          <p:cNvSpPr txBox="1"/>
          <p:nvPr/>
        </p:nvSpPr>
        <p:spPr>
          <a:xfrm>
            <a:off x="3122613" y="2655888"/>
            <a:ext cx="2218055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R="0" defTabSz="914400" eaLnBrk="0" fontAlgn="base" hangingPunct="0">
              <a:buClr>
                <a:schemeClr val="bg1"/>
              </a:buClr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fourteen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1269" name="文本框 149510"/>
          <p:cNvSpPr txBox="1"/>
          <p:nvPr/>
        </p:nvSpPr>
        <p:spPr>
          <a:xfrm>
            <a:off x="3122613" y="3970338"/>
            <a:ext cx="172720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R="0" defTabSz="914400" eaLnBrk="0" fontAlgn="base" hangingPunct="0">
              <a:buClr>
                <a:schemeClr val="bg1"/>
              </a:buClr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solidFill>
                  <a:schemeClr val="accent2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fif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teen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1270" name="文本框 149511"/>
          <p:cNvSpPr txBox="1"/>
          <p:nvPr/>
        </p:nvSpPr>
        <p:spPr>
          <a:xfrm>
            <a:off x="3089275" y="5221288"/>
            <a:ext cx="188214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R="0" defTabSz="914400" eaLnBrk="0" fontAlgn="base" hangingPunct="0">
              <a:buClr>
                <a:schemeClr val="bg1"/>
              </a:buClr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sixteen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1271" name="文本框 149512"/>
          <p:cNvSpPr txBox="1"/>
          <p:nvPr/>
        </p:nvSpPr>
        <p:spPr>
          <a:xfrm>
            <a:off x="7824788" y="1343025"/>
            <a:ext cx="256413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R="0" defTabSz="914400" eaLnBrk="0" fontAlgn="base" hangingPunct="0">
              <a:buClr>
                <a:schemeClr val="bg1"/>
              </a:buClr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seventeen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1272" name="文本框 149513"/>
          <p:cNvSpPr txBox="1"/>
          <p:nvPr/>
        </p:nvSpPr>
        <p:spPr>
          <a:xfrm>
            <a:off x="7824788" y="2655888"/>
            <a:ext cx="2228215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R="0" defTabSz="914400" eaLnBrk="0" fontAlgn="base" hangingPunct="0">
              <a:buClr>
                <a:schemeClr val="bg1"/>
              </a:buClr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solidFill>
                  <a:schemeClr val="accent2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eigh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teen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1273" name="文本框 149514"/>
          <p:cNvSpPr txBox="1"/>
          <p:nvPr/>
        </p:nvSpPr>
        <p:spPr>
          <a:xfrm>
            <a:off x="7824788" y="3946525"/>
            <a:ext cx="2277745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R="0" defTabSz="914400" eaLnBrk="0" fontAlgn="base" hangingPunct="0">
              <a:buClr>
                <a:schemeClr val="bg1"/>
              </a:buClr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nineteen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1274" name="文本框 12"/>
          <p:cNvSpPr txBox="1"/>
          <p:nvPr/>
        </p:nvSpPr>
        <p:spPr>
          <a:xfrm>
            <a:off x="892175" y="433388"/>
            <a:ext cx="4310063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Find the rules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  <p:sp>
        <p:nvSpPr>
          <p:cNvPr id="11275" name="文本框 3"/>
          <p:cNvSpPr txBox="1"/>
          <p:nvPr/>
        </p:nvSpPr>
        <p:spPr>
          <a:xfrm>
            <a:off x="6145213" y="4995863"/>
            <a:ext cx="4310063" cy="1404620"/>
          </a:xfrm>
          <a:prstGeom prst="rect">
            <a:avLst/>
          </a:prstGeom>
          <a:noFill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R="0" lvl="0" eaLnBrk="0" hangingPunct="0">
              <a:buClrTx/>
              <a:buFontTx/>
            </a:pPr>
            <a:r>
              <a:rPr lang="zh-CN" altLang="zh-CN" sz="4265" spc="0" dirty="0">
                <a:latin typeface="Georgia" panose="02040502050405020303" charset="0"/>
                <a:ea typeface="汉仪楷体简" charset="-122"/>
              </a:rPr>
              <a:t>共同点：</a:t>
            </a:r>
            <a:endParaRPr lang="zh-CN" altLang="zh-CN" sz="4200" dirty="0">
              <a:latin typeface="Georgia" panose="02040502050405020303" charset="0"/>
              <a:ea typeface="汉仪楷体简" charset="-122"/>
            </a:endParaRPr>
          </a:p>
          <a:p>
            <a:pPr marR="0" lvl="0" eaLnBrk="0" hangingPunct="0">
              <a:buClrTx/>
              <a:buFontTx/>
            </a:pPr>
            <a:r>
              <a:rPr lang="zh-CN" altLang="zh-CN" sz="4265" spc="0" dirty="0">
                <a:latin typeface="Georgia" panose="02040502050405020303" charset="0"/>
                <a:ea typeface="汉仪楷体简" charset="-122"/>
              </a:rPr>
              <a:t>后面都是</a:t>
            </a:r>
            <a:r>
              <a:rPr lang="en-US" altLang="zh-CN" sz="4265" spc="0" dirty="0">
                <a:latin typeface="Georgia" panose="02040502050405020303" charset="0"/>
                <a:ea typeface="汉仪楷体简" charset="-122"/>
              </a:rPr>
              <a:t>teen</a:t>
            </a:r>
            <a:endParaRPr lang="en-US" altLang="zh-CN" sz="4200" dirty="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1276" name="文本框 4"/>
          <p:cNvSpPr txBox="1"/>
          <p:nvPr/>
        </p:nvSpPr>
        <p:spPr>
          <a:xfrm>
            <a:off x="4105275" y="1343025"/>
            <a:ext cx="1215390" cy="748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solidFill>
                  <a:schemeClr val="accent6">
                    <a:lumMod val="60000"/>
                    <a:lumOff val="40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teen</a:t>
            </a:r>
            <a:endParaRPr kumimoji="0" lang="en-US" altLang="zh-CN" sz="4265" strike="noStrike" kern="1200" cap="none" spc="0" normalizeH="0" baseline="0" noProof="1">
              <a:solidFill>
                <a:schemeClr val="accent6">
                  <a:lumMod val="60000"/>
                  <a:lumOff val="40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1277" name="文本框 5"/>
          <p:cNvSpPr txBox="1"/>
          <p:nvPr/>
        </p:nvSpPr>
        <p:spPr>
          <a:xfrm>
            <a:off x="4225925" y="2657475"/>
            <a:ext cx="1215390" cy="748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solidFill>
                  <a:schemeClr val="accent6">
                    <a:lumMod val="60000"/>
                    <a:lumOff val="40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teen</a:t>
            </a:r>
            <a:endParaRPr kumimoji="0" lang="en-US" altLang="zh-CN" sz="4265" strike="noStrike" kern="1200" cap="none" spc="0" normalizeH="0" baseline="0" noProof="1">
              <a:solidFill>
                <a:schemeClr val="accent6">
                  <a:lumMod val="60000"/>
                  <a:lumOff val="40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1278" name="文本框 6"/>
          <p:cNvSpPr txBox="1"/>
          <p:nvPr/>
        </p:nvSpPr>
        <p:spPr>
          <a:xfrm>
            <a:off x="3824288" y="3970338"/>
            <a:ext cx="1215390" cy="748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solidFill>
                  <a:schemeClr val="accent6">
                    <a:lumMod val="60000"/>
                    <a:lumOff val="40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teen</a:t>
            </a:r>
            <a:endParaRPr kumimoji="0" lang="en-US" altLang="zh-CN" sz="4265" strike="noStrike" kern="1200" cap="none" spc="0" normalizeH="0" baseline="0" noProof="1">
              <a:solidFill>
                <a:schemeClr val="accent6">
                  <a:lumMod val="60000"/>
                  <a:lumOff val="40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1279" name="文本框 7"/>
          <p:cNvSpPr txBox="1"/>
          <p:nvPr/>
        </p:nvSpPr>
        <p:spPr>
          <a:xfrm>
            <a:off x="3824288" y="5222875"/>
            <a:ext cx="1215390" cy="748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solidFill>
                  <a:schemeClr val="accent6">
                    <a:lumMod val="60000"/>
                    <a:lumOff val="40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teen</a:t>
            </a:r>
            <a:endParaRPr kumimoji="0" lang="en-US" altLang="zh-CN" sz="4265" strike="noStrike" kern="1200" cap="none" spc="0" normalizeH="0" baseline="0" noProof="1">
              <a:solidFill>
                <a:schemeClr val="accent6">
                  <a:lumMod val="60000"/>
                  <a:lumOff val="40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1280" name="文本框 8"/>
          <p:cNvSpPr txBox="1"/>
          <p:nvPr/>
        </p:nvSpPr>
        <p:spPr>
          <a:xfrm>
            <a:off x="9231313" y="1343025"/>
            <a:ext cx="1215390" cy="748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solidFill>
                  <a:schemeClr val="accent6">
                    <a:lumMod val="60000"/>
                    <a:lumOff val="40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teen</a:t>
            </a:r>
            <a:endParaRPr kumimoji="0" lang="en-US" altLang="zh-CN" sz="4265" strike="noStrike" kern="1200" cap="none" spc="0" normalizeH="0" baseline="0" noProof="1">
              <a:solidFill>
                <a:schemeClr val="accent6">
                  <a:lumMod val="60000"/>
                  <a:lumOff val="40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1281" name="文本框 9"/>
          <p:cNvSpPr txBox="1"/>
          <p:nvPr/>
        </p:nvSpPr>
        <p:spPr>
          <a:xfrm>
            <a:off x="8875713" y="2657475"/>
            <a:ext cx="1215390" cy="748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solidFill>
                  <a:schemeClr val="accent6">
                    <a:lumMod val="60000"/>
                    <a:lumOff val="40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teen</a:t>
            </a:r>
            <a:endParaRPr kumimoji="0" lang="en-US" altLang="zh-CN" sz="4265" strike="noStrike" kern="1200" cap="none" spc="0" normalizeH="0" baseline="0" noProof="1">
              <a:solidFill>
                <a:schemeClr val="accent6">
                  <a:lumMod val="60000"/>
                  <a:lumOff val="40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1282" name="文本框 10"/>
          <p:cNvSpPr txBox="1"/>
          <p:nvPr/>
        </p:nvSpPr>
        <p:spPr>
          <a:xfrm>
            <a:off x="8842375" y="3946525"/>
            <a:ext cx="1215390" cy="748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solidFill>
                  <a:schemeClr val="accent6">
                    <a:lumMod val="60000"/>
                    <a:lumOff val="40000"/>
                  </a:schemeClr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  <a:sym typeface="+mn-ea"/>
              </a:rPr>
              <a:t>teen</a:t>
            </a:r>
            <a:endParaRPr kumimoji="0" lang="en-US" altLang="zh-CN" sz="4265" strike="noStrike" kern="1200" cap="none" spc="0" normalizeH="0" baseline="0" noProof="1">
              <a:solidFill>
                <a:schemeClr val="accent6">
                  <a:lumMod val="60000"/>
                  <a:lumOff val="40000"/>
                </a:schemeClr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 fill="hold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75" grpId="0"/>
      <p:bldP spid="11276" grpId="0"/>
      <p:bldP spid="11277" grpId="0"/>
      <p:bldP spid="11278" grpId="0"/>
      <p:bldP spid="11279" grpId="0"/>
      <p:bldP spid="11280" grpId="0"/>
      <p:bldP spid="11281" grpId="0"/>
      <p:bldP spid="112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6"/>
          <p:cNvSpPr txBox="1"/>
          <p:nvPr/>
        </p:nvSpPr>
        <p:spPr>
          <a:xfrm>
            <a:off x="882650" y="1646238"/>
            <a:ext cx="19161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9600" strike="noStrike" kern="1200" cap="none" spc="0" normalizeH="0" baseline="0" noProof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 </a:t>
            </a:r>
            <a:r>
              <a:rPr kumimoji="0" lang="en-US" altLang="zh-CN" sz="9600" strike="noStrike" kern="1200" cap="none" spc="0" normalizeH="0" baseline="0" noProof="1">
                <a:solidFill>
                  <a:schemeClr val="accent3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1</a:t>
            </a:r>
            <a:r>
              <a:rPr kumimoji="0" lang="en-US" altLang="zh-CN" sz="9600" strike="noStrike" kern="1200" cap="none" spc="0" normalizeH="0" baseline="0" noProof="1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6</a:t>
            </a:r>
            <a:endParaRPr kumimoji="0" lang="en-US" altLang="zh-CN" sz="9600" strike="noStrike" kern="1200" cap="none" spc="0" normalizeH="0" baseline="0" noProof="1">
              <a:solidFill>
                <a:srgbClr val="FFC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13314" name="文本框 11"/>
          <p:cNvSpPr/>
          <p:nvPr/>
        </p:nvSpPr>
        <p:spPr>
          <a:xfrm>
            <a:off x="2919413" y="1646238"/>
            <a:ext cx="1916112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960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9600">
                <a:solidFill>
                  <a:srgbClr val="00B050"/>
                </a:solidFill>
                <a:latin typeface="Comic Sans MS" panose="030F0702030302020204" pitchFamily="66" charset="0"/>
              </a:rPr>
              <a:t>1</a:t>
            </a:r>
            <a:r>
              <a:rPr lang="en-US" altLang="zh-CN" sz="9600">
                <a:solidFill>
                  <a:srgbClr val="92D050"/>
                </a:solidFill>
                <a:latin typeface="Comic Sans MS" panose="030F0702030302020204" pitchFamily="66" charset="0"/>
              </a:rPr>
              <a:t>7</a:t>
            </a:r>
            <a:endParaRPr lang="en-US" altLang="zh-CN" sz="9600">
              <a:solidFill>
                <a:srgbClr val="92D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3315" name="文本框 16"/>
          <p:cNvSpPr/>
          <p:nvPr/>
        </p:nvSpPr>
        <p:spPr>
          <a:xfrm>
            <a:off x="6996113" y="1646238"/>
            <a:ext cx="1916112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960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9600">
                <a:solidFill>
                  <a:srgbClr val="0070C0"/>
                </a:solidFill>
                <a:latin typeface="Comic Sans MS" panose="030F0702030302020204" pitchFamily="66" charset="0"/>
              </a:rPr>
              <a:t>1</a:t>
            </a:r>
            <a:r>
              <a:rPr lang="en-US" altLang="zh-CN" sz="9600">
                <a:solidFill>
                  <a:srgbClr val="00B0F0"/>
                </a:solidFill>
                <a:latin typeface="Comic Sans MS" panose="030F0702030302020204" pitchFamily="66" charset="0"/>
              </a:rPr>
              <a:t>9</a:t>
            </a:r>
            <a:endParaRPr lang="en-US" altLang="zh-CN" sz="9600"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  <p:sp>
        <p:nvSpPr>
          <p:cNvPr id="13316" name="文本框 1"/>
          <p:cNvSpPr txBox="1"/>
          <p:nvPr/>
        </p:nvSpPr>
        <p:spPr>
          <a:xfrm>
            <a:off x="9224963" y="1646238"/>
            <a:ext cx="19161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9600" strike="noStrike" kern="1200" cap="none" spc="0" normalizeH="0" baseline="0" noProof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2</a:t>
            </a:r>
            <a:r>
              <a:rPr kumimoji="0" lang="en-US" altLang="zh-CN" sz="9600" strike="noStrike" kern="1200" cap="none" spc="0" normalizeH="0" baseline="0" noProof="1">
                <a:solidFill>
                  <a:schemeClr val="accent3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0</a:t>
            </a:r>
            <a:endParaRPr kumimoji="0" lang="en-US" altLang="zh-CN" sz="9600" strike="noStrike" kern="1200" cap="none" spc="0" normalizeH="0" baseline="0" noProof="1">
              <a:solidFill>
                <a:schemeClr val="accent3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13317" name="文本框 2"/>
          <p:cNvSpPr txBox="1"/>
          <p:nvPr/>
        </p:nvSpPr>
        <p:spPr>
          <a:xfrm>
            <a:off x="4957763" y="1646238"/>
            <a:ext cx="19161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9600" strike="noStrike" kern="1200" cap="none" spc="0" normalizeH="0" baseline="0" noProof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 </a:t>
            </a:r>
            <a:r>
              <a:rPr kumimoji="0" lang="en-US" altLang="zh-CN" sz="9600" strike="noStrike" kern="1200" cap="none" spc="0" normalizeH="0" baseline="0" noProof="1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1</a:t>
            </a:r>
            <a:r>
              <a:rPr kumimoji="0" lang="en-US" altLang="zh-CN" sz="9600" strike="noStrike" kern="1200" cap="none" spc="0" normalizeH="0" baseline="0" noProof="1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8</a:t>
            </a:r>
            <a:endParaRPr kumimoji="0" lang="en-US" altLang="zh-CN" sz="9600" strike="noStrike" kern="1200" cap="none" spc="0" normalizeH="0" baseline="0" noProof="1">
              <a:solidFill>
                <a:schemeClr val="accent6">
                  <a:lumMod val="40000"/>
                  <a:lumOff val="60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13318" name="文本框 7"/>
          <p:cNvSpPr txBox="1"/>
          <p:nvPr/>
        </p:nvSpPr>
        <p:spPr>
          <a:xfrm>
            <a:off x="1679575" y="4906963"/>
            <a:ext cx="8472488" cy="1076325"/>
          </a:xfrm>
          <a:prstGeom prst="rect">
            <a:avLst/>
          </a:prstGeom>
          <a:noFill/>
          <a:ln w="12700" cap="flat" cmpd="sng">
            <a:solidFill>
              <a:schemeClr val="accent6">
                <a:lumMod val="60000"/>
                <a:lumOff val="40000"/>
              </a:schemeClr>
            </a:solidFill>
            <a:prstDash val="lgDashDot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>
              <a:buClrTx/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548235"/>
                </a:solidFill>
                <a:latin typeface="Georgia" panose="02040502050405020303" charset="0"/>
                <a:ea typeface="汉仪楷体简" charset="-122"/>
              </a:rPr>
              <a:t>A. seventeen       </a:t>
            </a:r>
            <a:r>
              <a:rPr lang="en-US" altLang="zh-CN" sz="3200" spc="0" dirty="0" err="1">
                <a:solidFill>
                  <a:srgbClr val="548235"/>
                </a:solidFill>
                <a:latin typeface="Georgia" panose="02040502050405020303" charset="0"/>
                <a:ea typeface="汉仪楷体简" charset="-122"/>
              </a:rPr>
              <a:t>B.</a:t>
            </a:r>
            <a:r>
              <a:rPr lang="en-US" altLang="zh-CN" sz="3200" spc="0" dirty="0" err="1">
                <a:solidFill>
                  <a:srgbClr val="548235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nineteen</a:t>
            </a:r>
            <a:r>
              <a:rPr lang="en-US" altLang="zh-CN" sz="3200" spc="0" dirty="0">
                <a:solidFill>
                  <a:srgbClr val="548235"/>
                </a:solidFill>
                <a:latin typeface="Georgia" panose="02040502050405020303" charset="0"/>
                <a:ea typeface="汉仪楷体简" charset="-122"/>
              </a:rPr>
              <a:t>   </a:t>
            </a:r>
            <a:endParaRPr lang="en-US" altLang="zh-CN" sz="3200" dirty="0">
              <a:solidFill>
                <a:srgbClr val="548235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>
              <a:buClrTx/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548235"/>
                </a:solidFill>
                <a:latin typeface="Georgia" panose="02040502050405020303" charset="0"/>
                <a:ea typeface="汉仪楷体简" charset="-122"/>
              </a:rPr>
              <a:t>C. </a:t>
            </a:r>
            <a:r>
              <a:rPr lang="en-US" altLang="zh-CN" sz="3200" spc="0" dirty="0">
                <a:solidFill>
                  <a:srgbClr val="548235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eighteen</a:t>
            </a:r>
            <a:r>
              <a:rPr lang="en-US" altLang="zh-CN" sz="3200" spc="0" dirty="0">
                <a:solidFill>
                  <a:srgbClr val="548235"/>
                </a:solidFill>
                <a:latin typeface="Georgia" panose="02040502050405020303" charset="0"/>
                <a:ea typeface="汉仪楷体简" charset="-122"/>
              </a:rPr>
              <a:t>          </a:t>
            </a:r>
            <a:r>
              <a:rPr lang="en-US" altLang="zh-CN" sz="3200" spc="0" dirty="0" err="1">
                <a:solidFill>
                  <a:srgbClr val="548235"/>
                </a:solidFill>
                <a:latin typeface="Georgia" panose="02040502050405020303" charset="0"/>
                <a:ea typeface="汉仪楷体简" charset="-122"/>
              </a:rPr>
              <a:t>D.</a:t>
            </a:r>
            <a:r>
              <a:rPr lang="en-US" altLang="zh-CN" sz="3200" spc="0" dirty="0" err="1">
                <a:solidFill>
                  <a:srgbClr val="548235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sixteen</a:t>
            </a:r>
            <a:r>
              <a:rPr lang="en-US" altLang="zh-CN" sz="3200" spc="0" dirty="0">
                <a:solidFill>
                  <a:srgbClr val="548235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         </a:t>
            </a:r>
            <a:r>
              <a:rPr lang="en-US" altLang="zh-CN" sz="3200" spc="0" dirty="0">
                <a:solidFill>
                  <a:srgbClr val="548235"/>
                </a:solidFill>
                <a:latin typeface="Georgia" panose="02040502050405020303" charset="0"/>
                <a:ea typeface="汉仪楷体简" charset="-122"/>
              </a:rPr>
              <a:t>E. </a:t>
            </a:r>
            <a:r>
              <a:rPr lang="en-US" altLang="zh-CN" sz="3200" spc="0" dirty="0">
                <a:solidFill>
                  <a:srgbClr val="548235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twenty</a:t>
            </a:r>
            <a:endParaRPr lang="en-US" altLang="zh-CN" sz="3200" dirty="0">
              <a:solidFill>
                <a:srgbClr val="548235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3319" name="文本框 8"/>
          <p:cNvSpPr txBox="1"/>
          <p:nvPr/>
        </p:nvSpPr>
        <p:spPr>
          <a:xfrm>
            <a:off x="1382713" y="3611563"/>
            <a:ext cx="10064750" cy="666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73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(     )       (     )       (     )       (     )      (     )</a:t>
            </a:r>
            <a:endParaRPr kumimoji="0" lang="en-US" altLang="zh-CN" sz="3735" b="0" i="0" u="none" strike="noStrike" kern="1200" cap="none" spc="0" normalizeH="0" baseline="0" noProof="1">
              <a:solidFill>
                <a:schemeClr val="tx1"/>
              </a:solidFill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  <p:sp>
        <p:nvSpPr>
          <p:cNvPr id="13320" name="文本框 9"/>
          <p:cNvSpPr txBox="1"/>
          <p:nvPr/>
        </p:nvSpPr>
        <p:spPr>
          <a:xfrm>
            <a:off x="3797300" y="3611563"/>
            <a:ext cx="485775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73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A</a:t>
            </a:r>
            <a:endParaRPr kumimoji="0" lang="en-US" altLang="zh-CN" sz="373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  <p:sp>
        <p:nvSpPr>
          <p:cNvPr id="13321" name="文本框 10"/>
          <p:cNvSpPr txBox="1"/>
          <p:nvPr/>
        </p:nvSpPr>
        <p:spPr>
          <a:xfrm>
            <a:off x="9852025" y="3619500"/>
            <a:ext cx="485775" cy="666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73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E</a:t>
            </a:r>
            <a:endParaRPr kumimoji="0" lang="en-US" altLang="zh-CN" sz="373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3322" name="文本框 11"/>
          <p:cNvSpPr txBox="1"/>
          <p:nvPr/>
        </p:nvSpPr>
        <p:spPr>
          <a:xfrm>
            <a:off x="5934075" y="3625850"/>
            <a:ext cx="485775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73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C</a:t>
            </a:r>
            <a:endParaRPr kumimoji="0" lang="en-US" altLang="zh-CN" sz="373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1751013" y="3619500"/>
            <a:ext cx="485775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73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D</a:t>
            </a:r>
            <a:endParaRPr kumimoji="0" lang="en-US" altLang="zh-CN" sz="373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3324" name="文本框 13"/>
          <p:cNvSpPr txBox="1"/>
          <p:nvPr/>
        </p:nvSpPr>
        <p:spPr>
          <a:xfrm>
            <a:off x="7986713" y="3633788"/>
            <a:ext cx="485775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73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B</a:t>
            </a:r>
            <a:endParaRPr kumimoji="0" lang="en-US" altLang="zh-CN" sz="373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  <p:sp>
        <p:nvSpPr>
          <p:cNvPr id="13325" name="文本框 5"/>
          <p:cNvSpPr txBox="1"/>
          <p:nvPr/>
        </p:nvSpPr>
        <p:spPr>
          <a:xfrm>
            <a:off x="892175" y="433388"/>
            <a:ext cx="4310063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Read and match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 fill="hold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 fill="hold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16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 fill="hold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7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 fill="hold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8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 fill="hold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9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 fill="hold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20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animBg="1"/>
      <p:bldP spid="13319" grpId="0"/>
      <p:bldP spid="13320" grpId="0"/>
      <p:bldP spid="13321" grpId="0"/>
      <p:bldP spid="13322" grpId="0"/>
      <p:bldP spid="13323" grpId="0"/>
      <p:bldP spid="133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0246"/>
          <p:cNvSpPr txBox="1"/>
          <p:nvPr/>
        </p:nvSpPr>
        <p:spPr>
          <a:xfrm>
            <a:off x="1692275" y="1482725"/>
            <a:ext cx="7251700" cy="1732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marR="0" indent="-457200" defTabSz="914400" eaLnBrk="0" fontAlgn="base" hangingPunct="0">
              <a:spcBef>
                <a:spcPct val="50000"/>
              </a:spcBef>
              <a:buClrTx/>
              <a:buSzTx/>
              <a:buFont typeface="Wingdings" panose="05000000000000000000" charset="0"/>
              <a:buChar char="Ø"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5+5=10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solidFill>
                  <a:srgbClr val="33CC33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  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 Five </a:t>
            </a:r>
            <a:r>
              <a:rPr kumimoji="0" lang="en-US" altLang="zh-CN" sz="4265" strike="noStrike" kern="1200" cap="none" spc="0" normalizeH="0" baseline="0" noProof="1">
                <a:solidFill>
                  <a:schemeClr val="accent2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and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 five </a:t>
            </a:r>
            <a:r>
              <a:rPr kumimoji="0" lang="en-US" altLang="zh-CN" sz="4265" strike="noStrike" kern="1200" cap="none" spc="0" normalizeH="0" baseline="0" noProof="1">
                <a:solidFill>
                  <a:schemeClr val="accent2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makes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 ten.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5362" name="文本框 10247"/>
          <p:cNvSpPr txBox="1"/>
          <p:nvPr/>
        </p:nvSpPr>
        <p:spPr>
          <a:xfrm>
            <a:off x="2132013" y="3660775"/>
            <a:ext cx="7566025" cy="2717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7+8=             10+3=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9+4=              8+4=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12+2=             6+5=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5363" name="文本框 16392"/>
          <p:cNvSpPr txBox="1"/>
          <p:nvPr/>
        </p:nvSpPr>
        <p:spPr>
          <a:xfrm>
            <a:off x="1038225" y="492125"/>
            <a:ext cx="3978275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Look and say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  <p:sp>
        <p:nvSpPr>
          <p:cNvPr id="15364" name="文本框 9"/>
          <p:cNvSpPr txBox="1"/>
          <p:nvPr/>
        </p:nvSpPr>
        <p:spPr>
          <a:xfrm>
            <a:off x="7372350" y="3660775"/>
            <a:ext cx="84137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13</a:t>
            </a:r>
            <a:endParaRPr kumimoji="0" lang="en-US" altLang="zh-CN" sz="426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5365" name="文本框 10"/>
          <p:cNvSpPr txBox="1"/>
          <p:nvPr/>
        </p:nvSpPr>
        <p:spPr>
          <a:xfrm>
            <a:off x="7362825" y="5632450"/>
            <a:ext cx="1052513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11</a:t>
            </a:r>
            <a:endParaRPr kumimoji="0" lang="en-US" altLang="zh-CN" sz="426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5366" name="文本框 11"/>
          <p:cNvSpPr txBox="1"/>
          <p:nvPr/>
        </p:nvSpPr>
        <p:spPr>
          <a:xfrm>
            <a:off x="3779838" y="4645025"/>
            <a:ext cx="831850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13</a:t>
            </a:r>
            <a:endParaRPr kumimoji="0" lang="en-US" altLang="zh-CN" sz="426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5367" name="文本框 12"/>
          <p:cNvSpPr txBox="1"/>
          <p:nvPr/>
        </p:nvSpPr>
        <p:spPr>
          <a:xfrm>
            <a:off x="3779838" y="3665538"/>
            <a:ext cx="928688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15</a:t>
            </a:r>
            <a:endParaRPr kumimoji="0" lang="en-US" altLang="zh-CN" sz="426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5368" name="文本框 13"/>
          <p:cNvSpPr txBox="1"/>
          <p:nvPr/>
        </p:nvSpPr>
        <p:spPr>
          <a:xfrm>
            <a:off x="7362825" y="4646613"/>
            <a:ext cx="922338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12</a:t>
            </a:r>
            <a:endParaRPr kumimoji="0" lang="en-US" altLang="zh-CN" sz="426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5369" name="文本框 11"/>
          <p:cNvSpPr txBox="1"/>
          <p:nvPr/>
        </p:nvSpPr>
        <p:spPr>
          <a:xfrm>
            <a:off x="3779838" y="5632450"/>
            <a:ext cx="831850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14</a:t>
            </a:r>
            <a:endParaRPr kumimoji="0" lang="en-US" altLang="zh-CN" sz="426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 fill="hold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 fill="hold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 fill="hold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 fill="hold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 fill="hold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/>
      <p:bldP spid="15365" grpId="0"/>
      <p:bldP spid="15366" grpId="0"/>
      <p:bldP spid="15367" grpId="0"/>
      <p:bldP spid="15368" grpId="0"/>
      <p:bldP spid="153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0246"/>
          <p:cNvSpPr txBox="1"/>
          <p:nvPr/>
        </p:nvSpPr>
        <p:spPr>
          <a:xfrm>
            <a:off x="1692275" y="1482725"/>
            <a:ext cx="7818438" cy="1732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marR="0" indent="-457200" defTabSz="914400" eaLnBrk="0" fontAlgn="base" hangingPunct="0">
              <a:spcBef>
                <a:spcPct val="50000"/>
              </a:spcBef>
              <a:buClrTx/>
              <a:buSzTx/>
              <a:buFont typeface="Wingdings" panose="05000000000000000000" charset="0"/>
              <a:buChar char="Ø"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4</a:t>
            </a:r>
            <a:r>
              <a:rPr kumimoji="0" lang="zh-CN" altLang="en-US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×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2=8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solidFill>
                  <a:srgbClr val="33CC33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 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 Four </a:t>
            </a:r>
            <a:r>
              <a:rPr kumimoji="0" lang="en-US" altLang="zh-CN" sz="4265" strike="noStrike" kern="1200" cap="none" spc="0" normalizeH="0" baseline="0" noProof="1">
                <a:solidFill>
                  <a:schemeClr val="accent2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times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 two </a:t>
            </a:r>
            <a:r>
              <a:rPr kumimoji="0" lang="en-US" altLang="zh-CN" sz="4265" strike="noStrike" kern="1200" cap="none" spc="0" normalizeH="0" baseline="0" noProof="1">
                <a:solidFill>
                  <a:schemeClr val="accent2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makes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 eight.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7410" name="文本框 10247"/>
          <p:cNvSpPr txBox="1"/>
          <p:nvPr/>
        </p:nvSpPr>
        <p:spPr>
          <a:xfrm>
            <a:off x="2132013" y="3660775"/>
            <a:ext cx="7566025" cy="2717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3</a:t>
            </a:r>
            <a:r>
              <a:rPr kumimoji="0" lang="zh-CN" altLang="en-US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×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5=             3</a:t>
            </a:r>
            <a:r>
              <a:rPr kumimoji="0" lang="zh-CN" altLang="en-US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×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4=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2</a:t>
            </a:r>
            <a:r>
              <a:rPr kumimoji="0" lang="zh-CN" altLang="en-US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×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8=             3</a:t>
            </a:r>
            <a:r>
              <a:rPr kumimoji="0" lang="zh-CN" altLang="en-US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×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6=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4</a:t>
            </a:r>
            <a:r>
              <a:rPr kumimoji="0" lang="zh-CN" altLang="en-US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×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4=             4</a:t>
            </a:r>
            <a:r>
              <a:rPr kumimoji="0" lang="zh-CN" altLang="en-US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×</a:t>
            </a: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5=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7411" name="文本框 16392"/>
          <p:cNvSpPr txBox="1"/>
          <p:nvPr/>
        </p:nvSpPr>
        <p:spPr>
          <a:xfrm>
            <a:off x="1038225" y="492125"/>
            <a:ext cx="3978275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defTabSz="914400" eaLnBrk="0" fontAlgn="base" hangingPunct="0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Look and say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  <p:sp>
        <p:nvSpPr>
          <p:cNvPr id="17412" name="文本框 9"/>
          <p:cNvSpPr txBox="1"/>
          <p:nvPr/>
        </p:nvSpPr>
        <p:spPr>
          <a:xfrm>
            <a:off x="7372350" y="3660775"/>
            <a:ext cx="84137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12</a:t>
            </a:r>
            <a:endParaRPr kumimoji="0" lang="en-US" altLang="zh-CN" sz="426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7413" name="文本框 10"/>
          <p:cNvSpPr txBox="1"/>
          <p:nvPr/>
        </p:nvSpPr>
        <p:spPr>
          <a:xfrm>
            <a:off x="7362825" y="5632450"/>
            <a:ext cx="1052513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20</a:t>
            </a:r>
            <a:endParaRPr kumimoji="0" lang="en-US" altLang="zh-CN" sz="426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7414" name="文本框 11"/>
          <p:cNvSpPr txBox="1"/>
          <p:nvPr/>
        </p:nvSpPr>
        <p:spPr>
          <a:xfrm>
            <a:off x="3779838" y="4645025"/>
            <a:ext cx="831850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16</a:t>
            </a:r>
            <a:endParaRPr kumimoji="0" lang="en-US" altLang="zh-CN" sz="426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7415" name="文本框 12"/>
          <p:cNvSpPr txBox="1"/>
          <p:nvPr/>
        </p:nvSpPr>
        <p:spPr>
          <a:xfrm>
            <a:off x="3779838" y="3665538"/>
            <a:ext cx="928688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15</a:t>
            </a:r>
            <a:endParaRPr kumimoji="0" lang="en-US" altLang="zh-CN" sz="426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7416" name="文本框 13"/>
          <p:cNvSpPr txBox="1"/>
          <p:nvPr/>
        </p:nvSpPr>
        <p:spPr>
          <a:xfrm>
            <a:off x="7362825" y="4646613"/>
            <a:ext cx="922338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18</a:t>
            </a:r>
            <a:endParaRPr kumimoji="0" lang="en-US" altLang="zh-CN" sz="426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  <p:sp>
        <p:nvSpPr>
          <p:cNvPr id="17417" name="文本框 11"/>
          <p:cNvSpPr txBox="1"/>
          <p:nvPr/>
        </p:nvSpPr>
        <p:spPr>
          <a:xfrm>
            <a:off x="3779838" y="5632450"/>
            <a:ext cx="831850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Comic Sans MS" panose="030F0702030302020204" pitchFamily="66" charset="0"/>
              </a:rPr>
              <a:t>16</a:t>
            </a:r>
            <a:endParaRPr kumimoji="0" lang="en-US" altLang="zh-CN" sz="4265" b="0" i="0" u="none" strike="noStrike" kern="1200" cap="none" spc="0" normalizeH="0" baseline="0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 fill="hold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 fill="hold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 fill="hold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 fill="hold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 fill="hold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2" grpId="0"/>
      <p:bldP spid="17413" grpId="0"/>
      <p:bldP spid="17414" grpId="0"/>
      <p:bldP spid="17415" grpId="0"/>
      <p:bldP spid="17416" grpId="0"/>
      <p:bldP spid="17417" grpId="0"/>
    </p:bldLst>
  </p:timing>
</p:sld>
</file>

<file path=ppt/tags/tag1.xml><?xml version="1.0" encoding="utf-8"?>
<p:tagLst xmlns:p="http://schemas.openxmlformats.org/presentationml/2006/main">
  <p:tag name="AS_UNIQUEID" val="268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60d4a773-0adb-4678-868c-427e56d574da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2034</Words>
  <Application>WPS 演示</Application>
  <PresentationFormat>自定义</PresentationFormat>
  <Paragraphs>368</Paragraphs>
  <Slides>18</Slides>
  <Notes>15</Notes>
  <HiddenSlides>0</HiddenSlides>
  <MMClips>3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Calibri</vt:lpstr>
      <vt:lpstr>等线</vt:lpstr>
      <vt:lpstr>Georgia</vt:lpstr>
      <vt:lpstr>汉仪魏碑简</vt:lpstr>
      <vt:lpstr>汉仪楷体简</vt:lpstr>
      <vt:lpstr>Comic Sans MS</vt:lpstr>
      <vt:lpstr>Wingdings</vt:lpstr>
      <vt:lpstr>Times New Roman</vt:lpstr>
      <vt:lpstr>方正静蕾简体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How many?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2022-05-22T15:10:00Z</cp:lastPrinted>
  <dcterms:created xsi:type="dcterms:W3CDTF">2022-05-22T15:10:00Z</dcterms:created>
  <dcterms:modified xsi:type="dcterms:W3CDTF">2023-02-23T01:51:24Z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BD481525BE1C43FDA565C120DFE3A874</vt:lpwstr>
  </property>
  <property fmtid="{D5CDD505-2E9C-101B-9397-08002B2CF9AE}" pid="7" name="KSOProductBuildVer">
    <vt:lpwstr>2052-11.1.0.13703</vt:lpwstr>
  </property>
</Properties>
</file>