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319" r:id="rId3"/>
    <p:sldId id="289" r:id="rId4"/>
    <p:sldId id="290" r:id="rId6"/>
    <p:sldId id="292" r:id="rId7"/>
    <p:sldId id="293" r:id="rId8"/>
    <p:sldId id="294" r:id="rId9"/>
    <p:sldId id="295" r:id="rId10"/>
    <p:sldId id="296" r:id="rId11"/>
    <p:sldId id="297" r:id="rId12"/>
    <p:sldId id="298" r:id="rId13"/>
    <p:sldId id="302" r:id="rId14"/>
    <p:sldId id="304" r:id="rId15"/>
    <p:sldId id="305" r:id="rId16"/>
  </p:sldIdLst>
  <p:sldSz cx="12192000" cy="6858000"/>
  <p:notesSz cx="6858000" cy="9144000"/>
  <p:custDataLst>
    <p:tags r:id="rId21"/>
  </p:custDataLst>
  <p:defaultTextStyle>
    <a:defPPr>
      <a:defRPr lang="zh-CN"/>
    </a:defPPr>
    <a:lvl1pPr marL="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>
        <a:solidFill>
          <a:schemeClr val="tx1"/>
        </a:solidFill>
        <a:latin typeface="Calibri" panose="020F0502020204030204" charset="0"/>
        <a:ea typeface="微软雅黑" panose="020B0503020204020204" charset="-122"/>
      </a:defRPr>
    </a:lvl1pPr>
    <a:lvl2pPr marL="45720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>
        <a:solidFill>
          <a:schemeClr val="tx1"/>
        </a:solidFill>
        <a:latin typeface="Calibri" panose="020F0502020204030204" charset="0"/>
        <a:ea typeface="微软雅黑" panose="020B0503020204020204" charset="-122"/>
      </a:defRPr>
    </a:lvl2pPr>
    <a:lvl3pPr marL="91440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>
        <a:solidFill>
          <a:schemeClr val="tx1"/>
        </a:solidFill>
        <a:latin typeface="Calibri" panose="020F0502020204030204" charset="0"/>
        <a:ea typeface="微软雅黑" panose="020B0503020204020204" charset="-122"/>
      </a:defRPr>
    </a:lvl3pPr>
    <a:lvl4pPr marL="137160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>
        <a:solidFill>
          <a:schemeClr val="tx1"/>
        </a:solidFill>
        <a:latin typeface="Calibri" panose="020F0502020204030204" charset="0"/>
        <a:ea typeface="微软雅黑" panose="020B0503020204020204" charset="-122"/>
      </a:defRPr>
    </a:lvl4pPr>
    <a:lvl5pPr marL="182880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>
        <a:solidFill>
          <a:schemeClr val="tx1"/>
        </a:solidFill>
        <a:latin typeface="Calibri" panose="020F0502020204030204" charset="0"/>
        <a:ea typeface="微软雅黑" panose="020B0503020204020204" charset="-122"/>
      </a:defRPr>
    </a:lvl5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新课标第一网" initials="" lastIdx="0" clrIdx="0"/>
  <p:cmAuthor id="1" name="Administrator" initials="" lastIdx="0" clrIdx="1"/>
  <p:cmAuthor id="2" name="wangping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9" d="100"/>
          <a:sy n="109" d="100"/>
        </p:scale>
        <p:origin x="-594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12.xml"/><Relationship Id="rId20" Type="http://schemas.openxmlformats.org/officeDocument/2006/relationships/commentAuthors" Target="commentAuthors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tags" Target="../tags/tag111.xml"/><Relationship Id="rId5" Type="http://schemas.openxmlformats.org/officeDocument/2006/relationships/tags" Target="../tags/tag110.xml"/><Relationship Id="rId4" Type="http://schemas.openxmlformats.org/officeDocument/2006/relationships/tags" Target="../tags/tag109.xml"/><Relationship Id="rId3" Type="http://schemas.openxmlformats.org/officeDocument/2006/relationships/tags" Target="../tags/tag108.xml"/><Relationship Id="rId2" Type="http://schemas.openxmlformats.org/officeDocument/2006/relationships/tags" Target="../tags/tag107.xml"/><Relationship Id="rId1" Type="http://schemas.openxmlformats.org/officeDocument/2006/relationships/tags" Target="../tags/tag10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页眉占位符 1"/>
          <p:cNvSpPr>
            <a:spLocks noGrp="1"/>
          </p:cNvSpPr>
          <p:nvPr>
            <p:ph type="hdr" sz="quarter" idx="4294967295"/>
            <p:custDataLst>
              <p:tags r:id="rId1"/>
            </p:custDataLst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fontAlgn="base"/>
            <a:endParaRPr lang="zh-CN" altLang="en-US" sz="1200"/>
          </a:p>
        </p:txBody>
      </p:sp>
      <p:sp>
        <p:nvSpPr>
          <p:cNvPr id="2051" name="日期占位符 2"/>
          <p:cNvSpPr>
            <a:spLocks noGrp="1"/>
          </p:cNvSpPr>
          <p:nvPr>
            <p:ph type="dt" idx="1"/>
            <p:custDataLst>
              <p:tags r:id="rId2"/>
            </p:custDataLst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5pPr>
          </a:lstStyle>
          <a:p>
            <a:pPr lvl="0" algn="r" fontAlgn="base"/>
            <a:fld id="{8C447F65-2984-4E30-A972-DFE23D23A9C5}" type="datetime1">
              <a:rPr lang="zh-CN" altLang="en-US" sz="1200">
                <a:ea typeface="宋体" panose="02010600030101010101" pitchFamily="2" charset="-122"/>
              </a:rPr>
            </a:fld>
            <a:endParaRPr lang="zh-CN" altLang="en-US" sz="1200"/>
          </a:p>
        </p:txBody>
      </p:sp>
      <p:sp>
        <p:nvSpPr>
          <p:cNvPr id="2052" name="幻灯片图像占位符 3"/>
          <p:cNvSpPr>
            <a:spLocks noGrp="1" noRot="1" noChangeAspect="1"/>
          </p:cNvSpPr>
          <p:nvPr>
            <p:ph type="sldImg" idx="2"/>
            <p:custDataLst>
              <p:tags r:id="rId3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  <a:round/>
          </a:ln>
        </p:spPr>
      </p:sp>
      <p:sp>
        <p:nvSpPr>
          <p:cNvPr id="2053" name="备注占位符 4"/>
          <p:cNvSpPr>
            <a:spLocks noGrp="1"/>
          </p:cNvSpPr>
          <p:nvPr>
            <p:ph type="body" sz="quarter" idx="3"/>
            <p:custDataLst>
              <p:tags r:id="rId4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horz" lIns="91440" tIns="45720" rIns="91440" bIns="45720"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lvl="0"/>
            <a:r>
              <a:t>单击此处编辑母版文本样式</a:t>
            </a:r>
          </a:p>
          <a:p>
            <a:pPr lvl="1"/>
            <a:r>
              <a:t>第二级</a:t>
            </a:r>
          </a:p>
          <a:p>
            <a:pPr lvl="2"/>
            <a:r>
              <a:t>第三级</a:t>
            </a:r>
          </a:p>
          <a:p>
            <a:pPr lvl="3"/>
            <a:r>
              <a:t>第四级</a:t>
            </a:r>
          </a:p>
          <a:p>
            <a:pPr lvl="4"/>
            <a:r>
              <a:t>第五级</a:t>
            </a:r>
          </a:p>
        </p:txBody>
      </p:sp>
      <p:sp>
        <p:nvSpPr>
          <p:cNvPr id="2054" name="页脚占位符 5"/>
          <p:cNvSpPr>
            <a:spLocks noGrp="1"/>
          </p:cNvSpPr>
          <p:nvPr>
            <p:ph type="ftr" sz="quarter" idx="4"/>
            <p:custDataLst>
              <p:tags r:id="rId5"/>
            </p:custDataLst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5pPr>
          </a:lstStyle>
          <a:p>
            <a:pPr lvl="0" fontAlgn="base"/>
            <a:endParaRPr lang="zh-CN" altLang="en-US" sz="1200"/>
          </a:p>
        </p:txBody>
      </p:sp>
      <p:sp>
        <p:nvSpPr>
          <p:cNvPr id="2055" name="灯片编号占位符 6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 anchorCtr="0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5pPr>
          </a:lstStyle>
          <a:p>
            <a:pPr lvl="0" algn="r" fontAlgn="base"/>
            <a:fld id="{7353CD92-1DF0-435B-8F6E-C2A9A1503E8E}" type="slidenum">
              <a:rPr lang="zh-CN" altLang="en-US" sz="1200">
                <a:ea typeface="宋体" panose="02010600030101010101" pitchFamily="2" charset="-122"/>
              </a:rPr>
            </a:fld>
            <a:endParaRPr lang="zh-CN" altLang="en-US" sz="1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/>
</p:notesMaster>
</file>

<file path=ppt/notesSlides/_rels/notesSlide1.xml.rels><?xml version="1.0" encoding="UTF-8" standalone="yes"?>
<Relationships xmlns="http://schemas.openxmlformats.org/package/2006/relationships"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4" Type="http://schemas.openxmlformats.org/officeDocument/2006/relationships/tags" Target="../tags/tag23.xml"/><Relationship Id="rId3" Type="http://schemas.openxmlformats.org/officeDocument/2006/relationships/tags" Target="../tags/tag22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4" Type="http://schemas.openxmlformats.org/officeDocument/2006/relationships/tags" Target="../tags/tag41.xml"/><Relationship Id="rId3" Type="http://schemas.openxmlformats.org/officeDocument/2006/relationships/tags" Target="../tags/tag40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4" Type="http://schemas.openxmlformats.org/officeDocument/2006/relationships/tags" Target="../tags/tag70.xml"/><Relationship Id="rId3" Type="http://schemas.openxmlformats.org/officeDocument/2006/relationships/tags" Target="../tags/tag69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7.xml.rels><?xml version="1.0" encoding="UTF-8" standalone="yes"?>
<Relationships xmlns="http://schemas.openxmlformats.org/package/2006/relationships"><Relationship Id="rId4" Type="http://schemas.openxmlformats.org/officeDocument/2006/relationships/tags" Target="../tags/tag105.xml"/><Relationship Id="rId3" Type="http://schemas.openxmlformats.org/officeDocument/2006/relationships/tags" Target="../tags/tag104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 idx="4294967295"/>
            <p:custDataLst>
              <p:tags r:id="rId3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round/>
          </a:ln>
        </p:spPr>
      </p:sp>
      <p:sp>
        <p:nvSpPr>
          <p:cNvPr id="5122" name="文本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/>
          </p:cNvSpPr>
          <p:nvPr>
            <p:ph type="sldImg" idx="4294967295"/>
            <p:custDataLst>
              <p:tags r:id="rId3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round/>
          </a:ln>
        </p:spPr>
      </p:sp>
      <p:sp>
        <p:nvSpPr>
          <p:cNvPr id="7170" name="文本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幻灯片图像占位符 1"/>
          <p:cNvSpPr>
            <a:spLocks noGrp="1" noRot="1" noChangeAspect="1"/>
          </p:cNvSpPr>
          <p:nvPr>
            <p:ph type="sldImg" idx="4294967295"/>
            <p:custDataLst>
              <p:tags r:id="rId3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round/>
          </a:ln>
        </p:spPr>
      </p:sp>
      <p:sp>
        <p:nvSpPr>
          <p:cNvPr id="9218" name="文本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幻灯片图像占位符 1"/>
          <p:cNvSpPr>
            <a:spLocks noGrp="1" noRot="1" noChangeAspect="1"/>
          </p:cNvSpPr>
          <p:nvPr>
            <p:ph type="sldImg" idx="4294967295"/>
            <p:custDataLst>
              <p:tags r:id="rId3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round/>
          </a:ln>
        </p:spPr>
      </p:sp>
      <p:sp>
        <p:nvSpPr>
          <p:cNvPr id="11266" name="文本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幻灯片图像占位符 1"/>
          <p:cNvSpPr>
            <a:spLocks noGrp="1" noRot="1" noChangeAspect="1"/>
          </p:cNvSpPr>
          <p:nvPr>
            <p:ph type="sldImg" idx="4294967295"/>
            <p:custDataLst>
              <p:tags r:id="rId3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round/>
          </a:ln>
        </p:spPr>
      </p:sp>
      <p:sp>
        <p:nvSpPr>
          <p:cNvPr id="13314" name="文本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幻灯片图像占位符 1"/>
          <p:cNvSpPr>
            <a:spLocks noGrp="1" noRot="1" noChangeAspect="1"/>
          </p:cNvSpPr>
          <p:nvPr>
            <p:ph type="sldImg" idx="4294967295"/>
            <p:custDataLst>
              <p:tags r:id="rId3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round/>
          </a:ln>
        </p:spPr>
      </p:sp>
      <p:sp>
        <p:nvSpPr>
          <p:cNvPr id="17410" name="文本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幻灯片图像占位符 1"/>
          <p:cNvSpPr>
            <a:spLocks noGrp="1" noRot="1" noChangeAspect="1" noTextEdit="1"/>
          </p:cNvSpPr>
          <p:nvPr>
            <p:ph type="sldImg" idx="4294967295"/>
            <p:custDataLst>
              <p:tags r:id="rId3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miter lim="800000"/>
          </a:ln>
        </p:spPr>
      </p:sp>
      <p:sp>
        <p:nvSpPr>
          <p:cNvPr id="22530" name="文本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random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.jpeg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file:///D:\qq&#25991;&#20214;\712321467\Image\C2C\Image2\%7b75232B38-A165-1FB7-499C-2E1C792CACB5%7d.png" TargetMode="External"/><Relationship Id="rId11" Type="http://schemas.openxmlformats.org/officeDocument/2006/relationships/image" Target="../media/image2.png"/><Relationship Id="rId10" Type="http://schemas.openxmlformats.org/officeDocument/2006/relationships/tags" Target="../tags/tag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073743875" descr="学科网 zxxk.com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 r:link="rId12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xStyles>
    <p:titleStyle>
      <a:lvl1pPr marL="0" indent="0" algn="l" defTabSz="914400" rtl="0" eaLnBrk="1" fontAlgn="base" latinLnBrk="0" hangingPunct="1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sz="4400" kern="1200">
          <a:solidFill>
            <a:schemeClr val="tx1"/>
          </a:solidFill>
          <a:latin typeface="Calibri" panose="020F0502020204030204" charset="0"/>
          <a:ea typeface="微软雅黑" panose="020B0503020204020204" charset="-122"/>
          <a:cs typeface="+mj-cs"/>
        </a:defRPr>
      </a:lvl1pPr>
    </p:titleStyle>
    <p:bodyStyle>
      <a:lvl1pPr marL="228600" indent="-228600" algn="l" defTabSz="914400" rtl="0" eaLnBrk="1" fontAlgn="base" latinLnBrk="0" hangingPunct="1">
        <a:lnSpc>
          <a:spcPct val="90000"/>
        </a:lnSpc>
        <a:spcBef>
          <a:spcPts val="10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fontAlgn="base" latinLnBrk="0" hangingPunct="1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fontAlgn="base" latinLnBrk="0" hangingPunct="1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fontAlgn="base" latinLnBrk="0" hangingPunct="1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fontAlgn="base" latinLnBrk="0" hangingPunct="1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.xml"/><Relationship Id="rId8" Type="http://schemas.openxmlformats.org/officeDocument/2006/relationships/image" Target="../media/image16.jpeg"/><Relationship Id="rId7" Type="http://schemas.openxmlformats.org/officeDocument/2006/relationships/tags" Target="../tags/tag76.xml"/><Relationship Id="rId6" Type="http://schemas.openxmlformats.org/officeDocument/2006/relationships/tags" Target="../tags/tag75.xml"/><Relationship Id="rId5" Type="http://schemas.openxmlformats.org/officeDocument/2006/relationships/tags" Target="../tags/tag74.xml"/><Relationship Id="rId4" Type="http://schemas.openxmlformats.org/officeDocument/2006/relationships/tags" Target="../tags/tag73.xml"/><Relationship Id="rId3" Type="http://schemas.openxmlformats.org/officeDocument/2006/relationships/tags" Target="../tags/tag72.xml"/><Relationship Id="rId2" Type="http://schemas.openxmlformats.org/officeDocument/2006/relationships/image" Target="../media/image15.png"/><Relationship Id="rId1" Type="http://schemas.openxmlformats.org/officeDocument/2006/relationships/tags" Target="../tags/tag71.xml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6.xml"/><Relationship Id="rId4" Type="http://schemas.openxmlformats.org/officeDocument/2006/relationships/tags" Target="../tags/tag79.xml"/><Relationship Id="rId3" Type="http://schemas.openxmlformats.org/officeDocument/2006/relationships/image" Target="../media/image17.png"/><Relationship Id="rId2" Type="http://schemas.openxmlformats.org/officeDocument/2006/relationships/tags" Target="../tags/tag78.xml"/><Relationship Id="rId1" Type="http://schemas.openxmlformats.org/officeDocument/2006/relationships/tags" Target="../tags/tag77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image" Target="../media/image18.png"/><Relationship Id="rId8" Type="http://schemas.openxmlformats.org/officeDocument/2006/relationships/tags" Target="../tags/tag86.xml"/><Relationship Id="rId7" Type="http://schemas.openxmlformats.org/officeDocument/2006/relationships/tags" Target="../tags/tag85.xml"/><Relationship Id="rId6" Type="http://schemas.openxmlformats.org/officeDocument/2006/relationships/tags" Target="../tags/tag84.xml"/><Relationship Id="rId5" Type="http://schemas.openxmlformats.org/officeDocument/2006/relationships/tags" Target="../tags/tag83.xml"/><Relationship Id="rId4" Type="http://schemas.openxmlformats.org/officeDocument/2006/relationships/image" Target="../media/image16.jpeg"/><Relationship Id="rId3" Type="http://schemas.openxmlformats.org/officeDocument/2006/relationships/tags" Target="../tags/tag82.xml"/><Relationship Id="rId2" Type="http://schemas.openxmlformats.org/officeDocument/2006/relationships/tags" Target="../tags/tag81.xml"/><Relationship Id="rId15" Type="http://schemas.openxmlformats.org/officeDocument/2006/relationships/slideLayout" Target="../slideLayouts/slideLayout7.xml"/><Relationship Id="rId14" Type="http://schemas.openxmlformats.org/officeDocument/2006/relationships/tags" Target="../tags/tag91.xml"/><Relationship Id="rId13" Type="http://schemas.openxmlformats.org/officeDocument/2006/relationships/tags" Target="../tags/tag90.xml"/><Relationship Id="rId12" Type="http://schemas.openxmlformats.org/officeDocument/2006/relationships/tags" Target="../tags/tag89.xml"/><Relationship Id="rId11" Type="http://schemas.openxmlformats.org/officeDocument/2006/relationships/tags" Target="../tags/tag88.xml"/><Relationship Id="rId10" Type="http://schemas.openxmlformats.org/officeDocument/2006/relationships/tags" Target="../tags/tag87.xml"/><Relationship Id="rId1" Type="http://schemas.openxmlformats.org/officeDocument/2006/relationships/tags" Target="../tags/tag80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tags" Target="../tags/tag100.xml"/><Relationship Id="rId8" Type="http://schemas.openxmlformats.org/officeDocument/2006/relationships/tags" Target="../tags/tag99.xml"/><Relationship Id="rId7" Type="http://schemas.openxmlformats.org/officeDocument/2006/relationships/tags" Target="../tags/tag98.xml"/><Relationship Id="rId6" Type="http://schemas.openxmlformats.org/officeDocument/2006/relationships/tags" Target="../tags/tag97.xml"/><Relationship Id="rId5" Type="http://schemas.openxmlformats.org/officeDocument/2006/relationships/tags" Target="../tags/tag96.xml"/><Relationship Id="rId4" Type="http://schemas.openxmlformats.org/officeDocument/2006/relationships/tags" Target="../tags/tag95.xml"/><Relationship Id="rId3" Type="http://schemas.openxmlformats.org/officeDocument/2006/relationships/tags" Target="../tags/tag94.xml"/><Relationship Id="rId2" Type="http://schemas.openxmlformats.org/officeDocument/2006/relationships/tags" Target="../tags/tag93.xml"/><Relationship Id="rId15" Type="http://schemas.openxmlformats.org/officeDocument/2006/relationships/notesSlide" Target="../notesSlides/notesSlide7.xml"/><Relationship Id="rId14" Type="http://schemas.openxmlformats.org/officeDocument/2006/relationships/slideLayout" Target="../slideLayouts/slideLayout8.xml"/><Relationship Id="rId13" Type="http://schemas.openxmlformats.org/officeDocument/2006/relationships/image" Target="../media/image19.png"/><Relationship Id="rId12" Type="http://schemas.openxmlformats.org/officeDocument/2006/relationships/tags" Target="../tags/tag103.xml"/><Relationship Id="rId11" Type="http://schemas.openxmlformats.org/officeDocument/2006/relationships/tags" Target="../tags/tag102.xml"/><Relationship Id="rId10" Type="http://schemas.openxmlformats.org/officeDocument/2006/relationships/tags" Target="../tags/tag101.xml"/><Relationship Id="rId1" Type="http://schemas.openxmlformats.org/officeDocument/2006/relationships/tags" Target="../tags/tag92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11.xml"/><Relationship Id="rId8" Type="http://schemas.openxmlformats.org/officeDocument/2006/relationships/tags" Target="../tags/tag10.xml"/><Relationship Id="rId7" Type="http://schemas.openxmlformats.org/officeDocument/2006/relationships/tags" Target="../tags/tag9.xml"/><Relationship Id="rId6" Type="http://schemas.openxmlformats.org/officeDocument/2006/relationships/tags" Target="../tags/tag8.xml"/><Relationship Id="rId5" Type="http://schemas.openxmlformats.org/officeDocument/2006/relationships/tags" Target="../tags/tag7.xml"/><Relationship Id="rId4" Type="http://schemas.openxmlformats.org/officeDocument/2006/relationships/image" Target="../media/image3.png"/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2" Type="http://schemas.openxmlformats.org/officeDocument/2006/relationships/notesSlide" Target="../notesSlides/notesSlide1.xml"/><Relationship Id="rId11" Type="http://schemas.openxmlformats.org/officeDocument/2006/relationships/slideLayout" Target="../slideLayouts/slideLayout2.xml"/><Relationship Id="rId10" Type="http://schemas.openxmlformats.org/officeDocument/2006/relationships/image" Target="../media/image4.png"/><Relationship Id="rId1" Type="http://schemas.openxmlformats.org/officeDocument/2006/relationships/tags" Target="../tags/tag4.xml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tags" Target="../tags/tag16.xml"/><Relationship Id="rId3" Type="http://schemas.openxmlformats.org/officeDocument/2006/relationships/tags" Target="../tags/tag15.xml"/><Relationship Id="rId2" Type="http://schemas.openxmlformats.org/officeDocument/2006/relationships/image" Target="../media/image3.png"/><Relationship Id="rId1" Type="http://schemas.openxmlformats.org/officeDocument/2006/relationships/tags" Target="../tags/tag14.xml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6.png"/><Relationship Id="rId3" Type="http://schemas.openxmlformats.org/officeDocument/2006/relationships/tags" Target="../tags/tag21.xml"/><Relationship Id="rId2" Type="http://schemas.openxmlformats.org/officeDocument/2006/relationships/tags" Target="../tags/tag20.xml"/><Relationship Id="rId1" Type="http://schemas.openxmlformats.org/officeDocument/2006/relationships/tags" Target="../tags/tag19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30.xml"/><Relationship Id="rId8" Type="http://schemas.openxmlformats.org/officeDocument/2006/relationships/tags" Target="../tags/tag29.xml"/><Relationship Id="rId7" Type="http://schemas.openxmlformats.org/officeDocument/2006/relationships/image" Target="../media/image8.png"/><Relationship Id="rId6" Type="http://schemas.openxmlformats.org/officeDocument/2006/relationships/tags" Target="../tags/tag28.xml"/><Relationship Id="rId5" Type="http://schemas.openxmlformats.org/officeDocument/2006/relationships/tags" Target="../tags/tag27.xml"/><Relationship Id="rId4" Type="http://schemas.openxmlformats.org/officeDocument/2006/relationships/tags" Target="../tags/tag26.xml"/><Relationship Id="rId3" Type="http://schemas.openxmlformats.org/officeDocument/2006/relationships/tags" Target="../tags/tag25.xml"/><Relationship Id="rId2" Type="http://schemas.openxmlformats.org/officeDocument/2006/relationships/image" Target="../media/image7.png"/><Relationship Id="rId11" Type="http://schemas.openxmlformats.org/officeDocument/2006/relationships/notesSlide" Target="../notesSlides/notesSlide4.xml"/><Relationship Id="rId10" Type="http://schemas.openxmlformats.org/officeDocument/2006/relationships/slideLayout" Target="../slideLayouts/slideLayout2.xml"/><Relationship Id="rId1" Type="http://schemas.openxmlformats.org/officeDocument/2006/relationships/tags" Target="../tags/tag24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39.xml"/><Relationship Id="rId8" Type="http://schemas.openxmlformats.org/officeDocument/2006/relationships/tags" Target="../tags/tag38.xml"/><Relationship Id="rId7" Type="http://schemas.openxmlformats.org/officeDocument/2006/relationships/tags" Target="../tags/tag37.xml"/><Relationship Id="rId6" Type="http://schemas.openxmlformats.org/officeDocument/2006/relationships/tags" Target="../tags/tag36.xml"/><Relationship Id="rId5" Type="http://schemas.openxmlformats.org/officeDocument/2006/relationships/image" Target="../media/image10.png"/><Relationship Id="rId4" Type="http://schemas.openxmlformats.org/officeDocument/2006/relationships/tags" Target="../tags/tag35.xml"/><Relationship Id="rId3" Type="http://schemas.openxmlformats.org/officeDocument/2006/relationships/tags" Target="../tags/tag34.xml"/><Relationship Id="rId2" Type="http://schemas.openxmlformats.org/officeDocument/2006/relationships/image" Target="../media/image9.png"/><Relationship Id="rId11" Type="http://schemas.openxmlformats.org/officeDocument/2006/relationships/notesSlide" Target="../notesSlides/notesSlide5.xml"/><Relationship Id="rId10" Type="http://schemas.openxmlformats.org/officeDocument/2006/relationships/slideLayout" Target="../slideLayouts/slideLayout2.xml"/><Relationship Id="rId1" Type="http://schemas.openxmlformats.org/officeDocument/2006/relationships/tags" Target="../tags/tag33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image" Target="../media/image12.png"/><Relationship Id="rId8" Type="http://schemas.openxmlformats.org/officeDocument/2006/relationships/tags" Target="../tags/tag48.xml"/><Relationship Id="rId7" Type="http://schemas.openxmlformats.org/officeDocument/2006/relationships/tags" Target="../tags/tag47.xml"/><Relationship Id="rId6" Type="http://schemas.openxmlformats.org/officeDocument/2006/relationships/image" Target="../media/image11.png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0" Type="http://schemas.openxmlformats.org/officeDocument/2006/relationships/slideLayout" Target="../slideLayouts/slideLayout3.xml"/><Relationship Id="rId1" Type="http://schemas.openxmlformats.org/officeDocument/2006/relationships/tags" Target="../tags/tag42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image" Target="../media/image14.png"/><Relationship Id="rId8" Type="http://schemas.openxmlformats.org/officeDocument/2006/relationships/tags" Target="../tags/tag55.xml"/><Relationship Id="rId7" Type="http://schemas.openxmlformats.org/officeDocument/2006/relationships/image" Target="../media/image13.png"/><Relationship Id="rId6" Type="http://schemas.openxmlformats.org/officeDocument/2006/relationships/tags" Target="../tags/tag54.xml"/><Relationship Id="rId5" Type="http://schemas.openxmlformats.org/officeDocument/2006/relationships/tags" Target="../tags/tag53.xml"/><Relationship Id="rId4" Type="http://schemas.openxmlformats.org/officeDocument/2006/relationships/tags" Target="../tags/tag52.xml"/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0" Type="http://schemas.openxmlformats.org/officeDocument/2006/relationships/slideLayout" Target="../slideLayouts/slideLayout4.xml"/><Relationship Id="rId1" Type="http://schemas.openxmlformats.org/officeDocument/2006/relationships/tags" Target="../tags/tag49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tags" Target="../tags/tag64.xml"/><Relationship Id="rId8" Type="http://schemas.openxmlformats.org/officeDocument/2006/relationships/tags" Target="../tags/tag63.xml"/><Relationship Id="rId7" Type="http://schemas.openxmlformats.org/officeDocument/2006/relationships/tags" Target="../tags/tag62.xml"/><Relationship Id="rId6" Type="http://schemas.openxmlformats.org/officeDocument/2006/relationships/tags" Target="../tags/tag61.xml"/><Relationship Id="rId5" Type="http://schemas.openxmlformats.org/officeDocument/2006/relationships/tags" Target="../tags/tag60.xml"/><Relationship Id="rId4" Type="http://schemas.openxmlformats.org/officeDocument/2006/relationships/tags" Target="../tags/tag59.xml"/><Relationship Id="rId3" Type="http://schemas.openxmlformats.org/officeDocument/2006/relationships/tags" Target="../tags/tag58.xml"/><Relationship Id="rId2" Type="http://schemas.openxmlformats.org/officeDocument/2006/relationships/tags" Target="../tags/tag57.xml"/><Relationship Id="rId15" Type="http://schemas.openxmlformats.org/officeDocument/2006/relationships/notesSlide" Target="../notesSlides/notesSlide6.xml"/><Relationship Id="rId14" Type="http://schemas.openxmlformats.org/officeDocument/2006/relationships/slideLayout" Target="../slideLayouts/slideLayout2.xml"/><Relationship Id="rId13" Type="http://schemas.openxmlformats.org/officeDocument/2006/relationships/tags" Target="../tags/tag68.xml"/><Relationship Id="rId12" Type="http://schemas.openxmlformats.org/officeDocument/2006/relationships/tags" Target="../tags/tag67.xml"/><Relationship Id="rId11" Type="http://schemas.openxmlformats.org/officeDocument/2006/relationships/tags" Target="../tags/tag66.xml"/><Relationship Id="rId10" Type="http://schemas.openxmlformats.org/officeDocument/2006/relationships/tags" Target="../tags/tag65.xml"/><Relationship Id="rId1" Type="http://schemas.openxmlformats.org/officeDocument/2006/relationships/tags" Target="../tags/tag5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文本框 1"/>
          <p:cNvSpPr txBox="1"/>
          <p:nvPr>
            <p:custDataLst>
              <p:tags r:id="rId1"/>
            </p:custDataLst>
          </p:nvPr>
        </p:nvSpPr>
        <p:spPr>
          <a:xfrm>
            <a:off x="2409825" y="385763"/>
            <a:ext cx="186944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/>
            <a:r>
              <a:rPr lang="en-US" altLang="zh-CN" sz="2800" b="1" strike="noStrike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eorgia" panose="02040502050405020303" charset="0"/>
                <a:ea typeface="汉仪魏碑简" panose="02010600000101010101" charset="-122"/>
                <a:cs typeface="+mn-cs"/>
                <a:sym typeface="+mn-ea"/>
              </a:rPr>
              <a:t>Part B&amp;C</a:t>
            </a:r>
            <a:endParaRPr lang="en-US" altLang="zh-CN" sz="2800" b="1" strike="noStrike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Georgia" panose="02040502050405020303" charset="0"/>
              <a:ea typeface="汉仪魏碑简" panose="02010600000101010101" charset="-122"/>
              <a:cs typeface="+mn-cs"/>
              <a:sym typeface="+mn-ea"/>
            </a:endParaRPr>
          </a:p>
        </p:txBody>
      </p:sp>
      <p:sp>
        <p:nvSpPr>
          <p:cNvPr id="4" name="矩形 2"/>
          <p:cNvSpPr/>
          <p:nvPr>
            <p:custDataLst>
              <p:tags r:id="rId2"/>
            </p:custDataLst>
          </p:nvPr>
        </p:nvSpPr>
        <p:spPr>
          <a:xfrm>
            <a:off x="0" y="1340768"/>
            <a:ext cx="12192000" cy="2506345"/>
          </a:xfrm>
          <a:prstGeom prst="rect">
            <a:avLst/>
          </a:prstGeom>
          <a:noFill/>
        </p:spPr>
        <p:txBody>
          <a:bodyPr wrap="none" lIns="90170" tIns="46990" rIns="90170" bIns="46990" rtlCol="0" anchor="t">
            <a:scene3d>
              <a:camera prst="orthographicFront"/>
              <a:lightRig rig="threePt" dir="t"/>
            </a:scene3d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4000" b="1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eorgia" panose="02040502050405020303" charset="0"/>
                <a:ea typeface="汉仪魏碑简" panose="02010600000101010101" charset="-122"/>
                <a:cs typeface="+mn-cs"/>
              </a:rPr>
              <a:t>Unit </a:t>
            </a:r>
            <a:r>
              <a:rPr lang="en-US" altLang="zh-CN" sz="4000" b="1" strike="noStrike" noProof="1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eorgia" panose="02040502050405020303" charset="0"/>
                <a:ea typeface="汉仪魏碑简" panose="02010600000101010101" charset="-122"/>
                <a:cs typeface="+mn-cs"/>
              </a:rPr>
              <a:t>6</a:t>
            </a:r>
            <a:endParaRPr lang="en-US" altLang="zh-CN" sz="2000" b="1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Georgia" panose="02040502050405020303" charset="0"/>
              <a:ea typeface="汉仪魏碑简" panose="02010600000101010101" charset="-122"/>
              <a:cs typeface="+mn-cs"/>
            </a:endParaRPr>
          </a:p>
          <a:p>
            <a:pPr algn="ctr" fontAlgn="auto">
              <a:lnSpc>
                <a:spcPct val="150000"/>
              </a:lnSpc>
            </a:pPr>
            <a:r>
              <a:rPr lang="en-US" altLang="zh-CN" sz="7200" b="1" strike="noStrike" noProof="1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eorgia" panose="02040502050405020303" charset="0"/>
                <a:ea typeface="汉仪魏碑简" panose="02010600000101010101" charset="-122"/>
                <a:cs typeface="+mn-cs"/>
                <a:sym typeface="+mn-ea"/>
              </a:rPr>
              <a:t>How </a:t>
            </a:r>
            <a:r>
              <a:rPr lang="en-US" altLang="zh-CN" sz="7200" b="1" strike="noStrike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eorgia" panose="02040502050405020303" charset="0"/>
                <a:ea typeface="汉仪魏碑简" panose="02010600000101010101" charset="-122"/>
                <a:cs typeface="+mn-cs"/>
                <a:sym typeface="+mn-ea"/>
              </a:rPr>
              <a:t>many</a:t>
            </a:r>
            <a:r>
              <a:rPr lang="en-US" altLang="zh-CN" sz="7200" b="1" strike="noStrike" noProof="1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eorgia" panose="02040502050405020303" charset="0"/>
                <a:ea typeface="汉仪魏碑简" panose="02010600000101010101" charset="-122"/>
                <a:cs typeface="+mn-cs"/>
                <a:sym typeface="+mn-ea"/>
              </a:rPr>
              <a:t>?</a:t>
            </a:r>
            <a:endParaRPr lang="en-US" altLang="zh-CN" sz="7200" b="1" strike="noStrike" noProof="1" smtClean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Georgia" panose="02040502050405020303" charset="0"/>
              <a:ea typeface="汉仪魏碑简" panose="02010600000101010101" charset="-122"/>
              <a:cs typeface="+mn-cs"/>
              <a:sym typeface="+mn-ea"/>
            </a:endParaRPr>
          </a:p>
          <a:p>
            <a:pPr algn="ctr" fontAlgn="auto">
              <a:lnSpc>
                <a:spcPct val="150000"/>
              </a:lnSpc>
            </a:pPr>
            <a:r>
              <a:rPr lang="zh-CN" altLang="en-US" sz="4400" b="1" noProof="1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eorgia" panose="02040502050405020303" charset="0"/>
                <a:ea typeface="汉仪魏碑简" panose="02010600000101010101" charset="-122"/>
                <a:cs typeface="+mn-cs"/>
                <a:sym typeface="+mn-ea"/>
              </a:rPr>
              <a:t>第</a:t>
            </a:r>
            <a:r>
              <a:rPr lang="en-US" altLang="zh-CN" sz="4400" b="1" noProof="1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eorgia" panose="02040502050405020303" charset="0"/>
                <a:ea typeface="汉仪魏碑简" panose="02010600000101010101" charset="-122"/>
                <a:cs typeface="+mn-cs"/>
                <a:sym typeface="+mn-ea"/>
              </a:rPr>
              <a:t>6</a:t>
            </a:r>
            <a:r>
              <a:rPr lang="zh-CN" altLang="en-US" sz="4400" b="1" noProof="1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eorgia" panose="02040502050405020303" charset="0"/>
                <a:ea typeface="汉仪魏碑简" panose="02010600000101010101" charset="-122"/>
                <a:cs typeface="+mn-cs"/>
                <a:sym typeface="+mn-ea"/>
              </a:rPr>
              <a:t>课</a:t>
            </a:r>
            <a:r>
              <a:rPr lang="zh-CN" altLang="en-US" sz="4400" b="1" noProof="1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eorgia" panose="02040502050405020303" charset="0"/>
                <a:ea typeface="汉仪魏碑简" panose="02010600000101010101" charset="-122"/>
                <a:cs typeface="+mn-cs"/>
                <a:sym typeface="+mn-ea"/>
              </a:rPr>
              <a:t>时</a:t>
            </a:r>
            <a:endParaRPr lang="en-US" altLang="zh-CN" sz="6000" b="1" strike="noStrike" noProof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Georgia" panose="02040502050405020303" charset="0"/>
              <a:ea typeface="汉仪魏碑简" panose="02010600000101010101" charset="-122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89200" y="1041400"/>
            <a:ext cx="7507288" cy="559276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8434" name="文本框 99"/>
          <p:cNvSpPr txBox="1"/>
          <p:nvPr>
            <p:custDataLst>
              <p:tags r:id="rId3"/>
            </p:custDataLst>
          </p:nvPr>
        </p:nvSpPr>
        <p:spPr>
          <a:xfrm>
            <a:off x="2489200" y="1825625"/>
            <a:ext cx="6199088" cy="480400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5pPr>
          </a:lstStyle>
          <a:p>
            <a:pPr lvl="0" fontAlgn="base">
              <a:lnSpc>
                <a:spcPct val="150000"/>
              </a:lnSpc>
            </a:pPr>
            <a:r>
              <a:rPr lang="en-US" altLang="zh-CN" sz="3125" b="1" dirty="0">
                <a:effectLst>
                  <a:outerShdw blurRad="38100" dist="38100" dir="2700000" algn="tl">
                    <a:srgbClr val="FFFFFF"/>
                  </a:outerShdw>
                </a:effectLst>
                <a:latin typeface="Georgia" panose="02040502050405020303" charset="0"/>
                <a:ea typeface="汉仪楷体简" panose="02010600000101010101" charset="-122"/>
              </a:rPr>
              <a:t>One, two, three, four, five</a:t>
            </a:r>
            <a:endParaRPr lang="en-US" altLang="zh-CN" sz="3100" b="1" dirty="0">
              <a:effectLst>
                <a:outerShdw blurRad="38100" dist="38100" dir="2700000" algn="tl">
                  <a:srgbClr val="FFFFFF"/>
                </a:outerShdw>
              </a:effectLst>
              <a:latin typeface="Georgia" panose="02040502050405020303" charset="0"/>
              <a:ea typeface="汉仪楷体简" panose="02010600000101010101" charset="-122"/>
            </a:endParaRPr>
          </a:p>
          <a:p>
            <a:pPr lvl="0" fontAlgn="base">
              <a:lnSpc>
                <a:spcPct val="150000"/>
              </a:lnSpc>
            </a:pPr>
            <a:endParaRPr lang="en-US" altLang="zh-CN" sz="2700" b="1" dirty="0">
              <a:effectLst>
                <a:outerShdw blurRad="38100" dist="38100" dir="2700000" algn="tl">
                  <a:srgbClr val="FFFFFF"/>
                </a:outerShdw>
              </a:effectLst>
              <a:latin typeface="Georgia" panose="02040502050405020303" charset="0"/>
              <a:ea typeface="汉仪楷体简" panose="02010600000101010101" charset="-122"/>
            </a:endParaRPr>
          </a:p>
          <a:p>
            <a:pPr lvl="0" fontAlgn="base"/>
            <a:r>
              <a:rPr lang="en-US" altLang="zh-CN" sz="2735" b="1" dirty="0">
                <a:effectLst>
                  <a:outerShdw blurRad="38100" dist="38100" dir="2700000" algn="tl">
                    <a:srgbClr val="FFFFFF"/>
                  </a:outerShdw>
                </a:effectLst>
                <a:latin typeface="Georgia" panose="02040502050405020303" charset="0"/>
                <a:ea typeface="汉仪楷体简" panose="02010600000101010101" charset="-122"/>
              </a:rPr>
              <a:t>One, two, three, four, five.</a:t>
            </a:r>
            <a:endParaRPr lang="en-US" altLang="zh-CN" sz="2700" b="1" dirty="0">
              <a:effectLst>
                <a:outerShdw blurRad="38100" dist="38100" dir="2700000" algn="tl">
                  <a:srgbClr val="FFFFFF"/>
                </a:outerShdw>
              </a:effectLst>
              <a:latin typeface="Georgia" panose="02040502050405020303" charset="0"/>
              <a:ea typeface="汉仪楷体简" panose="02010600000101010101" charset="-122"/>
            </a:endParaRPr>
          </a:p>
          <a:p>
            <a:pPr lvl="0" fontAlgn="base"/>
            <a:r>
              <a:rPr lang="en-US" altLang="zh-CN" sz="2735" b="1" dirty="0">
                <a:effectLst>
                  <a:outerShdw blurRad="38100" dist="38100" dir="2700000" algn="tl">
                    <a:srgbClr val="FFFFFF"/>
                  </a:outerShdw>
                </a:effectLst>
                <a:latin typeface="Georgia" panose="02040502050405020303" charset="0"/>
                <a:ea typeface="汉仪楷体简" panose="02010600000101010101" charset="-122"/>
              </a:rPr>
              <a:t>Once I caught a fish alive.</a:t>
            </a:r>
            <a:endParaRPr lang="en-US" altLang="zh-CN" sz="2700" b="1" dirty="0">
              <a:effectLst>
                <a:outerShdw blurRad="38100" dist="38100" dir="2700000" algn="tl">
                  <a:srgbClr val="FFFFFF"/>
                </a:outerShdw>
              </a:effectLst>
              <a:latin typeface="Georgia" panose="02040502050405020303" charset="0"/>
              <a:ea typeface="汉仪楷体简" panose="02010600000101010101" charset="-122"/>
            </a:endParaRPr>
          </a:p>
          <a:p>
            <a:pPr lvl="0" fontAlgn="base"/>
            <a:r>
              <a:rPr lang="en-US" altLang="zh-CN" sz="2735" b="1" dirty="0">
                <a:effectLst>
                  <a:outerShdw blurRad="38100" dist="38100" dir="2700000" algn="tl">
                    <a:srgbClr val="FFFFFF"/>
                  </a:outerShdw>
                </a:effectLst>
                <a:latin typeface="Georgia" panose="02040502050405020303" charset="0"/>
                <a:ea typeface="汉仪楷体简" panose="02010600000101010101" charset="-122"/>
              </a:rPr>
              <a:t>Six, seven, eight, nine, ten.</a:t>
            </a:r>
            <a:endParaRPr lang="en-US" altLang="zh-CN" sz="2700" b="1" dirty="0">
              <a:effectLst>
                <a:outerShdw blurRad="38100" dist="38100" dir="2700000" algn="tl">
                  <a:srgbClr val="FFFFFF"/>
                </a:outerShdw>
              </a:effectLst>
              <a:latin typeface="Georgia" panose="02040502050405020303" charset="0"/>
              <a:ea typeface="汉仪楷体简" panose="02010600000101010101" charset="-122"/>
            </a:endParaRPr>
          </a:p>
          <a:p>
            <a:pPr lvl="0" fontAlgn="base"/>
            <a:r>
              <a:rPr lang="en-US" altLang="zh-CN" sz="2735" b="1" dirty="0">
                <a:effectLst>
                  <a:outerShdw blurRad="38100" dist="38100" dir="2700000" algn="tl">
                    <a:srgbClr val="FFFFFF"/>
                  </a:outerShdw>
                </a:effectLst>
                <a:latin typeface="Georgia" panose="02040502050405020303" charset="0"/>
                <a:ea typeface="汉仪楷体简" panose="02010600000101010101" charset="-122"/>
              </a:rPr>
              <a:t>Then I let it go again.</a:t>
            </a:r>
            <a:endParaRPr lang="en-US" altLang="zh-CN" sz="2700" b="1" dirty="0">
              <a:effectLst>
                <a:outerShdw blurRad="38100" dist="38100" dir="2700000" algn="tl">
                  <a:srgbClr val="FFFFFF"/>
                </a:outerShdw>
              </a:effectLst>
              <a:latin typeface="Georgia" panose="02040502050405020303" charset="0"/>
              <a:ea typeface="汉仪楷体简" panose="02010600000101010101" charset="-122"/>
            </a:endParaRPr>
          </a:p>
          <a:p>
            <a:pPr lvl="0" fontAlgn="base"/>
            <a:r>
              <a:rPr lang="en-US" altLang="zh-CN" sz="2735" b="1" dirty="0">
                <a:effectLst>
                  <a:outerShdw blurRad="38100" dist="38100" dir="2700000" algn="tl">
                    <a:srgbClr val="FFFFFF"/>
                  </a:outerShdw>
                </a:effectLst>
                <a:latin typeface="Georgia" panose="02040502050405020303" charset="0"/>
                <a:ea typeface="汉仪楷体简" panose="02010600000101010101" charset="-122"/>
              </a:rPr>
              <a:t>Why did you let it go?</a:t>
            </a:r>
            <a:endParaRPr lang="en-US" altLang="zh-CN" sz="2700" b="1" dirty="0">
              <a:effectLst>
                <a:outerShdw blurRad="38100" dist="38100" dir="2700000" algn="tl">
                  <a:srgbClr val="FFFFFF"/>
                </a:outerShdw>
              </a:effectLst>
              <a:latin typeface="Georgia" panose="02040502050405020303" charset="0"/>
              <a:ea typeface="汉仪楷体简" panose="02010600000101010101" charset="-122"/>
            </a:endParaRPr>
          </a:p>
          <a:p>
            <a:pPr lvl="0" fontAlgn="base"/>
            <a:r>
              <a:rPr lang="en-US" altLang="zh-CN" sz="2735" b="1" dirty="0">
                <a:effectLst>
                  <a:outerShdw blurRad="38100" dist="38100" dir="2700000" algn="tl">
                    <a:srgbClr val="FFFFFF"/>
                  </a:outerShdw>
                </a:effectLst>
                <a:latin typeface="Georgia" panose="02040502050405020303" charset="0"/>
                <a:ea typeface="汉仪楷体简" panose="02010600000101010101" charset="-122"/>
              </a:rPr>
              <a:t>'Cause it bit my finger so.</a:t>
            </a:r>
            <a:endParaRPr lang="en-US" altLang="zh-CN" sz="2700" b="1" dirty="0">
              <a:effectLst>
                <a:outerShdw blurRad="38100" dist="38100" dir="2700000" algn="tl">
                  <a:srgbClr val="FFFFFF"/>
                </a:outerShdw>
              </a:effectLst>
              <a:latin typeface="Georgia" panose="02040502050405020303" charset="0"/>
              <a:ea typeface="汉仪楷体简" panose="02010600000101010101" charset="-122"/>
            </a:endParaRPr>
          </a:p>
          <a:p>
            <a:pPr lvl="0" fontAlgn="base"/>
            <a:r>
              <a:rPr lang="en-US" altLang="zh-CN" sz="2735" b="1" dirty="0">
                <a:effectLst>
                  <a:outerShdw blurRad="38100" dist="38100" dir="2700000" algn="tl">
                    <a:srgbClr val="FFFFFF"/>
                  </a:outerShdw>
                </a:effectLst>
                <a:latin typeface="Georgia" panose="02040502050405020303" charset="0"/>
                <a:ea typeface="汉仪楷体简" panose="02010600000101010101" charset="-122"/>
              </a:rPr>
              <a:t>Which finger did it bite?</a:t>
            </a:r>
            <a:endParaRPr lang="en-US" altLang="zh-CN" sz="2700" b="1" dirty="0">
              <a:effectLst>
                <a:outerShdw blurRad="38100" dist="38100" dir="2700000" algn="tl">
                  <a:srgbClr val="FFFFFF"/>
                </a:outerShdw>
              </a:effectLst>
              <a:latin typeface="Georgia" panose="02040502050405020303" charset="0"/>
              <a:ea typeface="汉仪楷体简" panose="02010600000101010101" charset="-122"/>
            </a:endParaRPr>
          </a:p>
          <a:p>
            <a:pPr lvl="0" fontAlgn="base"/>
            <a:r>
              <a:rPr lang="en-US" altLang="zh-CN" sz="2735" b="1" dirty="0">
                <a:effectLst>
                  <a:outerShdw blurRad="38100" dist="38100" dir="2700000" algn="tl">
                    <a:srgbClr val="FFFFFF"/>
                  </a:outerShdw>
                </a:effectLst>
                <a:latin typeface="Georgia" panose="02040502050405020303" charset="0"/>
                <a:ea typeface="汉仪楷体简" panose="02010600000101010101" charset="-122"/>
              </a:rPr>
              <a:t>This little finger on the right.</a:t>
            </a:r>
            <a:endParaRPr lang="en-US" altLang="zh-CN" sz="2700" b="1" dirty="0">
              <a:effectLst>
                <a:outerShdw blurRad="38100" dist="38100" dir="2700000" algn="tl">
                  <a:srgbClr val="FFFFFF"/>
                </a:outerShdw>
              </a:effectLst>
              <a:latin typeface="Georgia" panose="02040502050405020303" charset="0"/>
              <a:ea typeface="汉仪楷体简" panose="02010600000101010101" charset="-122"/>
            </a:endParaRPr>
          </a:p>
        </p:txBody>
      </p:sp>
      <p:sp>
        <p:nvSpPr>
          <p:cNvPr id="18435" name="矩形 2"/>
          <p:cNvSpPr/>
          <p:nvPr>
            <p:custDataLst>
              <p:tags r:id="rId4"/>
            </p:custDataLst>
          </p:nvPr>
        </p:nvSpPr>
        <p:spPr>
          <a:xfrm>
            <a:off x="3524250" y="923925"/>
            <a:ext cx="3246438" cy="632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auto"/>
            <a:r>
              <a:rPr lang="en-US" altLang="zh-CN" sz="3515" b="1" strike="noStrike" noProof="1">
                <a:solidFill>
                  <a:srgbClr val="92D050"/>
                </a:solidFill>
                <a:latin typeface="Georgia" panose="02040502050405020303" charset="0"/>
                <a:ea typeface="汉仪魏碑简" panose="02010600000101010101" charset="-122"/>
                <a:cs typeface="Vijaya" charset="0"/>
              </a:rPr>
              <a:t>Let's sing</a:t>
            </a:r>
            <a:endParaRPr lang="en-US" altLang="zh-CN" sz="3515" b="1" strike="noStrike" noProof="1">
              <a:solidFill>
                <a:srgbClr val="92D050"/>
              </a:solidFill>
              <a:latin typeface="Georgia" panose="02040502050405020303" charset="0"/>
              <a:ea typeface="汉仪魏碑简" panose="02010600000101010101" charset="-122"/>
              <a:cs typeface="Vijaya" charset="0"/>
            </a:endParaRPr>
          </a:p>
        </p:txBody>
      </p:sp>
      <p:grpSp>
        <p:nvGrpSpPr>
          <p:cNvPr id="18436" name="组合 1"/>
          <p:cNvGrpSpPr/>
          <p:nvPr>
            <p:custDataLst>
              <p:tags r:id="rId5"/>
            </p:custDataLst>
          </p:nvPr>
        </p:nvGrpSpPr>
        <p:grpSpPr>
          <a:xfrm>
            <a:off x="498475" y="717550"/>
            <a:ext cx="2667000" cy="930275"/>
            <a:chOff x="-60" y="818"/>
            <a:chExt cx="4300" cy="1502"/>
          </a:xfrm>
        </p:grpSpPr>
        <p:sp>
          <p:nvSpPr>
            <p:cNvPr id="18437" name="TextBox 6"/>
            <p:cNvSpPr txBox="1"/>
            <p:nvPr>
              <p:custDataLst>
                <p:tags r:id="rId6"/>
              </p:custDataLst>
            </p:nvPr>
          </p:nvSpPr>
          <p:spPr>
            <a:xfrm>
              <a:off x="1378" y="1298"/>
              <a:ext cx="2862" cy="925"/>
            </a:xfrm>
            <a:prstGeom prst="rect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wrap="none"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charset="0"/>
                  <a:ea typeface="微软雅黑" panose="020B0503020204020204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charset="0"/>
                  <a:ea typeface="微软雅黑" panose="020B0503020204020204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charset="0"/>
                  <a:ea typeface="微软雅黑" panose="020B0503020204020204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charset="0"/>
                  <a:ea typeface="微软雅黑" panose="020B0503020204020204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charset="0"/>
                  <a:ea typeface="微软雅黑" panose="020B0503020204020204" charset="-122"/>
                </a:defRPr>
              </a:lvl5pPr>
            </a:lstStyle>
            <a:p>
              <a:pPr marL="0" marR="0" lvl="0" indent="0">
                <a:buClrTx/>
                <a:buFont typeface="Arial" panose="020B0604020202020204" pitchFamily="34" charset="0"/>
              </a:pPr>
              <a:r>
                <a:rPr lang="zh-CN" altLang="en-US" sz="3125" b="1" spc="0" baseline="0">
                  <a:latin typeface="Georgia" panose="02040502050405020303" charset="0"/>
                  <a:ea typeface="汉仪魏碑简" panose="02010600000101010101" charset="-122"/>
                </a:rPr>
                <a:t>课文讲解</a:t>
              </a:r>
              <a:endParaRPr lang="zh-CN" altLang="en-US" sz="3100" b="1" baseline="0">
                <a:latin typeface="Georgia" panose="02040502050405020303" charset="0"/>
                <a:ea typeface="汉仪魏碑简" panose="02010600000101010101" charset="-122"/>
              </a:endParaRPr>
            </a:p>
          </p:txBody>
        </p:sp>
        <p:pic>
          <p:nvPicPr>
            <p:cNvPr id="18438" name="Picture 3" descr="http://www.jituwang.com/uploads/allimg/130228/260450-13022Q0164945.jpg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8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-60" y="818"/>
              <a:ext cx="1515" cy="1502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84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 fill="hold"/>
                                        <p:tgtEl>
                                          <p:spTgt spid="184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 fill="hold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矩形标注 4"/>
          <p:cNvSpPr/>
          <p:nvPr>
            <p:custDataLst>
              <p:tags r:id="rId1"/>
            </p:custDataLst>
          </p:nvPr>
        </p:nvSpPr>
        <p:spPr>
          <a:xfrm>
            <a:off x="2195513" y="1677988"/>
            <a:ext cx="7288212" cy="903287"/>
          </a:xfrm>
          <a:prstGeom prst="wedgeRectCallout">
            <a:avLst>
              <a:gd name="adj1" fmla="val -55727"/>
              <a:gd name="adj2" fmla="val 51509"/>
            </a:avLst>
          </a:prstGeom>
          <a:solidFill>
            <a:schemeClr val="bg1"/>
          </a:solidFill>
          <a:ln w="12700">
            <a:solidFill>
              <a:schemeClr val="tx1"/>
            </a:solidFill>
            <a:miter lim="800000"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5pPr>
          </a:lstStyle>
          <a:p>
            <a:pPr lvl="0" fontAlgn="base">
              <a:lnSpc>
                <a:spcPct val="150000"/>
              </a:lnSpc>
            </a:pPr>
            <a:r>
              <a:rPr lang="en-US" altLang="zh-CN" sz="3125">
                <a:solidFill>
                  <a:srgbClr val="000000"/>
                </a:solidFill>
                <a:latin typeface="Georgia" panose="02040502050405020303" charset="0"/>
                <a:ea typeface="汉仪魏碑简" panose="02010600000101010101" charset="-122"/>
                <a:sym typeface="微软雅黑" panose="020B0503020204020204" charset="-122"/>
              </a:rPr>
              <a:t>Answer the question: Who won?</a:t>
            </a:r>
            <a:endParaRPr lang="en-US" altLang="zh-CN" sz="3100">
              <a:solidFill>
                <a:srgbClr val="000000"/>
              </a:solidFill>
              <a:latin typeface="Georgia" panose="02040502050405020303" charset="0"/>
              <a:ea typeface="汉仪魏碑简" panose="02010600000101010101" charset="-122"/>
              <a:sym typeface="微软雅黑" panose="020B0503020204020204" charset="-122"/>
            </a:endParaRPr>
          </a:p>
        </p:txBody>
      </p:sp>
      <p:pic>
        <p:nvPicPr>
          <p:cNvPr id="19458" name="图片 3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email">
            <a:clrChange>
              <a:clrFrom>
                <a:srgbClr val="FACF44"/>
              </a:clrFrom>
              <a:clrTo>
                <a:srgbClr val="FACF44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9788" y="2814638"/>
            <a:ext cx="2105025" cy="332898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9459" name="矩形 3"/>
          <p:cNvSpPr/>
          <p:nvPr>
            <p:custDataLst>
              <p:tags r:id="rId4"/>
            </p:custDataLst>
          </p:nvPr>
        </p:nvSpPr>
        <p:spPr>
          <a:xfrm>
            <a:off x="5708968" y="3648075"/>
            <a:ext cx="1701165" cy="117284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 fontAlgn="auto"/>
            <a:r>
              <a:rPr lang="en-US" altLang="zh-CN" sz="7030" b="1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eorgia" panose="02040502050405020303" charset="0"/>
                <a:ea typeface="汉仪魏碑简" panose="02010600000101010101" charset="-122"/>
                <a:cs typeface="+mn-cs"/>
              </a:rPr>
              <a:t>Zip</a:t>
            </a:r>
            <a:endParaRPr lang="en-US" altLang="zh-CN" sz="7030" b="1" strike="noStrike" noProof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Georgia" panose="02040502050405020303" charset="0"/>
              <a:ea typeface="汉仪魏碑简" panose="02010600000101010101" charset="-122"/>
              <a:cs typeface="+mn-cs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4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 fill="hold"/>
                                        <p:tgtEl>
                                          <p:spTgt spid="19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 fill="hold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 fill="hold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7" grpId="0" animBg="1"/>
      <p:bldP spid="1945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文本框 11"/>
          <p:cNvSpPr txBox="1"/>
          <p:nvPr>
            <p:custDataLst>
              <p:tags r:id="rId1"/>
            </p:custDataLst>
          </p:nvPr>
        </p:nvSpPr>
        <p:spPr>
          <a:xfrm>
            <a:off x="1322388" y="1595438"/>
            <a:ext cx="4757738" cy="5727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5pPr>
          </a:lstStyle>
          <a:p>
            <a:pPr lvl="0" fontAlgn="base"/>
            <a:r>
              <a:rPr lang="zh-CN" altLang="en-US" sz="3125" b="1">
                <a:latin typeface="Georgia" panose="02040502050405020303" charset="0"/>
                <a:ea typeface="汉仪魏碑简" panose="02010600000101010101" charset="-122"/>
              </a:rPr>
              <a:t>一、填空。</a:t>
            </a:r>
            <a:endParaRPr lang="zh-CN" altLang="en-US" sz="3100" b="1">
              <a:latin typeface="Georgia" panose="02040502050405020303" charset="0"/>
              <a:ea typeface="汉仪魏碑简" panose="02010600000101010101" charset="-122"/>
            </a:endParaRPr>
          </a:p>
        </p:txBody>
      </p:sp>
      <p:sp>
        <p:nvSpPr>
          <p:cNvPr id="20482" name="TextBox 21"/>
          <p:cNvSpPr txBox="1"/>
          <p:nvPr>
            <p:custDataLst>
              <p:tags r:id="rId2"/>
            </p:custDataLst>
          </p:nvPr>
        </p:nvSpPr>
        <p:spPr>
          <a:xfrm>
            <a:off x="996950" y="804863"/>
            <a:ext cx="1775460" cy="572770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5pPr>
          </a:lstStyle>
          <a:p>
            <a:pPr marL="0" marR="0" lvl="0" indent="0">
              <a:buClrTx/>
              <a:buFont typeface="Arial" panose="020B0604020202020204" pitchFamily="34" charset="0"/>
            </a:pPr>
            <a:r>
              <a:rPr lang="zh-CN" altLang="en-US" sz="3125" b="1" spc="0" baseline="0">
                <a:latin typeface="Georgia" panose="02040502050405020303" charset="0"/>
                <a:ea typeface="汉仪魏碑简" panose="02010600000101010101" charset="-122"/>
              </a:rPr>
              <a:t>课堂练习</a:t>
            </a:r>
            <a:endParaRPr lang="zh-CN" altLang="en-US" sz="3100" b="1" baseline="0">
              <a:latin typeface="Georgia" panose="02040502050405020303" charset="0"/>
              <a:ea typeface="汉仪魏碑简" panose="02010600000101010101" charset="-122"/>
            </a:endParaRPr>
          </a:p>
        </p:txBody>
      </p:sp>
      <p:pic>
        <p:nvPicPr>
          <p:cNvPr id="20483" name="Picture 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6363" y="506413"/>
            <a:ext cx="938212" cy="93186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grpSp>
        <p:nvGrpSpPr>
          <p:cNvPr id="20484" name="组合 8"/>
          <p:cNvGrpSpPr/>
          <p:nvPr>
            <p:custDataLst>
              <p:tags r:id="rId5"/>
            </p:custDataLst>
          </p:nvPr>
        </p:nvGrpSpPr>
        <p:grpSpPr>
          <a:xfrm>
            <a:off x="1255713" y="2439988"/>
            <a:ext cx="8224712" cy="3783627"/>
            <a:chOff x="1574" y="3278"/>
            <a:chExt cx="6425" cy="6100"/>
          </a:xfrm>
        </p:grpSpPr>
        <p:sp>
          <p:nvSpPr>
            <p:cNvPr id="20485" name="圆角矩形 7"/>
            <p:cNvSpPr/>
            <p:nvPr>
              <p:custDataLst>
                <p:tags r:id="rId6"/>
              </p:custDataLst>
            </p:nvPr>
          </p:nvSpPr>
          <p:spPr>
            <a:xfrm>
              <a:off x="1574" y="3279"/>
              <a:ext cx="6249" cy="6099"/>
            </a:xfrm>
            <a:prstGeom prst="roundRect">
              <a:avLst/>
            </a:prstGeom>
            <a:solidFill>
              <a:schemeClr val="bg1"/>
            </a:solidFill>
            <a:ln w="12700" cap="flat" cmpd="sng" algn="ctr">
              <a:solidFill>
                <a:srgbClr val="D6A3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89306" tIns="44653" rIns="89306" bIns="44653" numCol="1" anchor="t" anchorCtr="0" compatLnSpc="1"/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charset="0"/>
                  <a:ea typeface="微软雅黑" panose="020B0503020204020204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charset="0"/>
                  <a:ea typeface="微软雅黑" panose="020B0503020204020204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charset="0"/>
                  <a:ea typeface="微软雅黑" panose="020B0503020204020204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charset="0"/>
                  <a:ea typeface="微软雅黑" panose="020B0503020204020204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charset="0"/>
                  <a:ea typeface="微软雅黑" panose="020B0503020204020204" charset="-122"/>
                </a:defRPr>
              </a:lvl5pPr>
            </a:lstStyle>
            <a:p>
              <a:pPr marL="0" marR="0" lvl="0" indent="0" eaLnBrk="0" hangingPunct="0">
                <a:buClrTx/>
                <a:buFontTx/>
              </a:pPr>
              <a:endParaRPr lang="en-US" altLang="en-US" sz="1700" baseline="0">
                <a:latin typeface="Arial" panose="020B0604020202020204" pitchFamily="34" charset="0"/>
              </a:endParaRPr>
            </a:p>
          </p:txBody>
        </p:sp>
        <p:sp>
          <p:nvSpPr>
            <p:cNvPr id="20486" name="文本框 10"/>
            <p:cNvSpPr txBox="1"/>
            <p:nvPr>
              <p:custDataLst>
                <p:tags r:id="rId7"/>
              </p:custDataLst>
            </p:nvPr>
          </p:nvSpPr>
          <p:spPr>
            <a:xfrm>
              <a:off x="1632" y="3278"/>
              <a:ext cx="6367" cy="596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charset="0"/>
                  <a:ea typeface="微软雅黑" panose="020B0503020204020204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charset="0"/>
                  <a:ea typeface="微软雅黑" panose="020B0503020204020204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charset="0"/>
                  <a:ea typeface="微软雅黑" panose="020B0503020204020204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charset="0"/>
                  <a:ea typeface="微软雅黑" panose="020B0503020204020204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charset="0"/>
                  <a:ea typeface="微软雅黑" panose="020B0503020204020204" charset="-122"/>
                </a:defRPr>
              </a:lvl5pPr>
            </a:lstStyle>
            <a:p>
              <a:pPr lvl="0" fontAlgn="base">
                <a:lnSpc>
                  <a:spcPct val="150000"/>
                </a:lnSpc>
              </a:pPr>
              <a:r>
                <a:rPr lang="en-US" altLang="zh-CN" sz="3125" dirty="0">
                  <a:latin typeface="Georgia" panose="02040502050405020303" charset="0"/>
                  <a:ea typeface="汉仪楷体简" panose="02010600000101010101" charset="-122"/>
                </a:rPr>
                <a:t>1</a:t>
              </a:r>
              <a:r>
                <a:rPr lang="zh-CN" altLang="en-US" sz="3125" dirty="0">
                  <a:latin typeface="Georgia" panose="02040502050405020303" charset="0"/>
                  <a:ea typeface="汉仪楷体简" panose="02010600000101010101" charset="-122"/>
                </a:rPr>
                <a:t>.</a:t>
              </a:r>
              <a:r>
                <a:rPr lang="en-US" altLang="zh-CN" sz="3125" dirty="0">
                  <a:latin typeface="Georgia" panose="02040502050405020303" charset="0"/>
                  <a:ea typeface="汉仪楷体简" panose="02010600000101010101" charset="-122"/>
                </a:rPr>
                <a:t>I have </a:t>
              </a:r>
              <a:r>
                <a:rPr lang="en-US" altLang="zh-CN" sz="3125" u="sng" dirty="0">
                  <a:latin typeface="Georgia" panose="02040502050405020303" charset="0"/>
                  <a:ea typeface="汉仪楷体简" panose="02010600000101010101" charset="-122"/>
                </a:rPr>
                <a:t>                 </a:t>
              </a:r>
              <a:r>
                <a:rPr lang="zh-CN" altLang="en-US" sz="3125" dirty="0">
                  <a:latin typeface="Georgia" panose="02040502050405020303" charset="0"/>
                  <a:ea typeface="汉仪楷体简" panose="02010600000101010101" charset="-122"/>
                </a:rPr>
                <a:t>（十二）</a:t>
              </a:r>
              <a:r>
                <a:rPr lang="en-US" altLang="zh-CN" sz="3125" dirty="0">
                  <a:latin typeface="Georgia" panose="02040502050405020303" charset="0"/>
                  <a:ea typeface="汉仪楷体简" panose="02010600000101010101" charset="-122"/>
                </a:rPr>
                <a:t> pencils.</a:t>
              </a:r>
              <a:endParaRPr lang="en-US" altLang="zh-CN" sz="3100" dirty="0">
                <a:latin typeface="Georgia" panose="02040502050405020303" charset="0"/>
                <a:ea typeface="汉仪楷体简" panose="02010600000101010101" charset="-122"/>
              </a:endParaRPr>
            </a:p>
            <a:p>
              <a:pPr lvl="0" fontAlgn="base">
                <a:lnSpc>
                  <a:spcPct val="150000"/>
                </a:lnSpc>
              </a:pPr>
              <a:r>
                <a:rPr lang="en-US" altLang="zh-CN" sz="3125" dirty="0">
                  <a:latin typeface="Georgia" panose="02040502050405020303" charset="0"/>
                  <a:ea typeface="汉仪楷体简" panose="02010600000101010101" charset="-122"/>
                  <a:sym typeface="微软雅黑" panose="020B0503020204020204" charset="-122"/>
                </a:rPr>
                <a:t>2</a:t>
              </a:r>
              <a:r>
                <a:rPr lang="zh-CN" altLang="en-US" sz="3125" dirty="0">
                  <a:latin typeface="Georgia" panose="02040502050405020303" charset="0"/>
                  <a:ea typeface="汉仪楷体简" panose="02010600000101010101" charset="-122"/>
                  <a:sym typeface="微软雅黑" panose="020B0503020204020204" charset="-122"/>
                </a:rPr>
                <a:t>.</a:t>
              </a:r>
              <a:r>
                <a:rPr lang="en-US" altLang="zh-CN" sz="3125" dirty="0">
                  <a:latin typeface="Georgia" panose="02040502050405020303" charset="0"/>
                  <a:ea typeface="汉仪楷体简" panose="02010600000101010101" charset="-122"/>
                  <a:sym typeface="微软雅黑" panose="020B0503020204020204" charset="-122"/>
                </a:rPr>
                <a:t>Fifteen and four makes  </a:t>
              </a:r>
              <a:r>
                <a:rPr lang="en-US" altLang="zh-CN" sz="3125" u="sng" dirty="0">
                  <a:latin typeface="Georgia" panose="02040502050405020303" charset="0"/>
                  <a:ea typeface="汉仪楷体简" panose="02010600000101010101" charset="-122"/>
                  <a:sym typeface="微软雅黑" panose="020B0503020204020204" charset="-122"/>
                </a:rPr>
                <a:t>                 </a:t>
              </a:r>
              <a:r>
                <a:rPr lang="zh-CN" altLang="en-US" sz="3125" dirty="0">
                  <a:latin typeface="Georgia" panose="02040502050405020303" charset="0"/>
                  <a:ea typeface="汉仪楷体简" panose="02010600000101010101" charset="-122"/>
                  <a:sym typeface="微软雅黑" panose="020B0503020204020204" charset="-122"/>
                </a:rPr>
                <a:t>（十九）</a:t>
              </a:r>
              <a:r>
                <a:rPr lang="en-US" altLang="zh-CN" sz="3125" dirty="0">
                  <a:latin typeface="Georgia" panose="02040502050405020303" charset="0"/>
                  <a:ea typeface="汉仪楷体简" panose="02010600000101010101" charset="-122"/>
                  <a:sym typeface="微软雅黑" panose="020B0503020204020204" charset="-122"/>
                </a:rPr>
                <a:t> .</a:t>
              </a:r>
              <a:endParaRPr lang="en-US" altLang="zh-CN" sz="3100" dirty="0">
                <a:latin typeface="Georgia" panose="02040502050405020303" charset="0"/>
                <a:ea typeface="汉仪楷体简" panose="02010600000101010101" charset="-122"/>
                <a:sym typeface="微软雅黑" panose="020B0503020204020204" charset="-122"/>
              </a:endParaRPr>
            </a:p>
            <a:p>
              <a:pPr lvl="0" fontAlgn="base">
                <a:lnSpc>
                  <a:spcPct val="150000"/>
                </a:lnSpc>
              </a:pPr>
              <a:r>
                <a:rPr lang="en-US" altLang="zh-CN" sz="3125" dirty="0">
                  <a:latin typeface="Georgia" panose="02040502050405020303" charset="0"/>
                  <a:ea typeface="汉仪楷体简" panose="02010600000101010101" charset="-122"/>
                  <a:sym typeface="微软雅黑" panose="020B0503020204020204" charset="-122"/>
                </a:rPr>
                <a:t>3</a:t>
              </a:r>
              <a:r>
                <a:rPr lang="zh-CN" altLang="en-US" sz="3125" dirty="0">
                  <a:latin typeface="Georgia" panose="02040502050405020303" charset="0"/>
                  <a:ea typeface="汉仪楷体简" panose="02010600000101010101" charset="-122"/>
                  <a:sym typeface="微软雅黑" panose="020B0503020204020204" charset="-122"/>
                </a:rPr>
                <a:t>.</a:t>
              </a:r>
              <a:r>
                <a:rPr lang="en-US" altLang="zh-CN" sz="3125" dirty="0">
                  <a:latin typeface="Georgia" panose="02040502050405020303" charset="0"/>
                  <a:ea typeface="汉仪楷体简" panose="02010600000101010101" charset="-122"/>
                  <a:sym typeface="微软雅黑" panose="020B0503020204020204" charset="-122"/>
                </a:rPr>
                <a:t>I see </a:t>
              </a:r>
              <a:r>
                <a:rPr lang="en-US" altLang="zh-CN" sz="3125" u="sng" dirty="0">
                  <a:latin typeface="Georgia" panose="02040502050405020303" charset="0"/>
                  <a:ea typeface="汉仪楷体简" panose="02010600000101010101" charset="-122"/>
                  <a:sym typeface="微软雅黑" panose="020B0503020204020204" charset="-122"/>
                </a:rPr>
                <a:t>                 </a:t>
              </a:r>
              <a:r>
                <a:rPr lang="zh-CN" altLang="en-US" sz="3125" dirty="0">
                  <a:latin typeface="Georgia" panose="02040502050405020303" charset="0"/>
                  <a:ea typeface="汉仪楷体简" panose="02010600000101010101" charset="-122"/>
                  <a:sym typeface="微软雅黑" panose="020B0503020204020204" charset="-122"/>
                </a:rPr>
                <a:t>（十六）</a:t>
              </a:r>
              <a:r>
                <a:rPr lang="en-US" altLang="zh-CN" sz="3125" dirty="0">
                  <a:latin typeface="Georgia" panose="02040502050405020303" charset="0"/>
                  <a:ea typeface="汉仪楷体简" panose="02010600000101010101" charset="-122"/>
                  <a:sym typeface="微软雅黑" panose="020B0503020204020204" charset="-122"/>
                </a:rPr>
                <a:t> birds.</a:t>
              </a:r>
              <a:endParaRPr lang="en-US" altLang="zh-CN" sz="3100" dirty="0">
                <a:latin typeface="Georgia" panose="02040502050405020303" charset="0"/>
                <a:ea typeface="汉仪楷体简" panose="02010600000101010101" charset="-122"/>
              </a:endParaRPr>
            </a:p>
            <a:p>
              <a:pPr lvl="0" fontAlgn="base">
                <a:lnSpc>
                  <a:spcPct val="150000"/>
                </a:lnSpc>
              </a:pPr>
              <a:r>
                <a:rPr lang="en-US" altLang="zh-CN" sz="3125" dirty="0">
                  <a:latin typeface="Georgia" panose="02040502050405020303" charset="0"/>
                  <a:ea typeface="汉仪楷体简" panose="02010600000101010101" charset="-122"/>
                  <a:sym typeface="微软雅黑" panose="020B0503020204020204" charset="-122"/>
                </a:rPr>
                <a:t>4</a:t>
              </a:r>
              <a:r>
                <a:rPr lang="zh-CN" altLang="en-US" sz="3125" dirty="0">
                  <a:latin typeface="Georgia" panose="02040502050405020303" charset="0"/>
                  <a:ea typeface="汉仪楷体简" panose="02010600000101010101" charset="-122"/>
                  <a:sym typeface="微软雅黑" panose="020B0503020204020204" charset="-122"/>
                </a:rPr>
                <a:t>.</a:t>
              </a:r>
              <a:r>
                <a:rPr lang="en-US" altLang="zh-CN" sz="3125" dirty="0">
                  <a:latin typeface="Georgia" panose="02040502050405020303" charset="0"/>
                  <a:ea typeface="汉仪楷体简" panose="02010600000101010101" charset="-122"/>
                  <a:sym typeface="微软雅黑" panose="020B0503020204020204" charset="-122"/>
                </a:rPr>
                <a:t>There are </a:t>
              </a:r>
              <a:r>
                <a:rPr lang="en-US" altLang="zh-CN" sz="3125" u="sng" dirty="0">
                  <a:latin typeface="Georgia" panose="02040502050405020303" charset="0"/>
                  <a:ea typeface="汉仪楷体简" panose="02010600000101010101" charset="-122"/>
                  <a:sym typeface="微软雅黑" panose="020B0503020204020204" charset="-122"/>
                </a:rPr>
                <a:t>                 </a:t>
              </a:r>
              <a:r>
                <a:rPr lang="zh-CN" altLang="en-US" sz="3125" dirty="0">
                  <a:latin typeface="Georgia" panose="02040502050405020303" charset="0"/>
                  <a:ea typeface="汉仪楷体简" panose="02010600000101010101" charset="-122"/>
                  <a:sym typeface="微软雅黑" panose="020B0503020204020204" charset="-122"/>
                </a:rPr>
                <a:t>（十七）</a:t>
              </a:r>
              <a:r>
                <a:rPr lang="en-US" altLang="zh-CN" sz="3125" dirty="0">
                  <a:latin typeface="Georgia" panose="02040502050405020303" charset="0"/>
                  <a:ea typeface="汉仪楷体简" panose="02010600000101010101" charset="-122"/>
                  <a:sym typeface="微软雅黑" panose="020B0503020204020204" charset="-122"/>
                </a:rPr>
                <a:t> books.</a:t>
              </a:r>
              <a:endParaRPr lang="en-US" altLang="zh-CN" sz="3100" dirty="0">
                <a:latin typeface="Georgia" panose="02040502050405020303" charset="0"/>
                <a:ea typeface="汉仪楷体简" panose="02010600000101010101" charset="-122"/>
              </a:endParaRPr>
            </a:p>
            <a:p>
              <a:pPr lvl="0" fontAlgn="base">
                <a:lnSpc>
                  <a:spcPct val="150000"/>
                </a:lnSpc>
              </a:pPr>
              <a:r>
                <a:rPr lang="en-US" altLang="zh-CN" sz="3125" dirty="0">
                  <a:latin typeface="Georgia" panose="02040502050405020303" charset="0"/>
                  <a:ea typeface="汉仪楷体简" panose="02010600000101010101" charset="-122"/>
                  <a:sym typeface="微软雅黑" panose="020B0503020204020204" charset="-122"/>
                </a:rPr>
                <a:t>5</a:t>
              </a:r>
              <a:r>
                <a:rPr lang="zh-CN" altLang="en-US" sz="3125" dirty="0">
                  <a:latin typeface="Georgia" panose="02040502050405020303" charset="0"/>
                  <a:ea typeface="汉仪楷体简" panose="02010600000101010101" charset="-122"/>
                  <a:sym typeface="微软雅黑" panose="020B0503020204020204" charset="-122"/>
                </a:rPr>
                <a:t>.</a:t>
              </a:r>
              <a:r>
                <a:rPr lang="en-US" altLang="zh-CN" sz="3125" dirty="0">
                  <a:latin typeface="Georgia" panose="02040502050405020303" charset="0"/>
                  <a:ea typeface="汉仪楷体简" panose="02010600000101010101" charset="-122"/>
                  <a:sym typeface="微软雅黑" panose="020B0503020204020204" charset="-122"/>
                </a:rPr>
                <a:t>Give me </a:t>
              </a:r>
              <a:r>
                <a:rPr lang="en-US" altLang="zh-CN" sz="3125" u="sng" dirty="0">
                  <a:latin typeface="Georgia" panose="02040502050405020303" charset="0"/>
                  <a:ea typeface="汉仪楷体简" panose="02010600000101010101" charset="-122"/>
                  <a:sym typeface="微软雅黑" panose="020B0503020204020204" charset="-122"/>
                </a:rPr>
                <a:t>                 </a:t>
              </a:r>
              <a:r>
                <a:rPr lang="zh-CN" altLang="en-US" sz="3125" dirty="0">
                  <a:latin typeface="Georgia" panose="02040502050405020303" charset="0"/>
                  <a:ea typeface="汉仪楷体简" panose="02010600000101010101" charset="-122"/>
                  <a:sym typeface="微软雅黑" panose="020B0503020204020204" charset="-122"/>
                </a:rPr>
                <a:t>（十八）</a:t>
              </a:r>
              <a:r>
                <a:rPr lang="en-US" altLang="zh-CN" sz="3125" dirty="0">
                  <a:latin typeface="Georgia" panose="02040502050405020303" charset="0"/>
                  <a:ea typeface="汉仪楷体简" panose="02010600000101010101" charset="-122"/>
                  <a:sym typeface="微软雅黑" panose="020B0503020204020204" charset="-122"/>
                </a:rPr>
                <a:t> apples.</a:t>
              </a:r>
              <a:endParaRPr lang="en-US" altLang="zh-CN" sz="3100" dirty="0">
                <a:latin typeface="Georgia" panose="02040502050405020303" charset="0"/>
                <a:ea typeface="汉仪楷体简" panose="02010600000101010101" charset="-122"/>
                <a:sym typeface="微软雅黑" panose="020B0503020204020204" charset="-122"/>
              </a:endParaRPr>
            </a:p>
          </p:txBody>
        </p:sp>
      </p:grpSp>
      <p:pic>
        <p:nvPicPr>
          <p:cNvPr id="20487" name="图片 1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 cstate="email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01113" y="3675063"/>
            <a:ext cx="2725737" cy="264636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0488" name="文本框 2"/>
          <p:cNvSpPr txBox="1"/>
          <p:nvPr>
            <p:custDataLst>
              <p:tags r:id="rId10"/>
            </p:custDataLst>
          </p:nvPr>
        </p:nvSpPr>
        <p:spPr>
          <a:xfrm>
            <a:off x="3097213" y="2643188"/>
            <a:ext cx="1528763" cy="5727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auto"/>
            <a:r>
              <a:rPr lang="en-US" altLang="zh-CN" sz="3125" strike="noStrike" noProof="1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  <a:cs typeface="Times New Roman" panose="02020603050405020304" pitchFamily="18" charset="0"/>
              </a:rPr>
              <a:t>twelve</a:t>
            </a:r>
            <a:endParaRPr lang="en-US" altLang="zh-CN" sz="3125" strike="noStrike" noProof="1">
              <a:solidFill>
                <a:srgbClr val="FF0000"/>
              </a:solidFill>
              <a:latin typeface="Georgia" panose="02040502050405020303" charset="0"/>
              <a:ea typeface="汉仪楷体简" panose="02010600000101010101" charset="-122"/>
              <a:cs typeface="Times New Roman" panose="02020603050405020304" pitchFamily="18" charset="0"/>
            </a:endParaRPr>
          </a:p>
        </p:txBody>
      </p:sp>
      <p:sp>
        <p:nvSpPr>
          <p:cNvPr id="20489" name="文本框 3"/>
          <p:cNvSpPr txBox="1"/>
          <p:nvPr>
            <p:custDataLst>
              <p:tags r:id="rId11"/>
            </p:custDataLst>
          </p:nvPr>
        </p:nvSpPr>
        <p:spPr>
          <a:xfrm>
            <a:off x="5879976" y="3238092"/>
            <a:ext cx="1779761" cy="57323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auto"/>
            <a:r>
              <a:rPr lang="en-US" altLang="zh-CN" sz="3125" strike="noStrike" noProof="1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  <a:cs typeface="Times New Roman" panose="02020603050405020304" pitchFamily="18" charset="0"/>
              </a:rPr>
              <a:t>nineteen</a:t>
            </a:r>
            <a:endParaRPr lang="en-US" altLang="zh-CN" sz="3125" strike="noStrike" noProof="1">
              <a:solidFill>
                <a:srgbClr val="FF0000"/>
              </a:solidFill>
              <a:latin typeface="Georgia" panose="02040502050405020303" charset="0"/>
              <a:ea typeface="汉仪楷体简" panose="02010600000101010101" charset="-122"/>
              <a:cs typeface="Times New Roman" panose="02020603050405020304" pitchFamily="18" charset="0"/>
            </a:endParaRPr>
          </a:p>
        </p:txBody>
      </p:sp>
      <p:sp>
        <p:nvSpPr>
          <p:cNvPr id="20490" name="文本框 4"/>
          <p:cNvSpPr txBox="1"/>
          <p:nvPr>
            <p:custDataLst>
              <p:tags r:id="rId12"/>
            </p:custDataLst>
          </p:nvPr>
        </p:nvSpPr>
        <p:spPr>
          <a:xfrm>
            <a:off x="2586038" y="4046538"/>
            <a:ext cx="1528763" cy="5727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auto"/>
            <a:r>
              <a:rPr lang="en-US" altLang="zh-CN" sz="3125" strike="noStrike" noProof="1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  <a:cs typeface="Times New Roman" panose="02020603050405020304" pitchFamily="18" charset="0"/>
              </a:rPr>
              <a:t>sixteen</a:t>
            </a:r>
            <a:endParaRPr lang="en-US" altLang="zh-CN" sz="3125" strike="noStrike" noProof="1">
              <a:solidFill>
                <a:srgbClr val="FF0000"/>
              </a:solidFill>
              <a:latin typeface="Georgia" panose="02040502050405020303" charset="0"/>
              <a:ea typeface="汉仪楷体简" panose="02010600000101010101" charset="-122"/>
              <a:cs typeface="Times New Roman" panose="02020603050405020304" pitchFamily="18" charset="0"/>
            </a:endParaRPr>
          </a:p>
        </p:txBody>
      </p:sp>
      <p:sp>
        <p:nvSpPr>
          <p:cNvPr id="20491" name="文本框 5"/>
          <p:cNvSpPr txBox="1"/>
          <p:nvPr>
            <p:custDataLst>
              <p:tags r:id="rId13"/>
            </p:custDataLst>
          </p:nvPr>
        </p:nvSpPr>
        <p:spPr>
          <a:xfrm>
            <a:off x="3464718" y="4776788"/>
            <a:ext cx="1940473" cy="57323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auto"/>
            <a:r>
              <a:rPr lang="en-US" altLang="zh-CN" sz="3125" strike="noStrike" noProof="1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  <a:cs typeface="Times New Roman" panose="02020603050405020304" pitchFamily="18" charset="0"/>
              </a:rPr>
              <a:t>seventeen</a:t>
            </a:r>
            <a:endParaRPr lang="en-US" altLang="zh-CN" sz="3125" strike="noStrike" noProof="1">
              <a:solidFill>
                <a:srgbClr val="FF0000"/>
              </a:solidFill>
              <a:latin typeface="Georgia" panose="02040502050405020303" charset="0"/>
              <a:ea typeface="汉仪楷体简" panose="02010600000101010101" charset="-122"/>
              <a:cs typeface="Times New Roman" panose="02020603050405020304" pitchFamily="18" charset="0"/>
            </a:endParaRPr>
          </a:p>
        </p:txBody>
      </p:sp>
      <p:sp>
        <p:nvSpPr>
          <p:cNvPr id="20492" name="文本框 6"/>
          <p:cNvSpPr txBox="1"/>
          <p:nvPr>
            <p:custDataLst>
              <p:tags r:id="rId14"/>
            </p:custDataLst>
          </p:nvPr>
        </p:nvSpPr>
        <p:spPr>
          <a:xfrm>
            <a:off x="3205163" y="5419725"/>
            <a:ext cx="1790700" cy="5727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auto"/>
            <a:r>
              <a:rPr lang="en-US" altLang="zh-CN" sz="3125" strike="noStrike" noProof="1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  <a:cs typeface="Times New Roman" panose="02020603050405020304" pitchFamily="18" charset="0"/>
              </a:rPr>
              <a:t>eighteen</a:t>
            </a:r>
            <a:endParaRPr lang="en-US" altLang="zh-CN" sz="3125" strike="noStrike" noProof="1">
              <a:solidFill>
                <a:srgbClr val="FF0000"/>
              </a:solidFill>
              <a:latin typeface="Georgia" panose="02040502050405020303" charset="0"/>
              <a:ea typeface="汉仪楷体简" panose="02010600000101010101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4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4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04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04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 fill="hold"/>
                                        <p:tgtEl>
                                          <p:spTgt spid="20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fill="hold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8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822" tmFilter="0,0; 0.14,0.36; 0.43,0.73; 0.71,0.91; 1.0,1.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.0,0.0; 0.25,0.07; 0.50,0.2; 0.75,0.467; 1.0,1.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, 0; 0.125,0.2665; 0.25,0.4; 0.375,0.465; 0.5,0.5;  0.625,0.535; 0.75,0.6; 0.875,0.7335; 1,1" fill="hold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, 0; 0.125,0.2665; 0.25,0.4; 0.375,0.465; 0.5,0.5;  0.625,0.535; 0.75,0.6; 0.875,0.7335; 1,1" fill="hold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4" tmFilter="0, 0; 0.125,0.2665; 0.25,0.4; 0.375,0.465; 0.5,0.5;  0.625,0.535; 0.75,0.6; 0.875,0.7335; 1,1" fill="hold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26" fill="hold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166" decel="50000" fill="hold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 fill="hold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166" decel="50000" fill="hold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 fill="hold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166" decel="50000" fill="hold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 fill="hold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166" decel="50000" fill="hold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 fill="hold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 fill="hold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 fill="hold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 fill="hold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 fill="hold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 fill="hold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 fill="hold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 fill="hold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 fill="hold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 fill="hold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 fill="hold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8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822" tmFilter="0,0; 0.14,0.36; 0.43,0.73; 0.71,0.91; 1.0,1.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.0,0.0; 0.25,0.07; 0.50,0.2; 0.75,0.467; 1.0,1.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, 0; 0.125,0.2665; 0.25,0.4; 0.375,0.465; 0.5,0.5;  0.625,0.535; 0.75,0.6; 0.875,0.7335; 1,1" fill="hold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32" tmFilter="0, 0; 0.125,0.2665; 0.25,0.4; 0.375,0.465; 0.5,0.5;  0.625,0.535; 0.75,0.6; 0.875,0.7335; 1,1" fill="hold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64" tmFilter="0, 0; 0.125,0.2665; 0.25,0.4; 0.375,0.465; 0.5,0.5;  0.625,0.535; 0.75,0.6; 0.875,0.7335; 1,1" fill="hold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6" dur="26" fill="hold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7" dur="166" decel="50000" fill="hold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 fill="hold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9" dur="166" decel="50000" fill="hold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 fill="hold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1" dur="166" decel="50000" fill="hold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 fill="hold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3" dur="166" decel="50000" fill="hold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8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822" tmFilter="0,0; 0.14,0.36; 0.43,0.73; 0.71,0.91; 1.0,1.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664" tmFilter="0.0,0.0; 0.25,0.07; 0.50,0.2; 0.75,0.467; 1.0,1.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, 0; 0.125,0.2665; 0.25,0.4; 0.375,0.465; 0.5,0.5;  0.625,0.535; 0.75,0.6; 0.875,0.7335; 1,1" fill="hold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4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332" tmFilter="0, 0; 0.125,0.2665; 0.25,0.4; 0.375,0.465; 0.5,0.5;  0.625,0.535; 0.75,0.6; 0.875,0.7335; 1,1" fill="hold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4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64" tmFilter="0, 0; 0.125,0.2665; 0.25,0.4; 0.375,0.465; 0.5,0.5;  0.625,0.535; 0.75,0.6; 0.875,0.7335; 1,1" fill="hold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4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4" dur="26" fill="hold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49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5" dur="166" decel="50000" fill="hold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49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6" dur="26" fill="hold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49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7" dur="166" decel="50000" fill="hold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49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8" dur="26" fill="hold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49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9" dur="166" decel="50000" fill="hold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49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0" dur="26" fill="hold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49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1" dur="166" decel="50000" fill="hold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49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6" dur="58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822" tmFilter="0,0; 0.14,0.36; 0.43,0.73; 0.71,0.91; 1.0,1.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664" tmFilter="0.0,0.0; 0.25,0.07; 0.50,0.2; 0.75,0.467; 1.0,1.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664" tmFilter="0, 0; 0.125,0.2665; 0.25,0.4; 0.375,0.465; 0.5,0.5;  0.625,0.535; 0.75,0.6; 0.875,0.7335; 1,1" fill="hold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4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332" tmFilter="0, 0; 0.125,0.2665; 0.25,0.4; 0.375,0.465; 0.5,0.5;  0.625,0.535; 0.75,0.6; 0.875,0.7335; 1,1" fill="hold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4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64" tmFilter="0, 0; 0.125,0.2665; 0.25,0.4; 0.375,0.465; 0.5,0.5;  0.625,0.535; 0.75,0.6; 0.875,0.7335; 1,1" fill="hold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4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2" dur="26" fill="hold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49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3" dur="166" decel="50000" fill="hold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49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4" dur="26" fill="hold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49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5" dur="166" decel="50000" fill="hold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49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6" dur="26" fill="hold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49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7" dur="166" decel="50000" fill="hold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49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8" dur="26" fill="hold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49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9" dur="166" decel="50000" fill="hold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49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1" grpId="0"/>
      <p:bldP spid="20488" grpId="0"/>
      <p:bldP spid="20489" grpId="0"/>
      <p:bldP spid="20490" grpId="0"/>
      <p:bldP spid="20491" grpId="0"/>
      <p:bldP spid="2049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505" name="组合 12"/>
          <p:cNvGrpSpPr/>
          <p:nvPr>
            <p:custDataLst>
              <p:tags r:id="rId1"/>
            </p:custDataLst>
          </p:nvPr>
        </p:nvGrpSpPr>
        <p:grpSpPr>
          <a:xfrm>
            <a:off x="7683500" y="2262188"/>
            <a:ext cx="4046538" cy="3702050"/>
            <a:chOff x="2045" y="5995"/>
            <a:chExt cx="15413" cy="5967"/>
          </a:xfrm>
        </p:grpSpPr>
        <p:sp>
          <p:nvSpPr>
            <p:cNvPr id="21506" name="圆角矩形 3"/>
            <p:cNvSpPr/>
            <p:nvPr>
              <p:custDataLst>
                <p:tags r:id="rId2"/>
              </p:custDataLst>
            </p:nvPr>
          </p:nvSpPr>
          <p:spPr>
            <a:xfrm>
              <a:off x="2045" y="5995"/>
              <a:ext cx="14640" cy="5377"/>
            </a:xfrm>
            <a:prstGeom prst="roundRect">
              <a:avLst/>
            </a:prstGeom>
            <a:solidFill>
              <a:schemeClr val="bg1"/>
            </a:solidFill>
            <a:ln w="9525" cap="flat" cmpd="sng" algn="ctr">
              <a:solidFill>
                <a:srgbClr val="92D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89306" tIns="44653" rIns="89306" bIns="44653" numCol="1" anchor="t" anchorCtr="0" compatLnSpc="1"/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charset="0"/>
                  <a:ea typeface="微软雅黑" panose="020B0503020204020204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charset="0"/>
                  <a:ea typeface="微软雅黑" panose="020B0503020204020204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charset="0"/>
                  <a:ea typeface="微软雅黑" panose="020B0503020204020204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charset="0"/>
                  <a:ea typeface="微软雅黑" panose="020B0503020204020204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charset="0"/>
                  <a:ea typeface="微软雅黑" panose="020B0503020204020204" charset="-122"/>
                </a:defRPr>
              </a:lvl5pPr>
            </a:lstStyle>
            <a:p>
              <a:pPr marL="0" marR="0" lvl="0" indent="0" eaLnBrk="0" hangingPunct="0">
                <a:buClrTx/>
                <a:buFontTx/>
              </a:pPr>
              <a:endParaRPr lang="en-US" altLang="en-US" sz="1700" baseline="0">
                <a:latin typeface="Arial" panose="020B0604020202020204" pitchFamily="34" charset="0"/>
              </a:endParaRPr>
            </a:p>
          </p:txBody>
        </p:sp>
        <p:sp>
          <p:nvSpPr>
            <p:cNvPr id="21507" name="文本框 10"/>
            <p:cNvSpPr txBox="1"/>
            <p:nvPr>
              <p:custDataLst>
                <p:tags r:id="rId3"/>
              </p:custDataLst>
            </p:nvPr>
          </p:nvSpPr>
          <p:spPr>
            <a:xfrm>
              <a:off x="2986" y="5995"/>
              <a:ext cx="14472" cy="596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charset="0"/>
                  <a:ea typeface="微软雅黑" panose="020B0503020204020204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charset="0"/>
                  <a:ea typeface="微软雅黑" panose="020B0503020204020204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charset="0"/>
                  <a:ea typeface="微软雅黑" panose="020B0503020204020204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charset="0"/>
                  <a:ea typeface="微软雅黑" panose="020B0503020204020204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charset="0"/>
                  <a:ea typeface="微软雅黑" panose="020B0503020204020204" charset="-122"/>
                </a:defRPr>
              </a:lvl5pPr>
            </a:lstStyle>
            <a:p>
              <a:pPr lvl="0" fontAlgn="base">
                <a:lnSpc>
                  <a:spcPct val="150000"/>
                </a:lnSpc>
              </a:pPr>
              <a:r>
                <a:rPr lang="en-US" altLang="zh-CN" sz="3125">
                  <a:latin typeface="Georgia" panose="02040502050405020303" charset="0"/>
                  <a:ea typeface="汉仪楷体简" panose="02010600000101010101" charset="-122"/>
                </a:rPr>
                <a:t>A</a:t>
              </a:r>
              <a:r>
                <a:rPr lang="zh-CN" altLang="en-US" sz="3125">
                  <a:latin typeface="Georgia" panose="02040502050405020303" charset="0"/>
                  <a:ea typeface="汉仪楷体简" panose="02010600000101010101" charset="-122"/>
                </a:rPr>
                <a:t>.</a:t>
              </a:r>
              <a:r>
                <a:rPr lang="en-US" altLang="zh-CN" sz="3125">
                  <a:latin typeface="Georgia" panose="02040502050405020303" charset="0"/>
                  <a:ea typeface="汉仪楷体简" panose="02010600000101010101" charset="-122"/>
                </a:rPr>
                <a:t>I see 15 kites.</a:t>
              </a:r>
              <a:endParaRPr lang="en-US" altLang="zh-CN" sz="3100">
                <a:latin typeface="Georgia" panose="02040502050405020303" charset="0"/>
                <a:ea typeface="汉仪楷体简" panose="02010600000101010101" charset="-122"/>
              </a:endParaRPr>
            </a:p>
            <a:p>
              <a:pPr lvl="0" fontAlgn="base">
                <a:lnSpc>
                  <a:spcPct val="150000"/>
                </a:lnSpc>
              </a:pPr>
              <a:r>
                <a:rPr lang="en-US" altLang="zh-CN" sz="3125">
                  <a:latin typeface="Georgia" panose="02040502050405020303" charset="0"/>
                  <a:ea typeface="汉仪楷体简" panose="02010600000101010101" charset="-122"/>
                  <a:sym typeface="微软雅黑" panose="020B0503020204020204" charset="-122"/>
                </a:rPr>
                <a:t>B</a:t>
              </a:r>
              <a:r>
                <a:rPr lang="zh-CN" altLang="en-US" sz="3125">
                  <a:latin typeface="Georgia" panose="02040502050405020303" charset="0"/>
                  <a:ea typeface="汉仪楷体简" panose="02010600000101010101" charset="-122"/>
                  <a:sym typeface="微软雅黑" panose="020B0503020204020204" charset="-122"/>
                </a:rPr>
                <a:t>.</a:t>
              </a:r>
              <a:r>
                <a:rPr lang="en-US" altLang="zh-CN" sz="3125">
                  <a:latin typeface="Georgia" panose="02040502050405020303" charset="0"/>
                  <a:ea typeface="汉仪楷体简" panose="02010600000101010101" charset="-122"/>
                  <a:sym typeface="微软雅黑" panose="020B0503020204020204" charset="-122"/>
                </a:rPr>
                <a:t>I have 12 rulers.</a:t>
              </a:r>
              <a:endParaRPr lang="en-US" altLang="zh-CN" sz="3100">
                <a:latin typeface="Georgia" panose="02040502050405020303" charset="0"/>
                <a:ea typeface="汉仪楷体简" panose="02010600000101010101" charset="-122"/>
                <a:sym typeface="微软雅黑" panose="020B0503020204020204" charset="-122"/>
              </a:endParaRPr>
            </a:p>
            <a:p>
              <a:pPr lvl="0" fontAlgn="base">
                <a:lnSpc>
                  <a:spcPct val="150000"/>
                </a:lnSpc>
              </a:pPr>
              <a:r>
                <a:rPr lang="en-US" altLang="zh-CN" sz="3125">
                  <a:latin typeface="Georgia" panose="02040502050405020303" charset="0"/>
                  <a:ea typeface="汉仪楷体简" panose="02010600000101010101" charset="-122"/>
                  <a:sym typeface="微软雅黑" panose="020B0503020204020204" charset="-122"/>
                </a:rPr>
                <a:t>C</a:t>
              </a:r>
              <a:r>
                <a:rPr lang="zh-CN" altLang="en-US" sz="3125">
                  <a:latin typeface="Georgia" panose="02040502050405020303" charset="0"/>
                  <a:ea typeface="汉仪楷体简" panose="02010600000101010101" charset="-122"/>
                  <a:sym typeface="微软雅黑" panose="020B0503020204020204" charset="-122"/>
                </a:rPr>
                <a:t>.</a:t>
              </a:r>
              <a:r>
                <a:rPr lang="en-US" altLang="zh-CN" sz="3125">
                  <a:latin typeface="Georgia" panose="02040502050405020303" charset="0"/>
                  <a:ea typeface="汉仪楷体简" panose="02010600000101010101" charset="-122"/>
                  <a:sym typeface="微软雅黑" panose="020B0503020204020204" charset="-122"/>
                </a:rPr>
                <a:t>I have 19 kites.</a:t>
              </a:r>
              <a:endParaRPr lang="en-US" altLang="zh-CN" sz="3100">
                <a:latin typeface="Georgia" panose="02040502050405020303" charset="0"/>
                <a:ea typeface="汉仪楷体简" panose="02010600000101010101" charset="-122"/>
                <a:sym typeface="微软雅黑" panose="020B0503020204020204" charset="-122"/>
              </a:endParaRPr>
            </a:p>
            <a:p>
              <a:pPr lvl="0" fontAlgn="base">
                <a:lnSpc>
                  <a:spcPct val="150000"/>
                </a:lnSpc>
              </a:pPr>
              <a:r>
                <a:rPr lang="en-US" altLang="zh-CN" sz="3125">
                  <a:latin typeface="Georgia" panose="02040502050405020303" charset="0"/>
                  <a:ea typeface="汉仪楷体简" panose="02010600000101010101" charset="-122"/>
                  <a:sym typeface="微软雅黑" panose="020B0503020204020204" charset="-122"/>
                </a:rPr>
                <a:t>D</a:t>
              </a:r>
              <a:r>
                <a:rPr lang="zh-CN" altLang="en-US" sz="3125">
                  <a:latin typeface="Georgia" panose="02040502050405020303" charset="0"/>
                  <a:ea typeface="汉仪楷体简" panose="02010600000101010101" charset="-122"/>
                  <a:sym typeface="微软雅黑" panose="020B0503020204020204" charset="-122"/>
                </a:rPr>
                <a:t>.</a:t>
              </a:r>
              <a:r>
                <a:rPr lang="en-US" altLang="zh-CN" sz="3125">
                  <a:latin typeface="Georgia" panose="02040502050405020303" charset="0"/>
                  <a:ea typeface="汉仪楷体简" panose="02010600000101010101" charset="-122"/>
                  <a:sym typeface="微软雅黑" panose="020B0503020204020204" charset="-122"/>
                </a:rPr>
                <a:t>I see 15 rulers.</a:t>
              </a:r>
              <a:endParaRPr lang="en-US" altLang="zh-CN" sz="3100">
                <a:latin typeface="Georgia" panose="02040502050405020303" charset="0"/>
                <a:ea typeface="汉仪楷体简" panose="02010600000101010101" charset="-122"/>
                <a:sym typeface="微软雅黑" panose="020B0503020204020204" charset="-122"/>
              </a:endParaRPr>
            </a:p>
            <a:p>
              <a:pPr lvl="0" fontAlgn="base">
                <a:lnSpc>
                  <a:spcPct val="150000"/>
                </a:lnSpc>
              </a:pPr>
              <a:endParaRPr lang="en-US" altLang="zh-CN" sz="3100">
                <a:latin typeface="Georgia" panose="02040502050405020303" charset="0"/>
                <a:ea typeface="汉仪楷体简" panose="02010600000101010101" charset="-122"/>
                <a:sym typeface="微软雅黑" panose="020B0503020204020204" charset="-122"/>
              </a:endParaRPr>
            </a:p>
          </p:txBody>
        </p:sp>
      </p:grpSp>
      <p:grpSp>
        <p:nvGrpSpPr>
          <p:cNvPr id="21508" name="组合 6"/>
          <p:cNvGrpSpPr/>
          <p:nvPr>
            <p:custDataLst>
              <p:tags r:id="rId4"/>
            </p:custDataLst>
          </p:nvPr>
        </p:nvGrpSpPr>
        <p:grpSpPr>
          <a:xfrm>
            <a:off x="360363" y="2262188"/>
            <a:ext cx="7172325" cy="3206750"/>
            <a:chOff x="-476" y="3044"/>
            <a:chExt cx="16194" cy="5442"/>
          </a:xfrm>
        </p:grpSpPr>
        <p:sp>
          <p:nvSpPr>
            <p:cNvPr id="21509" name="圆角矩形 2"/>
            <p:cNvSpPr/>
            <p:nvPr>
              <p:custDataLst>
                <p:tags r:id="rId5"/>
              </p:custDataLst>
            </p:nvPr>
          </p:nvSpPr>
          <p:spPr>
            <a:xfrm>
              <a:off x="-245" y="3044"/>
              <a:ext cx="15963" cy="5442"/>
            </a:xfrm>
            <a:prstGeom prst="roundRect">
              <a:avLst/>
            </a:prstGeom>
            <a:solidFill>
              <a:schemeClr val="bg1"/>
            </a:solidFill>
            <a:ln w="9525" cap="flat" cmpd="sng" algn="ctr">
              <a:solidFill>
                <a:srgbClr val="92D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89306" tIns="44653" rIns="89306" bIns="44653" numCol="1" anchor="t" anchorCtr="0" compatLnSpc="1"/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charset="0"/>
                  <a:ea typeface="微软雅黑" panose="020B0503020204020204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charset="0"/>
                  <a:ea typeface="微软雅黑" panose="020B0503020204020204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charset="0"/>
                  <a:ea typeface="微软雅黑" panose="020B0503020204020204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charset="0"/>
                  <a:ea typeface="微软雅黑" panose="020B0503020204020204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charset="0"/>
                  <a:ea typeface="微软雅黑" panose="020B0503020204020204" charset="-122"/>
                </a:defRPr>
              </a:lvl5pPr>
            </a:lstStyle>
            <a:p>
              <a:pPr marL="0" marR="0" lvl="0" indent="0" eaLnBrk="0" hangingPunct="0">
                <a:buClrTx/>
                <a:buFontTx/>
              </a:pPr>
              <a:endParaRPr lang="en-US" altLang="en-US" sz="1700" baseline="0">
                <a:latin typeface="Arial" panose="020B0604020202020204" pitchFamily="34" charset="0"/>
              </a:endParaRPr>
            </a:p>
          </p:txBody>
        </p:sp>
        <p:sp>
          <p:nvSpPr>
            <p:cNvPr id="21510" name="文本框 10"/>
            <p:cNvSpPr txBox="1"/>
            <p:nvPr>
              <p:custDataLst>
                <p:tags r:id="rId6"/>
              </p:custDataLst>
            </p:nvPr>
          </p:nvSpPr>
          <p:spPr>
            <a:xfrm>
              <a:off x="-476" y="3044"/>
              <a:ext cx="15963" cy="505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fontAlgn="auto">
                <a:lnSpc>
                  <a:spcPct val="150000"/>
                </a:lnSpc>
              </a:pPr>
              <a:r>
                <a:rPr lang="zh-CN" altLang="en-US" sz="3125" strike="noStrike" noProof="1">
                  <a:latin typeface="Georgia" panose="02040502050405020303" charset="0"/>
                  <a:ea typeface="汉仪楷体简" panose="02010600000101010101" charset="-122"/>
                  <a:cs typeface="Times New Roman" panose="02020603050405020304" pitchFamily="18" charset="0"/>
                </a:rPr>
                <a:t>（     ）</a:t>
              </a:r>
              <a:r>
                <a:rPr lang="en-US" altLang="zh-CN" sz="3125" strike="noStrike" noProof="1">
                  <a:latin typeface="Georgia" panose="02040502050405020303" charset="0"/>
                  <a:ea typeface="汉仪楷体简" panose="02010600000101010101" charset="-122"/>
                  <a:cs typeface="Times New Roman" panose="02020603050405020304" pitchFamily="18" charset="0"/>
                </a:rPr>
                <a:t>1</a:t>
              </a:r>
              <a:r>
                <a:rPr lang="zh-CN" altLang="en-US" sz="3125" strike="noStrike" noProof="1">
                  <a:latin typeface="Georgia" panose="02040502050405020303" charset="0"/>
                  <a:ea typeface="汉仪楷体简" panose="02010600000101010101" charset="-122"/>
                  <a:cs typeface="Times New Roman" panose="02020603050405020304" pitchFamily="18" charset="0"/>
                </a:rPr>
                <a:t>.</a:t>
              </a:r>
              <a:r>
                <a:rPr lang="en-US" altLang="zh-CN" sz="3125" strike="noStrike" noProof="1">
                  <a:latin typeface="Georgia" panose="02040502050405020303" charset="0"/>
                  <a:ea typeface="汉仪楷体简" panose="02010600000101010101" charset="-122"/>
                  <a:cs typeface="Times New Roman" panose="02020603050405020304" pitchFamily="18" charset="0"/>
                  <a:sym typeface="+mn-ea"/>
                </a:rPr>
                <a:t>How many kites do you have?</a:t>
              </a:r>
              <a:endParaRPr lang="en-US" altLang="zh-CN" sz="3125" strike="noStrike" noProof="1">
                <a:latin typeface="Georgia" panose="02040502050405020303" charset="0"/>
                <a:ea typeface="汉仪楷体简" panose="02010600000101010101" charset="-122"/>
                <a:cs typeface="Times New Roman" panose="02020603050405020304" pitchFamily="18" charset="0"/>
                <a:sym typeface="+mn-ea"/>
              </a:endParaRPr>
            </a:p>
            <a:p>
              <a:pPr fontAlgn="auto">
                <a:lnSpc>
                  <a:spcPct val="150000"/>
                </a:lnSpc>
              </a:pPr>
              <a:r>
                <a:rPr lang="zh-CN" altLang="en-US" sz="3125" strike="noStrike" noProof="1">
                  <a:latin typeface="Georgia" panose="02040502050405020303" charset="0"/>
                  <a:ea typeface="汉仪楷体简" panose="02010600000101010101" charset="-122"/>
                  <a:cs typeface="Times New Roman" panose="02020603050405020304" pitchFamily="18" charset="0"/>
                  <a:sym typeface="+mn-ea"/>
                </a:rPr>
                <a:t>（     ）</a:t>
              </a:r>
              <a:r>
                <a:rPr lang="en-US" altLang="zh-CN" sz="3125" strike="noStrike" noProof="1">
                  <a:latin typeface="Georgia" panose="02040502050405020303" charset="0"/>
                  <a:ea typeface="汉仪楷体简" panose="02010600000101010101" charset="-122"/>
                  <a:cs typeface="Times New Roman" panose="02020603050405020304" pitchFamily="18" charset="0"/>
                  <a:sym typeface="+mn-ea"/>
                </a:rPr>
                <a:t>1</a:t>
              </a:r>
              <a:r>
                <a:rPr lang="zh-CN" altLang="en-US" sz="3125" strike="noStrike" noProof="1">
                  <a:latin typeface="Georgia" panose="02040502050405020303" charset="0"/>
                  <a:ea typeface="汉仪楷体简" panose="02010600000101010101" charset="-122"/>
                  <a:cs typeface="Times New Roman" panose="02020603050405020304" pitchFamily="18" charset="0"/>
                  <a:sym typeface="+mn-ea"/>
                </a:rPr>
                <a:t>.</a:t>
              </a:r>
              <a:r>
                <a:rPr lang="en-US" altLang="zh-CN" sz="3125" strike="noStrike" noProof="1">
                  <a:latin typeface="Georgia" panose="02040502050405020303" charset="0"/>
                  <a:ea typeface="汉仪楷体简" panose="02010600000101010101" charset="-122"/>
                  <a:cs typeface="Times New Roman" panose="02020603050405020304" pitchFamily="18" charset="0"/>
                  <a:sym typeface="+mn-ea"/>
                </a:rPr>
                <a:t>How many kites do you see?        </a:t>
              </a:r>
              <a:r>
                <a:rPr lang="zh-CN" altLang="en-US" sz="3125" strike="noStrike" noProof="1">
                  <a:latin typeface="Georgia" panose="02040502050405020303" charset="0"/>
                  <a:ea typeface="汉仪楷体简" panose="02010600000101010101" charset="-122"/>
                  <a:cs typeface="Times New Roman" panose="02020603050405020304" pitchFamily="18" charset="0"/>
                  <a:sym typeface="+mn-ea"/>
                </a:rPr>
                <a:t>（     ）</a:t>
              </a:r>
              <a:r>
                <a:rPr lang="en-US" altLang="zh-CN" sz="3125" strike="noStrike" noProof="1">
                  <a:latin typeface="Georgia" panose="02040502050405020303" charset="0"/>
                  <a:ea typeface="汉仪楷体简" panose="02010600000101010101" charset="-122"/>
                  <a:cs typeface="Times New Roman" panose="02020603050405020304" pitchFamily="18" charset="0"/>
                  <a:sym typeface="+mn-ea"/>
                </a:rPr>
                <a:t>1</a:t>
              </a:r>
              <a:r>
                <a:rPr lang="zh-CN" altLang="en-US" sz="3125" strike="noStrike" noProof="1">
                  <a:latin typeface="Georgia" panose="02040502050405020303" charset="0"/>
                  <a:ea typeface="汉仪楷体简" panose="02010600000101010101" charset="-122"/>
                  <a:cs typeface="Times New Roman" panose="02020603050405020304" pitchFamily="18" charset="0"/>
                  <a:sym typeface="+mn-ea"/>
                </a:rPr>
                <a:t>.</a:t>
              </a:r>
              <a:r>
                <a:rPr lang="en-US" altLang="zh-CN" sz="3125" strike="noStrike" noProof="1">
                  <a:latin typeface="Georgia" panose="02040502050405020303" charset="0"/>
                  <a:ea typeface="汉仪楷体简" panose="02010600000101010101" charset="-122"/>
                  <a:cs typeface="Times New Roman" panose="02020603050405020304" pitchFamily="18" charset="0"/>
                  <a:sym typeface="+mn-ea"/>
                </a:rPr>
                <a:t>How many rulers do you have?        </a:t>
              </a:r>
              <a:r>
                <a:rPr lang="zh-CN" altLang="en-US" sz="3125" strike="noStrike" noProof="1">
                  <a:latin typeface="Georgia" panose="02040502050405020303" charset="0"/>
                  <a:ea typeface="汉仪楷体简" panose="02010600000101010101" charset="-122"/>
                  <a:cs typeface="Times New Roman" panose="02020603050405020304" pitchFamily="18" charset="0"/>
                  <a:sym typeface="+mn-ea"/>
                </a:rPr>
                <a:t>（     ）</a:t>
              </a:r>
              <a:r>
                <a:rPr lang="en-US" altLang="zh-CN" sz="3125" strike="noStrike" noProof="1">
                  <a:latin typeface="Georgia" panose="02040502050405020303" charset="0"/>
                  <a:ea typeface="汉仪楷体简" panose="02010600000101010101" charset="-122"/>
                  <a:cs typeface="Times New Roman" panose="02020603050405020304" pitchFamily="18" charset="0"/>
                  <a:sym typeface="+mn-ea"/>
                </a:rPr>
                <a:t>1</a:t>
              </a:r>
              <a:r>
                <a:rPr lang="zh-CN" altLang="en-US" sz="3125" strike="noStrike" noProof="1">
                  <a:latin typeface="Georgia" panose="02040502050405020303" charset="0"/>
                  <a:ea typeface="汉仪楷体简" panose="02010600000101010101" charset="-122"/>
                  <a:cs typeface="Times New Roman" panose="02020603050405020304" pitchFamily="18" charset="0"/>
                  <a:sym typeface="+mn-ea"/>
                </a:rPr>
                <a:t>.</a:t>
              </a:r>
              <a:r>
                <a:rPr lang="en-US" altLang="zh-CN" sz="3125" strike="noStrike" noProof="1">
                  <a:latin typeface="Georgia" panose="02040502050405020303" charset="0"/>
                  <a:ea typeface="汉仪楷体简" panose="02010600000101010101" charset="-122"/>
                  <a:cs typeface="Times New Roman" panose="02020603050405020304" pitchFamily="18" charset="0"/>
                  <a:sym typeface="+mn-ea"/>
                </a:rPr>
                <a:t>How many rulers do you see?                       </a:t>
              </a:r>
              <a:endParaRPr lang="en-US" altLang="zh-CN" sz="3125" strike="noStrike" noProof="1">
                <a:latin typeface="Georgia" panose="02040502050405020303" charset="0"/>
                <a:ea typeface="汉仪楷体简" panose="02010600000101010101" charset="-122"/>
                <a:cs typeface="Times New Roman" panose="02020603050405020304" pitchFamily="18" charset="0"/>
                <a:sym typeface="+mn-ea"/>
              </a:endParaRPr>
            </a:p>
          </p:txBody>
        </p:sp>
      </p:grpSp>
      <p:sp>
        <p:nvSpPr>
          <p:cNvPr id="21511" name="文本框 10"/>
          <p:cNvSpPr txBox="1"/>
          <p:nvPr>
            <p:custDataLst>
              <p:tags r:id="rId7"/>
            </p:custDataLst>
          </p:nvPr>
        </p:nvSpPr>
        <p:spPr>
          <a:xfrm>
            <a:off x="833438" y="909638"/>
            <a:ext cx="4314825" cy="8134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5pPr>
          </a:lstStyle>
          <a:p>
            <a:pPr lvl="0" fontAlgn="base">
              <a:lnSpc>
                <a:spcPct val="150000"/>
              </a:lnSpc>
            </a:pPr>
            <a:r>
              <a:rPr lang="zh-CN" altLang="en-US" sz="3125" b="1">
                <a:latin typeface="Georgia" panose="02040502050405020303" charset="0"/>
                <a:ea typeface="汉仪魏碑简" panose="02010600000101010101" charset="-122"/>
              </a:rPr>
              <a:t>二、读句子，选答语。</a:t>
            </a:r>
            <a:endParaRPr lang="zh-CN" altLang="en-US" sz="3100" b="1">
              <a:latin typeface="Georgia" panose="02040502050405020303" charset="0"/>
              <a:ea typeface="汉仪魏碑简" panose="02010600000101010101" charset="-122"/>
              <a:sym typeface="微软雅黑" panose="020B0503020204020204" charset="-122"/>
            </a:endParaRPr>
          </a:p>
        </p:txBody>
      </p:sp>
      <p:sp>
        <p:nvSpPr>
          <p:cNvPr id="21512" name="文本框 23"/>
          <p:cNvSpPr txBox="1"/>
          <p:nvPr>
            <p:custDataLst>
              <p:tags r:id="rId8"/>
            </p:custDataLst>
          </p:nvPr>
        </p:nvSpPr>
        <p:spPr>
          <a:xfrm>
            <a:off x="833438" y="2457450"/>
            <a:ext cx="647700" cy="5727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auto"/>
            <a:r>
              <a:rPr lang="en-US" altLang="zh-CN" sz="3125" strike="noStrike" noProof="1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  <a:cs typeface="Times New Roman" panose="02020603050405020304" pitchFamily="18" charset="0"/>
              </a:rPr>
              <a:t>C</a:t>
            </a:r>
            <a:endParaRPr lang="en-US" altLang="zh-CN" sz="3125" strike="noStrike" noProof="1">
              <a:solidFill>
                <a:srgbClr val="FF0000"/>
              </a:solidFill>
              <a:latin typeface="Georgia" panose="02040502050405020303" charset="0"/>
              <a:ea typeface="汉仪楷体简" panose="02010600000101010101" charset="-122"/>
              <a:cs typeface="Times New Roman" panose="02020603050405020304" pitchFamily="18" charset="0"/>
            </a:endParaRPr>
          </a:p>
        </p:txBody>
      </p:sp>
      <p:sp>
        <p:nvSpPr>
          <p:cNvPr id="21513" name="文本框 4"/>
          <p:cNvSpPr txBox="1"/>
          <p:nvPr>
            <p:custDataLst>
              <p:tags r:id="rId9"/>
            </p:custDataLst>
          </p:nvPr>
        </p:nvSpPr>
        <p:spPr>
          <a:xfrm>
            <a:off x="833438" y="3143250"/>
            <a:ext cx="647700" cy="5727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auto"/>
            <a:r>
              <a:rPr lang="en-US" altLang="zh-CN" sz="3125" strike="noStrike" noProof="1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  <a:cs typeface="Times New Roman" panose="02020603050405020304" pitchFamily="18" charset="0"/>
              </a:rPr>
              <a:t>A</a:t>
            </a:r>
            <a:endParaRPr lang="en-US" altLang="zh-CN" sz="3125" strike="noStrike" noProof="1">
              <a:solidFill>
                <a:srgbClr val="FF0000"/>
              </a:solidFill>
              <a:latin typeface="Georgia" panose="02040502050405020303" charset="0"/>
              <a:ea typeface="汉仪楷体简" panose="02010600000101010101" charset="-122"/>
              <a:cs typeface="Times New Roman" panose="02020603050405020304" pitchFamily="18" charset="0"/>
            </a:endParaRPr>
          </a:p>
        </p:txBody>
      </p:sp>
      <p:sp>
        <p:nvSpPr>
          <p:cNvPr id="21514" name="文本框 5"/>
          <p:cNvSpPr txBox="1"/>
          <p:nvPr>
            <p:custDataLst>
              <p:tags r:id="rId10"/>
            </p:custDataLst>
          </p:nvPr>
        </p:nvSpPr>
        <p:spPr>
          <a:xfrm>
            <a:off x="833438" y="3956050"/>
            <a:ext cx="647700" cy="5727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auto"/>
            <a:r>
              <a:rPr lang="en-US" altLang="zh-CN" sz="3125" strike="noStrike" noProof="1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  <a:cs typeface="Times New Roman" panose="02020603050405020304" pitchFamily="18" charset="0"/>
              </a:rPr>
              <a:t>B</a:t>
            </a:r>
            <a:endParaRPr lang="en-US" altLang="zh-CN" sz="3125" strike="noStrike" noProof="1">
              <a:solidFill>
                <a:srgbClr val="FF0000"/>
              </a:solidFill>
              <a:latin typeface="Georgia" panose="02040502050405020303" charset="0"/>
              <a:ea typeface="汉仪楷体简" panose="02010600000101010101" charset="-122"/>
              <a:cs typeface="Times New Roman" panose="02020603050405020304" pitchFamily="18" charset="0"/>
            </a:endParaRPr>
          </a:p>
        </p:txBody>
      </p:sp>
      <p:sp>
        <p:nvSpPr>
          <p:cNvPr id="21515" name="文本框 13"/>
          <p:cNvSpPr txBox="1"/>
          <p:nvPr>
            <p:custDataLst>
              <p:tags r:id="rId11"/>
            </p:custDataLst>
          </p:nvPr>
        </p:nvSpPr>
        <p:spPr>
          <a:xfrm>
            <a:off x="833438" y="4525963"/>
            <a:ext cx="647700" cy="5727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auto"/>
            <a:r>
              <a:rPr lang="en-US" altLang="zh-CN" sz="3125" strike="noStrike" noProof="1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  <a:cs typeface="Times New Roman" panose="02020603050405020304" pitchFamily="18" charset="0"/>
              </a:rPr>
              <a:t>D</a:t>
            </a:r>
            <a:endParaRPr lang="en-US" altLang="zh-CN" sz="3125" strike="noStrike" noProof="1">
              <a:solidFill>
                <a:srgbClr val="FF0000"/>
              </a:solidFill>
              <a:latin typeface="Georgia" panose="02040502050405020303" charset="0"/>
              <a:ea typeface="汉仪楷体简" panose="02010600000101010101" charset="-122"/>
              <a:cs typeface="Times New Roman" panose="02020603050405020304" pitchFamily="18" charset="0"/>
            </a:endParaRPr>
          </a:p>
        </p:txBody>
      </p:sp>
      <p:pic>
        <p:nvPicPr>
          <p:cNvPr id="21516" name="New picture"/>
          <p:cNvPicPr/>
          <p:nvPr>
            <p:custDataLst>
              <p:tags r:id="rId12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11201400" y="10617200"/>
            <a:ext cx="330200" cy="241300"/>
          </a:xfrm>
          <a:prstGeom prst="cube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 fill="hold"/>
                                        <p:tgtEl>
                                          <p:spTgt spid="21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949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 fill="hold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949"/>
                            </p:stCondLst>
                            <p:childTnLst>
                              <p:par>
                                <p:cTn id="1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 fill="hold"/>
                                        <p:tgtEl>
                                          <p:spTgt spid="215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15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15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 fill="hold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 fill="hold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 fill="hold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 fill="hold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 fill="hold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 fill="hold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 fill="hold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 fill="hold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 fill="hold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 fill="hold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 fill="hold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8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822" tmFilter="0,0; 0.14,0.36; 0.43,0.73; 0.71,0.91; 1.0,1.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664" tmFilter="0.0,0.0; 0.25,0.07; 0.50,0.2; 0.75,0.467; 1.0,1.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664" tmFilter="0, 0; 0.125,0.2665; 0.25,0.4; 0.375,0.465; 0.5,0.5;  0.625,0.535; 0.75,0.6; 0.875,0.7335; 1,1" fill="hold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32" tmFilter="0, 0; 0.125,0.2665; 0.25,0.4; 0.375,0.465; 0.5,0.5;  0.625,0.535; 0.75,0.6; 0.875,0.7335; 1,1" fill="hold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64" tmFilter="0, 0; 0.125,0.2665; 0.25,0.4; 0.375,0.465; 0.5,0.5;  0.625,0.535; 0.75,0.6; 0.875,0.7335; 1,1" fill="hold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2" dur="26" fill="hold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3" dur="166" decel="50000" fill="hold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 fill="hold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5" dur="166" decel="50000" fill="hold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 fill="hold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7" dur="166" decel="50000" fill="hold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 fill="hold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9" dur="166" decel="50000" fill="hold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8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822" tmFilter="0,0; 0.14,0.36; 0.43,0.73; 0.71,0.91; 1.0,1.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664" tmFilter="0.0,0.0; 0.25,0.07; 0.50,0.2; 0.75,0.467; 1.0,1.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664" tmFilter="0, 0; 0.125,0.2665; 0.25,0.4; 0.375,0.465; 0.5,0.5;  0.625,0.535; 0.75,0.6; 0.875,0.7335; 1,1" fill="hold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332" tmFilter="0, 0; 0.125,0.2665; 0.25,0.4; 0.375,0.465; 0.5,0.5;  0.625,0.535; 0.75,0.6; 0.875,0.7335; 1,1" fill="hold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64" tmFilter="0, 0; 0.125,0.2665; 0.25,0.4; 0.375,0.465; 0.5,0.5;  0.625,0.535; 0.75,0.6; 0.875,0.7335; 1,1" fill="hold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0" dur="26" fill="hold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1" dur="166" decel="50000" fill="hold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 fill="hold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3" dur="166" decel="50000" fill="hold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4" dur="26" fill="hold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5" dur="166" decel="50000" fill="hold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6" dur="26" fill="hold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7" dur="166" decel="50000" fill="hold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8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822" tmFilter="0,0; 0.14,0.36; 0.43,0.73; 0.71,0.91; 1.0,1.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664" tmFilter="0.0,0.0; 0.25,0.07; 0.50,0.2; 0.75,0.467; 1.0,1.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664" tmFilter="0, 0; 0.125,0.2665; 0.25,0.4; 0.375,0.465; 0.5,0.5;  0.625,0.535; 0.75,0.6; 0.875,0.7335; 1,1" fill="hold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15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332" tmFilter="0, 0; 0.125,0.2665; 0.25,0.4; 0.375,0.465; 0.5,0.5;  0.625,0.535; 0.75,0.6; 0.875,0.7335; 1,1" fill="hold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15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64" tmFilter="0, 0; 0.125,0.2665; 0.25,0.4; 0.375,0.465; 0.5,0.5;  0.625,0.535; 0.75,0.6; 0.875,0.7335; 1,1" fill="hold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15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8" dur="26" fill="hold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15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9" dur="166" decel="50000" fill="hold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15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0" dur="26" fill="hold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15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1" dur="166" decel="50000" fill="hold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15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2" dur="26" fill="hold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15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3" dur="166" decel="50000" fill="hold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15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4" dur="26" fill="hold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15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5" dur="166" decel="50000" fill="hold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15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1" grpId="0"/>
      <p:bldP spid="21512" grpId="0"/>
      <p:bldP spid="21513" grpId="0"/>
      <p:bldP spid="21514" grpId="0"/>
      <p:bldP spid="2151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文本框 1"/>
          <p:cNvSpPr txBox="1"/>
          <p:nvPr>
            <p:custDataLst>
              <p:tags r:id="rId1"/>
            </p:custDataLst>
          </p:nvPr>
        </p:nvSpPr>
        <p:spPr>
          <a:xfrm>
            <a:off x="3904298" y="4966018"/>
            <a:ext cx="9805988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fontAlgn="auto"/>
            <a:r>
              <a:rPr lang="en-US" altLang="zh-CN" sz="2400" strike="noStrike" spc="-100" noProof="1">
                <a:solidFill>
                  <a:srgbClr val="000000"/>
                </a:solidFill>
                <a:latin typeface="Georgia" panose="02040502050405020303" charset="0"/>
                <a:ea typeface="汉仪楷体简" panose="02010600000101010101" charset="-122"/>
                <a:cs typeface="Comic Sans MS" panose="030F0702030302020204" charset="0"/>
              </a:rPr>
              <a:t>How many flowers do you see in each picture? </a:t>
            </a:r>
            <a:endParaRPr lang="en-US" altLang="zh-CN" sz="2400" strike="noStrike" spc="-100" noProof="1">
              <a:solidFill>
                <a:srgbClr val="000000"/>
              </a:solidFill>
              <a:latin typeface="Georgia" panose="02040502050405020303" charset="0"/>
              <a:ea typeface="汉仪楷体简" panose="02010600000101010101" charset="-122"/>
              <a:cs typeface="Comic Sans MS" panose="030F0702030302020204" charset="0"/>
            </a:endParaRPr>
          </a:p>
          <a:p>
            <a:pPr fontAlgn="auto"/>
            <a:r>
              <a:rPr lang="en-US" altLang="zh-CN" sz="2400" strike="noStrike" spc="-100" noProof="1">
                <a:solidFill>
                  <a:srgbClr val="000000"/>
                </a:solidFill>
                <a:latin typeface="Georgia" panose="02040502050405020303" charset="0"/>
                <a:ea typeface="汉仪楷体简" panose="02010600000101010101" charset="-122"/>
                <a:cs typeface="Comic Sans MS" panose="030F0702030302020204" charset="0"/>
              </a:rPr>
              <a:t>Zoom wrote a diary about the flowers. </a:t>
            </a:r>
            <a:endParaRPr lang="en-US" altLang="zh-CN" sz="2400" strike="noStrike" spc="-100" noProof="1">
              <a:solidFill>
                <a:srgbClr val="000000"/>
              </a:solidFill>
              <a:latin typeface="Georgia" panose="02040502050405020303" charset="0"/>
              <a:ea typeface="汉仪楷体简" panose="02010600000101010101" charset="-122"/>
              <a:cs typeface="Comic Sans MS" panose="030F0702030302020204" charset="0"/>
            </a:endParaRPr>
          </a:p>
        </p:txBody>
      </p:sp>
      <p:sp>
        <p:nvSpPr>
          <p:cNvPr id="4098" name="文本框 6"/>
          <p:cNvSpPr/>
          <p:nvPr>
            <p:custDataLst>
              <p:tags r:id="rId2"/>
            </p:custDataLst>
          </p:nvPr>
        </p:nvSpPr>
        <p:spPr>
          <a:xfrm>
            <a:off x="2238375" y="519113"/>
            <a:ext cx="3486150" cy="460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5pPr>
          </a:lstStyle>
          <a:p>
            <a:pPr lvl="0" fontAlgn="base">
              <a:buClrTx/>
            </a:pPr>
            <a:r>
              <a:rPr lang="en-US" altLang="zh-CN" sz="2400" b="1" baseline="0" dirty="0">
                <a:latin typeface="Georgia" panose="02040502050405020303" charset="0"/>
                <a:ea typeface="汉仪魏碑简" panose="02010600000101010101" charset="-122"/>
              </a:rPr>
              <a:t>Presentation</a:t>
            </a:r>
            <a:endParaRPr lang="en-US" altLang="zh-CN" sz="2400" b="1" baseline="0" dirty="0">
              <a:latin typeface="Georgia" panose="02040502050405020303" charset="0"/>
              <a:ea typeface="汉仪魏碑简" panose="02010600000101010101" charset="-122"/>
            </a:endParaRPr>
          </a:p>
        </p:txBody>
      </p:sp>
      <p:pic>
        <p:nvPicPr>
          <p:cNvPr id="4099" name="图片 7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rcRect t="2443"/>
          <a:stretch>
            <a:fillRect/>
          </a:stretch>
        </p:blipFill>
        <p:spPr>
          <a:xfrm>
            <a:off x="6154738" y="874713"/>
            <a:ext cx="5499100" cy="409098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4100" name="文本框 2"/>
          <p:cNvSpPr/>
          <p:nvPr>
            <p:custDataLst>
              <p:tags r:id="rId5"/>
            </p:custDataLst>
          </p:nvPr>
        </p:nvSpPr>
        <p:spPr>
          <a:xfrm>
            <a:off x="4241800" y="2698750"/>
            <a:ext cx="1536700" cy="5222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5pPr>
          </a:lstStyle>
          <a:p>
            <a:pPr lvl="0" fontAlgn="base"/>
            <a:r>
              <a:rPr lang="en-US" altLang="zh-CN" sz="2800">
                <a:latin typeface="Georgia" panose="02040502050405020303" charset="0"/>
                <a:ea typeface="汉仪楷体简" panose="02010600000101010101" charset="-122"/>
              </a:rPr>
              <a:t>diary</a:t>
            </a:r>
            <a:endParaRPr lang="en-US" altLang="zh-CN" sz="2800">
              <a:latin typeface="Georgia" panose="02040502050405020303" charset="0"/>
              <a:ea typeface="汉仪楷体简" panose="02010600000101010101" charset="-122"/>
            </a:endParaRPr>
          </a:p>
        </p:txBody>
      </p:sp>
      <p:grpSp>
        <p:nvGrpSpPr>
          <p:cNvPr id="4101" name="组合 4"/>
          <p:cNvGrpSpPr/>
          <p:nvPr>
            <p:custDataLst>
              <p:tags r:id="rId6"/>
            </p:custDataLst>
          </p:nvPr>
        </p:nvGrpSpPr>
        <p:grpSpPr>
          <a:xfrm>
            <a:off x="4806950" y="1327150"/>
            <a:ext cx="3170238" cy="3265488"/>
            <a:chOff x="2092" y="2008"/>
            <a:chExt cx="3746" cy="3856"/>
          </a:xfrm>
        </p:grpSpPr>
        <p:sp>
          <p:nvSpPr>
            <p:cNvPr id="4102" name="矩形 1"/>
            <p:cNvSpPr/>
            <p:nvPr>
              <p:custDataLst>
                <p:tags r:id="rId7"/>
              </p:custDataLst>
            </p:nvPr>
          </p:nvSpPr>
          <p:spPr>
            <a:xfrm>
              <a:off x="3684" y="2008"/>
              <a:ext cx="2155" cy="3856"/>
            </a:xfrm>
            <a:prstGeom prst="rect">
              <a:avLst/>
            </a:prstGeom>
            <a:noFill/>
            <a:ln w="25400" cmpd="sng">
              <a:solidFill>
                <a:schemeClr val="accent6">
                  <a:lumMod val="60000"/>
                  <a:lumOff val="4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anchorCtr="0"/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charset="0"/>
                  <a:ea typeface="微软雅黑" panose="020B0503020204020204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charset="0"/>
                  <a:ea typeface="微软雅黑" panose="020B0503020204020204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charset="0"/>
                  <a:ea typeface="微软雅黑" panose="020B0503020204020204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charset="0"/>
                  <a:ea typeface="微软雅黑" panose="020B0503020204020204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charset="0"/>
                  <a:ea typeface="微软雅黑" panose="020B0503020204020204" charset="-122"/>
                </a:defRPr>
              </a:lvl5pPr>
            </a:lstStyle>
            <a:p>
              <a:pPr lvl="0" algn="ctr" fontAlgn="base"/>
              <a:endParaRPr lang="zh-CN" altLang="en-US" sz="2400">
                <a:solidFill>
                  <a:srgbClr val="FFFFFF"/>
                </a:solidFill>
                <a:latin typeface="Calibri" panose="020F0502020204030204" charset="0"/>
                <a:ea typeface="微软雅黑" panose="020B0503020204020204" charset="-122"/>
              </a:endParaRPr>
            </a:p>
          </p:txBody>
        </p:sp>
        <p:sp>
          <p:nvSpPr>
            <p:cNvPr id="4103" name="弧形 3"/>
            <p:cNvSpPr/>
            <p:nvPr>
              <p:custDataLst>
                <p:tags r:id="rId8"/>
              </p:custDataLst>
            </p:nvPr>
          </p:nvSpPr>
          <p:spPr>
            <a:xfrm>
              <a:off x="2092" y="3028"/>
              <a:ext cx="3224" cy="1723"/>
            </a:xfrm>
            <a:prstGeom prst="arc">
              <a:avLst>
                <a:gd name="adj1" fmla="val 11110960"/>
                <a:gd name="adj2" fmla="val 16029896"/>
              </a:avLst>
            </a:prstGeom>
            <a:ln w="25400" cmpd="sng">
              <a:solidFill>
                <a:schemeClr val="accent6">
                  <a:lumMod val="60000"/>
                  <a:lumOff val="4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 anchorCtr="0"/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charset="0"/>
                  <a:ea typeface="微软雅黑" panose="020B0503020204020204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charset="0"/>
                  <a:ea typeface="微软雅黑" panose="020B0503020204020204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charset="0"/>
                  <a:ea typeface="微软雅黑" panose="020B0503020204020204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charset="0"/>
                  <a:ea typeface="微软雅黑" panose="020B0503020204020204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charset="0"/>
                  <a:ea typeface="微软雅黑" panose="020B0503020204020204" charset="-122"/>
                </a:defRPr>
              </a:lvl5pPr>
            </a:lstStyle>
            <a:p>
              <a:pPr lvl="0" algn="ctr" fontAlgn="base"/>
              <a:endParaRPr lang="zh-CN" altLang="en-US" sz="2400">
                <a:solidFill>
                  <a:srgbClr val="000000"/>
                </a:solidFill>
                <a:latin typeface="Calibri" panose="020F0502020204030204" charset="0"/>
                <a:ea typeface="微软雅黑" panose="020B0503020204020204" charset="-122"/>
              </a:endParaRPr>
            </a:p>
          </p:txBody>
        </p:sp>
      </p:grpSp>
      <p:pic>
        <p:nvPicPr>
          <p:cNvPr id="4104" name="图片 8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1535113" y="2955925"/>
            <a:ext cx="2238375" cy="20097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 fill="hold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 fill="hold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5" name="图片 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92150" y="1204913"/>
            <a:ext cx="6705600" cy="52070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6146" name="文本框 6"/>
          <p:cNvSpPr/>
          <p:nvPr>
            <p:custDataLst>
              <p:tags r:id="rId3"/>
            </p:custDataLst>
          </p:nvPr>
        </p:nvSpPr>
        <p:spPr>
          <a:xfrm>
            <a:off x="2298700" y="528638"/>
            <a:ext cx="4437063" cy="3683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5pPr>
          </a:lstStyle>
          <a:p>
            <a:pPr lvl="0" fontAlgn="base">
              <a:buClrTx/>
            </a:pPr>
            <a:r>
              <a:rPr lang="en-US" altLang="zh-CN" sz="1800" b="1" baseline="0">
                <a:latin typeface="Georgia" panose="02040502050405020303" charset="0"/>
                <a:ea typeface="汉仪魏碑简" panose="02010600000101010101" charset="-122"/>
              </a:rPr>
              <a:t>Read and match</a:t>
            </a:r>
            <a:endParaRPr lang="en-US" altLang="zh-CN" sz="1800" b="1" baseline="0">
              <a:latin typeface="Georgia" panose="02040502050405020303" charset="0"/>
              <a:ea typeface="汉仪魏碑简" panose="02010600000101010101" charset="-122"/>
            </a:endParaRPr>
          </a:p>
        </p:txBody>
      </p:sp>
      <p:pic>
        <p:nvPicPr>
          <p:cNvPr id="6147" name="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989888" y="2265363"/>
            <a:ext cx="2452687" cy="269398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文本框 8"/>
          <p:cNvSpPr/>
          <p:nvPr>
            <p:custDataLst>
              <p:tags r:id="rId1"/>
            </p:custDataLst>
          </p:nvPr>
        </p:nvSpPr>
        <p:spPr>
          <a:xfrm>
            <a:off x="4749800" y="2466975"/>
            <a:ext cx="8512175" cy="11985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5pPr>
          </a:lstStyle>
          <a:p>
            <a:pPr lvl="0" fontAlgn="base">
              <a:lnSpc>
                <a:spcPct val="150000"/>
              </a:lnSpc>
            </a:pPr>
            <a:r>
              <a:rPr lang="en-US" altLang="zh-CN" sz="2400" dirty="0">
                <a:solidFill>
                  <a:srgbClr val="1C1A0E"/>
                </a:solidFill>
                <a:latin typeface="Georgia" panose="02040502050405020303" charset="0"/>
                <a:ea typeface="汉仪楷体简" panose="02010600000101010101" charset="-122"/>
              </a:rPr>
              <a:t>—How many flower</a:t>
            </a:r>
            <a:r>
              <a:rPr lang="en-US" altLang="zh-CN" sz="2400" dirty="0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</a:rPr>
              <a:t>s</a:t>
            </a:r>
            <a:r>
              <a:rPr lang="en-US" altLang="zh-CN" sz="2400" dirty="0">
                <a:solidFill>
                  <a:srgbClr val="1C1A0E"/>
                </a:solidFill>
                <a:latin typeface="Georgia" panose="02040502050405020303" charset="0"/>
                <a:ea typeface="汉仪楷体简" panose="02010600000101010101" charset="-122"/>
              </a:rPr>
              <a:t> do you see?  </a:t>
            </a:r>
            <a:endParaRPr lang="en-US" altLang="zh-CN" sz="2400" dirty="0">
              <a:solidFill>
                <a:srgbClr val="1C1A0E"/>
              </a:solidFill>
              <a:latin typeface="Georgia" panose="02040502050405020303" charset="0"/>
              <a:ea typeface="汉仪楷体简" panose="02010600000101010101" charset="-122"/>
            </a:endParaRPr>
          </a:p>
          <a:p>
            <a:pPr lvl="0" fontAlgn="base">
              <a:lnSpc>
                <a:spcPct val="150000"/>
              </a:lnSpc>
            </a:pPr>
            <a:r>
              <a:rPr lang="en-US" altLang="zh-CN" sz="2400" dirty="0">
                <a:solidFill>
                  <a:srgbClr val="1C1A0E"/>
                </a:solidFill>
                <a:latin typeface="Georgia" panose="02040502050405020303" charset="0"/>
                <a:ea typeface="汉仪楷体简" panose="02010600000101010101" charset="-122"/>
              </a:rPr>
              <a:t>—I see five flower</a:t>
            </a:r>
            <a:r>
              <a:rPr lang="en-US" altLang="zh-CN" sz="2400" dirty="0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</a:rPr>
              <a:t>s</a:t>
            </a:r>
            <a:r>
              <a:rPr lang="en-US" altLang="zh-CN" sz="2400" dirty="0">
                <a:solidFill>
                  <a:srgbClr val="1C1A0E"/>
                </a:solidFill>
                <a:latin typeface="Georgia" panose="02040502050405020303" charset="0"/>
                <a:ea typeface="汉仪楷体简" panose="02010600000101010101" charset="-122"/>
              </a:rPr>
              <a:t>.</a:t>
            </a:r>
            <a:endParaRPr lang="en-US" altLang="zh-CN" sz="2400" dirty="0">
              <a:solidFill>
                <a:srgbClr val="1C1A0E"/>
              </a:solidFill>
              <a:latin typeface="Georgia" panose="02040502050405020303" charset="0"/>
              <a:ea typeface="汉仪楷体简" panose="02010600000101010101" charset="-122"/>
            </a:endParaRPr>
          </a:p>
        </p:txBody>
      </p:sp>
      <p:sp>
        <p:nvSpPr>
          <p:cNvPr id="8194" name="文本框 6"/>
          <p:cNvSpPr/>
          <p:nvPr>
            <p:custDataLst>
              <p:tags r:id="rId2"/>
            </p:custDataLst>
          </p:nvPr>
        </p:nvSpPr>
        <p:spPr>
          <a:xfrm>
            <a:off x="2270125" y="395288"/>
            <a:ext cx="4437063" cy="5826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5pPr>
          </a:lstStyle>
          <a:p>
            <a:pPr lvl="0" fontAlgn="base">
              <a:buClrTx/>
            </a:pPr>
            <a:r>
              <a:rPr lang="en-US" altLang="zh-CN" sz="3200" b="1" baseline="0" dirty="0" err="1">
                <a:latin typeface="Georgia" panose="02040502050405020303" charset="0"/>
                <a:ea typeface="汉仪魏碑简" panose="02010600000101010101" charset="-122"/>
              </a:rPr>
              <a:t>Pairwork</a:t>
            </a:r>
            <a:endParaRPr lang="en-US" altLang="zh-CN" sz="3200" b="1" baseline="0" dirty="0">
              <a:latin typeface="Georgia" panose="02040502050405020303" charset="0"/>
              <a:ea typeface="汉仪魏碑简" panose="02010600000101010101" charset="-122"/>
            </a:endParaRPr>
          </a:p>
        </p:txBody>
      </p:sp>
      <p:pic>
        <p:nvPicPr>
          <p:cNvPr id="8195" name="图片 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tretch>
            <a:fillRect/>
          </a:stretch>
        </p:blipFill>
        <p:spPr>
          <a:xfrm>
            <a:off x="1890713" y="2562225"/>
            <a:ext cx="2787650" cy="26987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1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1285875" y="1528763"/>
            <a:ext cx="1933575" cy="243681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0242" name="文本框 13"/>
          <p:cNvSpPr txBox="1"/>
          <p:nvPr>
            <p:custDataLst>
              <p:tags r:id="rId3"/>
            </p:custDataLst>
          </p:nvPr>
        </p:nvSpPr>
        <p:spPr>
          <a:xfrm>
            <a:off x="1014413" y="465138"/>
            <a:ext cx="9220200" cy="7480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 fontAlgn="auto">
              <a:buClrTx/>
              <a:buSzTx/>
              <a:defRPr/>
            </a:pPr>
            <a:r>
              <a:rPr kumimoji="0" lang="en-US" altLang="zh-CN" sz="4265" strike="noStrike" kern="1200" cap="none" spc="0" normalizeH="0" baseline="0" noProof="1">
                <a:latin typeface="Georgia" panose="02040502050405020303" charset="0"/>
                <a:ea typeface="汉仪魏碑简" panose="02010600000101010101" charset="-122"/>
                <a:cs typeface="Comic Sans MS" panose="030F0702030302020204" charset="0"/>
              </a:rPr>
              <a:t>Listen and tick (</a:t>
            </a:r>
            <a:r>
              <a:rPr kumimoji="0" lang="en-US" altLang="zh-CN" sz="4265" strike="noStrike" kern="1200" cap="none" spc="0" normalizeH="0" baseline="0" noProof="1">
                <a:latin typeface="Georgia" panose="02040502050405020303" charset="0"/>
                <a:ea typeface="汉仪魏碑简" panose="02010600000101010101" charset="-122"/>
                <a:cs typeface="Arial" panose="020B0604020202020204" pitchFamily="34" charset="0"/>
              </a:rPr>
              <a:t>√</a:t>
            </a:r>
            <a:r>
              <a:rPr kumimoji="0" lang="en-US" altLang="zh-CN" sz="4265" strike="noStrike" kern="1200" cap="none" spc="0" normalizeH="0" baseline="0" noProof="1">
                <a:latin typeface="Georgia" panose="02040502050405020303" charset="0"/>
                <a:ea typeface="汉仪魏碑简" panose="02010600000101010101" charset="-122"/>
                <a:cs typeface="Comic Sans MS" panose="030F0702030302020204" charset="0"/>
              </a:rPr>
              <a:t> ) or cross(×).</a:t>
            </a:r>
            <a:endParaRPr kumimoji="0" lang="en-US" altLang="zh-CN" sz="4265" strike="noStrike" kern="1200" cap="none" spc="0" normalizeH="0" baseline="0" noProof="1">
              <a:latin typeface="Georgia" panose="02040502050405020303" charset="0"/>
              <a:ea typeface="汉仪魏碑简" panose="02010600000101010101" charset="-122"/>
              <a:cs typeface="Comic Sans MS" panose="030F0702030302020204" charset="0"/>
            </a:endParaRPr>
          </a:p>
        </p:txBody>
      </p:sp>
      <p:sp>
        <p:nvSpPr>
          <p:cNvPr id="10243" name="文本框 4"/>
          <p:cNvSpPr txBox="1"/>
          <p:nvPr>
            <p:custDataLst>
              <p:tags r:id="rId4"/>
            </p:custDataLst>
          </p:nvPr>
        </p:nvSpPr>
        <p:spPr>
          <a:xfrm>
            <a:off x="2339975" y="3209925"/>
            <a:ext cx="554038" cy="666115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5pPr>
          </a:lstStyle>
          <a:p>
            <a:pPr lvl="0" fontAlgn="base"/>
            <a:r>
              <a:rPr lang="en-US" altLang="zh-CN" sz="3735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  <a:sym typeface="微软雅黑" panose="020B0503020204020204" charset="-122"/>
              </a:rPr>
              <a:t>×</a:t>
            </a:r>
            <a:endParaRPr lang="en-US" altLang="zh-CN" sz="3700">
              <a:solidFill>
                <a:srgbClr val="FF0000"/>
              </a:solidFill>
              <a:latin typeface="Georgia" panose="02040502050405020303" charset="0"/>
              <a:ea typeface="汉仪楷体简" panose="02010600000101010101" charset="-122"/>
              <a:sym typeface="微软雅黑" panose="020B0503020204020204" charset="-122"/>
            </a:endParaRPr>
          </a:p>
        </p:txBody>
      </p:sp>
      <p:sp>
        <p:nvSpPr>
          <p:cNvPr id="10244" name="文本框 8"/>
          <p:cNvSpPr/>
          <p:nvPr>
            <p:custDataLst>
              <p:tags r:id="rId5"/>
            </p:custDataLst>
          </p:nvPr>
        </p:nvSpPr>
        <p:spPr>
          <a:xfrm>
            <a:off x="3529013" y="1857375"/>
            <a:ext cx="6637337" cy="13223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lang="en-US" altLang="zh-CN" sz="3200" dirty="0">
                <a:latin typeface="Georgia" panose="02040502050405020303" charset="0"/>
                <a:ea typeface="汉仪楷体简" panose="02010600000101010101" charset="-122"/>
                <a:sym typeface="微软雅黑" panose="020B0503020204020204" charset="-122"/>
              </a:rPr>
              <a:t>A: How many apples do you have?</a:t>
            </a:r>
            <a:endParaRPr lang="en-US" altLang="zh-CN" sz="3200" dirty="0">
              <a:latin typeface="Georgia" panose="02040502050405020303" charset="0"/>
              <a:ea typeface="汉仪楷体简" panose="02010600000101010101" charset="-122"/>
            </a:endParaRPr>
          </a:p>
          <a:p>
            <a:pPr lvl="0">
              <a:spcBef>
                <a:spcPct val="50000"/>
              </a:spcBef>
            </a:pPr>
            <a:r>
              <a:rPr lang="en-US" altLang="zh-CN" sz="3200" dirty="0">
                <a:latin typeface="Georgia" panose="02040502050405020303" charset="0"/>
                <a:ea typeface="汉仪楷体简" panose="02010600000101010101" charset="-122"/>
                <a:sym typeface="微软雅黑" panose="020B0503020204020204" charset="-122"/>
              </a:rPr>
              <a:t>B: I have thirteen.</a:t>
            </a:r>
            <a:endParaRPr lang="zh-CN" altLang="en-US" sz="3200" dirty="0">
              <a:latin typeface="Georgia" panose="02040502050405020303" charset="0"/>
              <a:ea typeface="汉仪楷体简" panose="02010600000101010101" charset="-122"/>
            </a:endParaRPr>
          </a:p>
        </p:txBody>
      </p:sp>
      <p:pic>
        <p:nvPicPr>
          <p:cNvPr id="10245" name="图片 9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1497013" y="4046538"/>
            <a:ext cx="1793875" cy="23749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0246" name="文本框 5"/>
          <p:cNvSpPr txBox="1"/>
          <p:nvPr>
            <p:custDataLst>
              <p:tags r:id="rId8"/>
            </p:custDataLst>
          </p:nvPr>
        </p:nvSpPr>
        <p:spPr>
          <a:xfrm>
            <a:off x="2517775" y="5646738"/>
            <a:ext cx="554038" cy="666115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5pPr>
          </a:lstStyle>
          <a:p>
            <a:pPr lvl="0" fontAlgn="base"/>
            <a:r>
              <a:rPr lang="en-US" altLang="zh-CN" sz="3735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  <a:sym typeface="微软雅黑" panose="020B0503020204020204" charset="-122"/>
              </a:rPr>
              <a:t>√</a:t>
            </a:r>
            <a:endParaRPr lang="en-US" altLang="zh-CN" sz="3700">
              <a:solidFill>
                <a:srgbClr val="FF0000"/>
              </a:solidFill>
              <a:latin typeface="Georgia" panose="02040502050405020303" charset="0"/>
              <a:ea typeface="汉仪楷体简" panose="02010600000101010101" charset="-122"/>
              <a:sym typeface="微软雅黑" panose="020B0503020204020204" charset="-122"/>
            </a:endParaRPr>
          </a:p>
        </p:txBody>
      </p:sp>
      <p:sp>
        <p:nvSpPr>
          <p:cNvPr id="10247" name="文本框 10"/>
          <p:cNvSpPr/>
          <p:nvPr>
            <p:custDataLst>
              <p:tags r:id="rId9"/>
            </p:custDataLst>
          </p:nvPr>
        </p:nvSpPr>
        <p:spPr>
          <a:xfrm>
            <a:off x="3579813" y="4425950"/>
            <a:ext cx="5864225" cy="13223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lang="en-US" altLang="zh-CN" sz="3200">
                <a:latin typeface="Georgia" panose="02040502050405020303" charset="0"/>
                <a:ea typeface="汉仪楷体简" panose="02010600000101010101" charset="-122"/>
                <a:sym typeface="微软雅黑" panose="020B0503020204020204" charset="-122"/>
              </a:rPr>
              <a:t>A: How many cars do you see?</a:t>
            </a:r>
            <a:endParaRPr lang="en-US" altLang="zh-CN" sz="3200">
              <a:latin typeface="Georgia" panose="02040502050405020303" charset="0"/>
              <a:ea typeface="汉仪楷体简" panose="02010600000101010101" charset="-122"/>
            </a:endParaRPr>
          </a:p>
          <a:p>
            <a:pPr lvl="0">
              <a:spcBef>
                <a:spcPct val="50000"/>
              </a:spcBef>
            </a:pPr>
            <a:r>
              <a:rPr lang="en-US" altLang="zh-CN" sz="3200">
                <a:latin typeface="Georgia" panose="02040502050405020303" charset="0"/>
                <a:ea typeface="汉仪楷体简" panose="02010600000101010101" charset="-122"/>
                <a:sym typeface="微软雅黑" panose="020B0503020204020204" charset="-122"/>
              </a:rPr>
              <a:t>B: I see fourteen.</a:t>
            </a:r>
            <a:endParaRPr lang="zh-CN" altLang="en-US" sz="3200">
              <a:latin typeface="Georgia" panose="02040502050405020303" charset="0"/>
              <a:ea typeface="汉仪楷体简" panose="0201060000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/>
      <p:bldP spid="1024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89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1862138" y="1597025"/>
            <a:ext cx="1852612" cy="26162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2290" name="文本框 13"/>
          <p:cNvSpPr txBox="1"/>
          <p:nvPr>
            <p:custDataLst>
              <p:tags r:id="rId3"/>
            </p:custDataLst>
          </p:nvPr>
        </p:nvSpPr>
        <p:spPr>
          <a:xfrm>
            <a:off x="1014413" y="465138"/>
            <a:ext cx="9220200" cy="7480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 fontAlgn="auto">
              <a:buClrTx/>
              <a:buSzTx/>
              <a:defRPr/>
            </a:pPr>
            <a:r>
              <a:rPr kumimoji="0" lang="en-US" altLang="zh-CN" sz="4265" strike="noStrike" kern="1200" cap="none" spc="0" normalizeH="0" baseline="0" noProof="1">
                <a:latin typeface="Georgia" panose="02040502050405020303" charset="0"/>
                <a:ea typeface="汉仪魏碑简" panose="02010600000101010101" charset="-122"/>
                <a:cs typeface="Comic Sans MS" panose="030F0702030302020204" charset="0"/>
              </a:rPr>
              <a:t>Listen and tick (</a:t>
            </a:r>
            <a:r>
              <a:rPr kumimoji="0" lang="en-US" altLang="zh-CN" sz="4265" strike="noStrike" kern="1200" cap="none" spc="0" normalizeH="0" baseline="0" noProof="1">
                <a:latin typeface="Georgia" panose="02040502050405020303" charset="0"/>
                <a:ea typeface="汉仪魏碑简" panose="02010600000101010101" charset="-122"/>
                <a:cs typeface="Arial" panose="020B0604020202020204" pitchFamily="34" charset="0"/>
              </a:rPr>
              <a:t>√</a:t>
            </a:r>
            <a:r>
              <a:rPr kumimoji="0" lang="en-US" altLang="zh-CN" sz="4265" strike="noStrike" kern="1200" cap="none" spc="0" normalizeH="0" baseline="0" noProof="1">
                <a:latin typeface="Georgia" panose="02040502050405020303" charset="0"/>
                <a:ea typeface="汉仪魏碑简" panose="02010600000101010101" charset="-122"/>
                <a:cs typeface="Comic Sans MS" panose="030F0702030302020204" charset="0"/>
              </a:rPr>
              <a:t> ) or cross(×).</a:t>
            </a:r>
            <a:endParaRPr kumimoji="0" lang="en-US" altLang="zh-CN" sz="4265" strike="noStrike" kern="1200" cap="none" spc="0" normalizeH="0" baseline="0" noProof="1">
              <a:latin typeface="Georgia" panose="02040502050405020303" charset="0"/>
              <a:ea typeface="汉仪魏碑简" panose="02010600000101010101" charset="-122"/>
              <a:cs typeface="Comic Sans MS" panose="030F0702030302020204" charset="0"/>
            </a:endParaRPr>
          </a:p>
        </p:txBody>
      </p:sp>
      <p:pic>
        <p:nvPicPr>
          <p:cNvPr id="12291" name="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1973263" y="4273550"/>
            <a:ext cx="1990725" cy="236061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2292" name="文本框 6"/>
          <p:cNvSpPr txBox="1"/>
          <p:nvPr>
            <p:custDataLst>
              <p:tags r:id="rId6"/>
            </p:custDataLst>
          </p:nvPr>
        </p:nvSpPr>
        <p:spPr>
          <a:xfrm>
            <a:off x="2994025" y="3405188"/>
            <a:ext cx="554038" cy="666115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5pPr>
          </a:lstStyle>
          <a:p>
            <a:pPr lvl="0" fontAlgn="base"/>
            <a:r>
              <a:rPr lang="en-US" altLang="zh-CN" sz="3735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  <a:sym typeface="微软雅黑" panose="020B0503020204020204" charset="-122"/>
              </a:rPr>
              <a:t>√</a:t>
            </a:r>
            <a:endParaRPr lang="en-US" altLang="zh-CN" sz="3700">
              <a:solidFill>
                <a:srgbClr val="FF0000"/>
              </a:solidFill>
              <a:latin typeface="Georgia" panose="02040502050405020303" charset="0"/>
              <a:ea typeface="汉仪楷体简" panose="02010600000101010101" charset="-122"/>
              <a:sym typeface="微软雅黑" panose="020B0503020204020204" charset="-122"/>
            </a:endParaRPr>
          </a:p>
        </p:txBody>
      </p:sp>
      <p:sp>
        <p:nvSpPr>
          <p:cNvPr id="12293" name="文本框 7"/>
          <p:cNvSpPr txBox="1"/>
          <p:nvPr>
            <p:custDataLst>
              <p:tags r:id="rId7"/>
            </p:custDataLst>
          </p:nvPr>
        </p:nvSpPr>
        <p:spPr>
          <a:xfrm>
            <a:off x="2992438" y="5868988"/>
            <a:ext cx="555625" cy="666115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5pPr>
          </a:lstStyle>
          <a:p>
            <a:pPr lvl="0" fontAlgn="base"/>
            <a:r>
              <a:rPr lang="en-US" altLang="zh-CN" sz="3735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  <a:sym typeface="微软雅黑" panose="020B0503020204020204" charset="-122"/>
              </a:rPr>
              <a:t>×</a:t>
            </a:r>
            <a:endParaRPr lang="en-US" altLang="zh-CN" sz="3700">
              <a:solidFill>
                <a:srgbClr val="FF0000"/>
              </a:solidFill>
              <a:latin typeface="Georgia" panose="02040502050405020303" charset="0"/>
              <a:ea typeface="汉仪楷体简" panose="02010600000101010101" charset="-122"/>
              <a:sym typeface="微软雅黑" panose="020B0503020204020204" charset="-122"/>
            </a:endParaRPr>
          </a:p>
        </p:txBody>
      </p:sp>
      <p:sp>
        <p:nvSpPr>
          <p:cNvPr id="12294" name="文本框 9"/>
          <p:cNvSpPr/>
          <p:nvPr>
            <p:custDataLst>
              <p:tags r:id="rId8"/>
            </p:custDataLst>
          </p:nvPr>
        </p:nvSpPr>
        <p:spPr>
          <a:xfrm>
            <a:off x="4157663" y="2051050"/>
            <a:ext cx="7053262" cy="13223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lang="en-US" altLang="zh-CN" sz="3200">
                <a:latin typeface="Georgia" panose="02040502050405020303" charset="0"/>
                <a:ea typeface="汉仪楷体简" panose="02010600000101010101" charset="-122"/>
                <a:sym typeface="微软雅黑" panose="020B0503020204020204" charset="-122"/>
              </a:rPr>
              <a:t>A: How many caps do you see?</a:t>
            </a:r>
            <a:endParaRPr lang="en-US" altLang="zh-CN" sz="3200">
              <a:latin typeface="Georgia" panose="02040502050405020303" charset="0"/>
              <a:ea typeface="汉仪楷体简" panose="02010600000101010101" charset="-122"/>
            </a:endParaRPr>
          </a:p>
          <a:p>
            <a:pPr lvl="0">
              <a:spcBef>
                <a:spcPct val="50000"/>
              </a:spcBef>
            </a:pPr>
            <a:r>
              <a:rPr lang="en-US" altLang="zh-CN" sz="3200">
                <a:latin typeface="Georgia" panose="02040502050405020303" charset="0"/>
                <a:ea typeface="汉仪楷体简" panose="02010600000101010101" charset="-122"/>
                <a:sym typeface="微软雅黑" panose="020B0503020204020204" charset="-122"/>
              </a:rPr>
              <a:t>B: Eleven.</a:t>
            </a:r>
            <a:endParaRPr lang="zh-CN" altLang="en-US" sz="3200">
              <a:latin typeface="Georgia" panose="02040502050405020303" charset="0"/>
              <a:ea typeface="汉仪楷体简" panose="02010600000101010101" charset="-122"/>
            </a:endParaRPr>
          </a:p>
        </p:txBody>
      </p:sp>
      <p:sp>
        <p:nvSpPr>
          <p:cNvPr id="12295" name="文本框 10"/>
          <p:cNvSpPr/>
          <p:nvPr>
            <p:custDataLst>
              <p:tags r:id="rId9"/>
            </p:custDataLst>
          </p:nvPr>
        </p:nvSpPr>
        <p:spPr>
          <a:xfrm>
            <a:off x="4157663" y="4449763"/>
            <a:ext cx="7431087" cy="13223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lang="en-US" altLang="zh-CN" sz="3200">
                <a:latin typeface="Georgia" panose="02040502050405020303" charset="0"/>
                <a:ea typeface="汉仪楷体简" panose="02010600000101010101" charset="-122"/>
                <a:sym typeface="微软雅黑" panose="020B0503020204020204" charset="-122"/>
              </a:rPr>
              <a:t>A: How many crayons do you have?</a:t>
            </a:r>
            <a:endParaRPr lang="en-US" altLang="zh-CN" sz="3200">
              <a:latin typeface="Georgia" panose="02040502050405020303" charset="0"/>
              <a:ea typeface="汉仪楷体简" panose="02010600000101010101" charset="-122"/>
            </a:endParaRPr>
          </a:p>
          <a:p>
            <a:pPr lvl="0">
              <a:spcBef>
                <a:spcPct val="50000"/>
              </a:spcBef>
            </a:pPr>
            <a:r>
              <a:rPr lang="en-US" altLang="zh-CN" sz="3200">
                <a:latin typeface="Georgia" panose="02040502050405020303" charset="0"/>
                <a:ea typeface="汉仪楷体简" panose="02010600000101010101" charset="-122"/>
                <a:sym typeface="微软雅黑" panose="020B0503020204020204" charset="-122"/>
              </a:rPr>
              <a:t>B: Twelve.</a:t>
            </a:r>
            <a:endParaRPr lang="zh-CN" altLang="en-US" sz="3200">
              <a:latin typeface="Georgia" panose="02040502050405020303" charset="0"/>
              <a:ea typeface="汉仪楷体简" panose="0201060000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2" grpId="0"/>
      <p:bldP spid="1229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矩形 1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776288" y="1003300"/>
            <a:ext cx="1775460" cy="5727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5pPr>
          </a:lstStyle>
          <a:p>
            <a:pPr lvl="0" fontAlgn="base"/>
            <a:r>
              <a:rPr lang="zh-CN" altLang="zh-CN" sz="3125" b="1" dirty="0">
                <a:latin typeface="Georgia" panose="02040502050405020303" charset="0"/>
                <a:ea typeface="汉仪魏碑简" panose="02010600000101010101" charset="-122"/>
              </a:rPr>
              <a:t>听力原文</a:t>
            </a:r>
            <a:endParaRPr lang="zh-CN" altLang="zh-CN" sz="3100" b="1" dirty="0">
              <a:latin typeface="Georgia" panose="02040502050405020303" charset="0"/>
              <a:ea typeface="汉仪魏碑简" panose="02010600000101010101" charset="-122"/>
            </a:endParaRPr>
          </a:p>
        </p:txBody>
      </p:sp>
      <p:sp>
        <p:nvSpPr>
          <p:cNvPr id="14338" name="矩形 5"/>
          <p:cNvSpPr/>
          <p:nvPr>
            <p:custDataLst>
              <p:tags r:id="rId2"/>
            </p:custDataLst>
          </p:nvPr>
        </p:nvSpPr>
        <p:spPr>
          <a:xfrm>
            <a:off x="3546475" y="2276475"/>
            <a:ext cx="6183313" cy="1263015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5pPr>
          </a:lstStyle>
          <a:p>
            <a:pPr marL="903605" lvl="0" indent="-903605" fontAlgn="base">
              <a:lnSpc>
                <a:spcPct val="150000"/>
              </a:lnSpc>
            </a:pPr>
            <a:r>
              <a:rPr lang="en-US" altLang="zh-CN" sz="2540" b="1" dirty="0">
                <a:latin typeface="Georgia" panose="02040502050405020303" charset="0"/>
                <a:ea typeface="汉仪楷体简" panose="02010600000101010101" charset="-122"/>
              </a:rPr>
              <a:t>1</a:t>
            </a:r>
            <a:r>
              <a:rPr lang="zh-CN" altLang="en-US" sz="2540" b="1" dirty="0">
                <a:latin typeface="Georgia" panose="02040502050405020303" charset="0"/>
                <a:ea typeface="汉仪楷体简" panose="02010600000101010101" charset="-122"/>
              </a:rPr>
              <a:t>．</a:t>
            </a:r>
            <a:r>
              <a:rPr lang="en-US" altLang="zh-CN" sz="2540" b="1" dirty="0">
                <a:latin typeface="Georgia" panose="02040502050405020303" charset="0"/>
                <a:ea typeface="汉仪楷体简" panose="02010600000101010101" charset="-122"/>
              </a:rPr>
              <a:t>A:  </a:t>
            </a:r>
            <a:r>
              <a:rPr lang="en-US" altLang="zh-CN" sz="2540" dirty="0">
                <a:latin typeface="Georgia" panose="02040502050405020303" charset="0"/>
                <a:ea typeface="汉仪楷体简" panose="02010600000101010101" charset="-122"/>
                <a:sym typeface="微软雅黑" panose="020B0503020204020204" charset="-122"/>
              </a:rPr>
              <a:t>How many apples do you have?</a:t>
            </a:r>
            <a:endParaRPr lang="en-US" altLang="zh-CN" sz="2500" dirty="0">
              <a:latin typeface="Georgia" panose="02040502050405020303" charset="0"/>
              <a:ea typeface="汉仪楷体简" panose="02010600000101010101" charset="-122"/>
            </a:endParaRPr>
          </a:p>
          <a:p>
            <a:pPr marL="903605" lvl="0" indent="-903605" fontAlgn="base">
              <a:lnSpc>
                <a:spcPct val="150000"/>
              </a:lnSpc>
            </a:pPr>
            <a:r>
              <a:rPr lang="en-US" altLang="zh-CN" sz="2540" b="1" dirty="0">
                <a:latin typeface="Georgia" panose="02040502050405020303" charset="0"/>
                <a:ea typeface="汉仪楷体简" panose="02010600000101010101" charset="-122"/>
              </a:rPr>
              <a:t>      B:  </a:t>
            </a:r>
            <a:r>
              <a:rPr lang="en-US" altLang="zh-CN" sz="2540" dirty="0">
                <a:latin typeface="Georgia" panose="02040502050405020303" charset="0"/>
                <a:ea typeface="汉仪楷体简" panose="02010600000101010101" charset="-122"/>
                <a:sym typeface="微软雅黑" panose="020B0503020204020204" charset="-122"/>
              </a:rPr>
              <a:t>I have seventeen.</a:t>
            </a:r>
            <a:endParaRPr lang="en-US" altLang="zh-CN" sz="2500" dirty="0">
              <a:latin typeface="Georgia" panose="02040502050405020303" charset="0"/>
              <a:ea typeface="汉仪楷体简" panose="02010600000101010101" charset="-122"/>
            </a:endParaRPr>
          </a:p>
        </p:txBody>
      </p:sp>
      <p:sp>
        <p:nvSpPr>
          <p:cNvPr id="14339" name="矩形 7"/>
          <p:cNvSpPr/>
          <p:nvPr>
            <p:custDataLst>
              <p:tags r:id="rId3"/>
            </p:custDataLst>
          </p:nvPr>
        </p:nvSpPr>
        <p:spPr>
          <a:xfrm>
            <a:off x="4500563" y="3906838"/>
            <a:ext cx="5229225" cy="1654175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5pPr>
          </a:lstStyle>
          <a:p>
            <a:pPr marL="903605" lvl="0" indent="-903605" fontAlgn="base">
              <a:lnSpc>
                <a:spcPct val="200000"/>
              </a:lnSpc>
            </a:pPr>
            <a:r>
              <a:rPr lang="en-US" altLang="zh-CN" sz="2540" b="1" dirty="0">
                <a:latin typeface="Georgia" panose="02040502050405020303" charset="0"/>
                <a:ea typeface="汉仪楷体简" panose="02010600000101010101" charset="-122"/>
              </a:rPr>
              <a:t>2</a:t>
            </a:r>
            <a:r>
              <a:rPr lang="zh-CN" altLang="en-US" sz="2540" b="1" dirty="0">
                <a:latin typeface="Georgia" panose="02040502050405020303" charset="0"/>
                <a:ea typeface="汉仪楷体简" panose="02010600000101010101" charset="-122"/>
              </a:rPr>
              <a:t>．</a:t>
            </a:r>
            <a:r>
              <a:rPr lang="en-US" altLang="zh-CN" sz="2540" b="1" dirty="0">
                <a:latin typeface="Georgia" panose="02040502050405020303" charset="0"/>
                <a:ea typeface="汉仪楷体简" panose="02010600000101010101" charset="-122"/>
              </a:rPr>
              <a:t>A:  </a:t>
            </a:r>
            <a:r>
              <a:rPr lang="en-US" altLang="zh-CN" sz="2540" dirty="0">
                <a:latin typeface="Georgia" panose="02040502050405020303" charset="0"/>
                <a:ea typeface="汉仪楷体简" panose="02010600000101010101" charset="-122"/>
                <a:sym typeface="微软雅黑" panose="020B0503020204020204" charset="-122"/>
              </a:rPr>
              <a:t>How many cars do you see?</a:t>
            </a:r>
            <a:endParaRPr lang="en-US" altLang="zh-CN" sz="2500" dirty="0">
              <a:latin typeface="Georgia" panose="02040502050405020303" charset="0"/>
              <a:ea typeface="汉仪楷体简" panose="02010600000101010101" charset="-122"/>
            </a:endParaRPr>
          </a:p>
          <a:p>
            <a:pPr marL="903605" lvl="0" indent="-903605" fontAlgn="base">
              <a:lnSpc>
                <a:spcPct val="200000"/>
              </a:lnSpc>
            </a:pPr>
            <a:r>
              <a:rPr lang="en-US" altLang="zh-CN" sz="2540" b="1" dirty="0">
                <a:latin typeface="Georgia" panose="02040502050405020303" charset="0"/>
                <a:ea typeface="汉仪楷体简" panose="02010600000101010101" charset="-122"/>
              </a:rPr>
              <a:t>       B:  </a:t>
            </a:r>
            <a:r>
              <a:rPr lang="en-US" altLang="zh-CN" sz="2540" dirty="0">
                <a:latin typeface="Georgia" panose="02040502050405020303" charset="0"/>
                <a:ea typeface="汉仪楷体简" panose="02010600000101010101" charset="-122"/>
                <a:sym typeface="微软雅黑" panose="020B0503020204020204" charset="-122"/>
              </a:rPr>
              <a:t>I see fourteen</a:t>
            </a:r>
            <a:r>
              <a:rPr lang="en-US" altLang="zh-CN" sz="2540" dirty="0">
                <a:latin typeface="Georgia" panose="02040502050405020303" charset="0"/>
                <a:ea typeface="汉仪楷体简" panose="02010600000101010101" charset="-122"/>
              </a:rPr>
              <a:t>.</a:t>
            </a:r>
            <a:endParaRPr lang="en-US" altLang="zh-CN" sz="2500" dirty="0">
              <a:latin typeface="Georgia" panose="02040502050405020303" charset="0"/>
              <a:ea typeface="汉仪楷体简" panose="02010600000101010101" charset="-122"/>
            </a:endParaRPr>
          </a:p>
        </p:txBody>
      </p:sp>
      <p:cxnSp>
        <p:nvCxnSpPr>
          <p:cNvPr id="14340" name="直接连接符 12"/>
          <p:cNvCxnSpPr/>
          <p:nvPr>
            <p:custDataLst>
              <p:tags r:id="rId4"/>
            </p:custDataLst>
          </p:nvPr>
        </p:nvCxnSpPr>
        <p:spPr>
          <a:xfrm>
            <a:off x="3125788" y="3630613"/>
            <a:ext cx="5541962" cy="0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4341" name="图片 1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8713" y="2336800"/>
            <a:ext cx="1997075" cy="129381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cxnSp>
        <p:nvCxnSpPr>
          <p:cNvPr id="14342" name="直接连接符 16"/>
          <p:cNvCxnSpPr/>
          <p:nvPr>
            <p:custDataLst>
              <p:tags r:id="rId7"/>
            </p:custDataLst>
          </p:nvPr>
        </p:nvCxnSpPr>
        <p:spPr>
          <a:xfrm>
            <a:off x="4400550" y="5638800"/>
            <a:ext cx="5610225" cy="0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4343" name="图片 1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 cstate="email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78063" y="4322763"/>
            <a:ext cx="1933575" cy="131603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矩形 1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804863" y="992188"/>
            <a:ext cx="1775460" cy="5727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5pPr>
          </a:lstStyle>
          <a:p>
            <a:pPr lvl="0" fontAlgn="base"/>
            <a:r>
              <a:rPr lang="zh-CN" altLang="zh-CN" sz="3125" b="1">
                <a:latin typeface="Georgia" panose="02040502050405020303" charset="0"/>
                <a:ea typeface="汉仪魏碑简" panose="02010600000101010101" charset="-122"/>
              </a:rPr>
              <a:t>听力原文</a:t>
            </a:r>
            <a:endParaRPr lang="zh-CN" altLang="zh-CN" sz="3100" b="1">
              <a:latin typeface="Georgia" panose="02040502050405020303" charset="0"/>
              <a:ea typeface="汉仪魏碑简" panose="02010600000101010101" charset="-122"/>
            </a:endParaRPr>
          </a:p>
        </p:txBody>
      </p:sp>
      <p:sp>
        <p:nvSpPr>
          <p:cNvPr id="15362" name="矩形 1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3248025" y="1936750"/>
            <a:ext cx="6369050" cy="165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5pPr>
          </a:lstStyle>
          <a:p>
            <a:pPr marL="903605" lvl="0" indent="-903605" fontAlgn="base">
              <a:lnSpc>
                <a:spcPct val="200000"/>
              </a:lnSpc>
            </a:pPr>
            <a:r>
              <a:rPr lang="en-US" altLang="zh-CN" sz="2540" b="1" dirty="0">
                <a:latin typeface="Georgia" panose="02040502050405020303" charset="0"/>
                <a:ea typeface="汉仪楷体简" panose="02010600000101010101" charset="-122"/>
              </a:rPr>
              <a:t>3</a:t>
            </a:r>
            <a:r>
              <a:rPr lang="zh-CN" altLang="en-US" sz="2540" b="1" dirty="0">
                <a:latin typeface="Georgia" panose="02040502050405020303" charset="0"/>
                <a:ea typeface="汉仪楷体简" panose="02010600000101010101" charset="-122"/>
              </a:rPr>
              <a:t>．</a:t>
            </a:r>
            <a:r>
              <a:rPr lang="en-US" altLang="zh-CN" sz="2540" b="1" dirty="0">
                <a:latin typeface="Georgia" panose="02040502050405020303" charset="0"/>
                <a:ea typeface="汉仪楷体简" panose="02010600000101010101" charset="-122"/>
              </a:rPr>
              <a:t>A: </a:t>
            </a:r>
            <a:r>
              <a:rPr lang="en-US" altLang="zh-CN" sz="2540" dirty="0">
                <a:latin typeface="Georgia" panose="02040502050405020303" charset="0"/>
                <a:ea typeface="汉仪楷体简" panose="02010600000101010101" charset="-122"/>
                <a:sym typeface="微软雅黑" panose="020B0503020204020204" charset="-122"/>
              </a:rPr>
              <a:t>How many caps do you see?</a:t>
            </a:r>
            <a:endParaRPr lang="en-US" altLang="zh-CN" sz="2500" dirty="0">
              <a:latin typeface="Georgia" panose="02040502050405020303" charset="0"/>
              <a:ea typeface="汉仪楷体简" panose="02010600000101010101" charset="-122"/>
            </a:endParaRPr>
          </a:p>
          <a:p>
            <a:pPr marL="903605" lvl="0" indent="-903605" fontAlgn="base">
              <a:lnSpc>
                <a:spcPct val="200000"/>
              </a:lnSpc>
            </a:pPr>
            <a:r>
              <a:rPr lang="en-US" altLang="zh-CN" sz="2540" b="1" dirty="0">
                <a:latin typeface="Georgia" panose="02040502050405020303" charset="0"/>
                <a:ea typeface="汉仪楷体简" panose="02010600000101010101" charset="-122"/>
              </a:rPr>
              <a:t>      B: </a:t>
            </a:r>
            <a:r>
              <a:rPr lang="en-US" altLang="zh-CN" sz="2540" dirty="0">
                <a:latin typeface="Georgia" panose="02040502050405020303" charset="0"/>
                <a:ea typeface="汉仪楷体简" panose="02010600000101010101" charset="-122"/>
                <a:sym typeface="微软雅黑" panose="020B0503020204020204" charset="-122"/>
              </a:rPr>
              <a:t>Eleven.</a:t>
            </a:r>
            <a:endParaRPr lang="en-US" altLang="zh-CN" sz="2500" dirty="0">
              <a:latin typeface="Georgia" panose="02040502050405020303" charset="0"/>
              <a:ea typeface="汉仪楷体简" panose="02010600000101010101" charset="-122"/>
            </a:endParaRPr>
          </a:p>
        </p:txBody>
      </p:sp>
      <p:cxnSp>
        <p:nvCxnSpPr>
          <p:cNvPr id="15363" name="直接连接符 2"/>
          <p:cNvCxnSpPr/>
          <p:nvPr>
            <p:custDataLst>
              <p:tags r:id="rId3"/>
            </p:custDataLst>
          </p:nvPr>
        </p:nvCxnSpPr>
        <p:spPr>
          <a:xfrm>
            <a:off x="3532188" y="3717925"/>
            <a:ext cx="5870575" cy="0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364" name="矩形 1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4368800" y="3997325"/>
            <a:ext cx="5681663" cy="165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5pPr>
          </a:lstStyle>
          <a:p>
            <a:pPr marL="903605" lvl="0" indent="-903605" fontAlgn="base">
              <a:lnSpc>
                <a:spcPct val="200000"/>
              </a:lnSpc>
            </a:pPr>
            <a:r>
              <a:rPr lang="en-US" altLang="zh-CN" sz="2540" b="1" dirty="0">
                <a:latin typeface="Georgia" panose="02040502050405020303" charset="0"/>
                <a:ea typeface="汉仪楷体简" panose="02010600000101010101" charset="-122"/>
              </a:rPr>
              <a:t>4</a:t>
            </a:r>
            <a:r>
              <a:rPr lang="zh-CN" altLang="en-US" sz="2540" b="1" dirty="0">
                <a:latin typeface="Georgia" panose="02040502050405020303" charset="0"/>
                <a:ea typeface="汉仪楷体简" panose="02010600000101010101" charset="-122"/>
              </a:rPr>
              <a:t>．</a:t>
            </a:r>
            <a:r>
              <a:rPr lang="en-US" altLang="zh-CN" sz="2540" b="1" dirty="0">
                <a:latin typeface="Georgia" panose="02040502050405020303" charset="0"/>
                <a:ea typeface="汉仪楷体简" panose="02010600000101010101" charset="-122"/>
              </a:rPr>
              <a:t>A: </a:t>
            </a:r>
            <a:r>
              <a:rPr lang="en-US" altLang="zh-CN" sz="2540" dirty="0">
                <a:latin typeface="Georgia" panose="02040502050405020303" charset="0"/>
                <a:ea typeface="汉仪楷体简" panose="02010600000101010101" charset="-122"/>
                <a:sym typeface="微软雅黑" panose="020B0503020204020204" charset="-122"/>
              </a:rPr>
              <a:t>How many crayons do you have?</a:t>
            </a:r>
            <a:endParaRPr lang="en-US" altLang="zh-CN" sz="2500" dirty="0">
              <a:latin typeface="Georgia" panose="02040502050405020303" charset="0"/>
              <a:ea typeface="汉仪楷体简" panose="02010600000101010101" charset="-122"/>
            </a:endParaRPr>
          </a:p>
          <a:p>
            <a:pPr marL="903605" lvl="0" indent="-903605" fontAlgn="base">
              <a:lnSpc>
                <a:spcPct val="200000"/>
              </a:lnSpc>
            </a:pPr>
            <a:r>
              <a:rPr lang="en-US" altLang="zh-CN" sz="2540" b="1" dirty="0">
                <a:latin typeface="Georgia" panose="02040502050405020303" charset="0"/>
                <a:ea typeface="汉仪楷体简" panose="02010600000101010101" charset="-122"/>
              </a:rPr>
              <a:t>      B: </a:t>
            </a:r>
            <a:r>
              <a:rPr lang="en-US" altLang="zh-CN" sz="2540" dirty="0">
                <a:latin typeface="Georgia" panose="02040502050405020303" charset="0"/>
                <a:ea typeface="汉仪楷体简" panose="02010600000101010101" charset="-122"/>
                <a:sym typeface="微软雅黑" panose="020B0503020204020204" charset="-122"/>
              </a:rPr>
              <a:t>Twelve.</a:t>
            </a:r>
            <a:endParaRPr lang="en-US" altLang="zh-CN" sz="2500" dirty="0">
              <a:latin typeface="Georgia" panose="02040502050405020303" charset="0"/>
              <a:ea typeface="汉仪楷体简" panose="02010600000101010101" charset="-122"/>
            </a:endParaRPr>
          </a:p>
        </p:txBody>
      </p:sp>
      <p:cxnSp>
        <p:nvCxnSpPr>
          <p:cNvPr id="15365" name="直接连接符 6"/>
          <p:cNvCxnSpPr/>
          <p:nvPr>
            <p:custDataLst>
              <p:tags r:id="rId5"/>
            </p:custDataLst>
          </p:nvPr>
        </p:nvCxnSpPr>
        <p:spPr>
          <a:xfrm>
            <a:off x="4691063" y="5784850"/>
            <a:ext cx="5522912" cy="0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5366" name="图片 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 cstate="email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93775" y="2189163"/>
            <a:ext cx="2254250" cy="139858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5367" name="图片 7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 cstate="email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39963" y="3959225"/>
            <a:ext cx="1914525" cy="20859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椭圆 1"/>
          <p:cNvSpPr/>
          <p:nvPr>
            <p:custDataLst>
              <p:tags r:id="rId1"/>
            </p:custDataLst>
          </p:nvPr>
        </p:nvSpPr>
        <p:spPr>
          <a:xfrm>
            <a:off x="1287463" y="2578100"/>
            <a:ext cx="717550" cy="719138"/>
          </a:xfrm>
          <a:prstGeom prst="ellipse">
            <a:avLst/>
          </a:prstGeom>
          <a:solidFill>
            <a:srgbClr val="F1F6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r>
              <a:rPr lang="en-US" altLang="zh-CN" sz="4265" strike="noStrike" noProof="1">
                <a:solidFill>
                  <a:srgbClr val="FF0000"/>
                </a:solidFill>
                <a:latin typeface="Comic Sans MS" panose="030F0702030302020204" charset="0"/>
                <a:cs typeface="Comic Sans MS" panose="030F0702030302020204" charset="0"/>
              </a:rPr>
              <a:t>1</a:t>
            </a:r>
            <a:endParaRPr lang="en-US" altLang="zh-CN" sz="4265" strike="noStrike" noProof="1">
              <a:solidFill>
                <a:srgbClr val="FF0000"/>
              </a:solidFill>
              <a:latin typeface="Comic Sans MS" panose="030F0702030302020204" charset="0"/>
              <a:cs typeface="Comic Sans MS" panose="030F0702030302020204" charset="0"/>
            </a:endParaRPr>
          </a:p>
        </p:txBody>
      </p:sp>
      <p:sp>
        <p:nvSpPr>
          <p:cNvPr id="16386" name="椭圆 2"/>
          <p:cNvSpPr/>
          <p:nvPr>
            <p:custDataLst>
              <p:tags r:id="rId2"/>
            </p:custDataLst>
          </p:nvPr>
        </p:nvSpPr>
        <p:spPr>
          <a:xfrm>
            <a:off x="7643813" y="2578100"/>
            <a:ext cx="719138" cy="719138"/>
          </a:xfrm>
          <a:prstGeom prst="ellipse">
            <a:avLst/>
          </a:prstGeom>
          <a:solidFill>
            <a:srgbClr val="F1F6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r>
              <a:rPr lang="en-US" altLang="zh-CN" sz="4265" strike="noStrike" noProof="1">
                <a:solidFill>
                  <a:srgbClr val="FF0000"/>
                </a:solidFill>
                <a:latin typeface="Comic Sans MS" panose="030F0702030302020204" charset="0"/>
                <a:cs typeface="Comic Sans MS" panose="030F0702030302020204" charset="0"/>
                <a:sym typeface="+mn-ea"/>
              </a:rPr>
              <a:t>3</a:t>
            </a:r>
            <a:endParaRPr lang="en-US" altLang="zh-CN" sz="4265" strike="noStrike" noProof="1">
              <a:solidFill>
                <a:srgbClr val="FF0000"/>
              </a:solidFill>
              <a:latin typeface="Comic Sans MS" panose="030F0702030302020204" charset="0"/>
              <a:cs typeface="Comic Sans MS" panose="030F0702030302020204" charset="0"/>
              <a:sym typeface="+mn-ea"/>
            </a:endParaRPr>
          </a:p>
        </p:txBody>
      </p:sp>
      <p:sp>
        <p:nvSpPr>
          <p:cNvPr id="16387" name="椭圆 3"/>
          <p:cNvSpPr/>
          <p:nvPr>
            <p:custDataLst>
              <p:tags r:id="rId3"/>
            </p:custDataLst>
          </p:nvPr>
        </p:nvSpPr>
        <p:spPr>
          <a:xfrm>
            <a:off x="4562475" y="2578100"/>
            <a:ext cx="717550" cy="719138"/>
          </a:xfrm>
          <a:prstGeom prst="ellipse">
            <a:avLst/>
          </a:prstGeom>
          <a:solidFill>
            <a:srgbClr val="F1F6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fontAlgn="auto"/>
            <a:r>
              <a:rPr lang="en-US" altLang="zh-CN" sz="4265" strike="noStrike" noProof="1">
                <a:solidFill>
                  <a:srgbClr val="FF0000"/>
                </a:solidFill>
                <a:latin typeface="Comic Sans MS" panose="030F0702030302020204" charset="0"/>
                <a:cs typeface="Comic Sans MS" panose="030F0702030302020204" charset="0"/>
                <a:sym typeface="+mn-ea"/>
              </a:rPr>
              <a:t>6</a:t>
            </a:r>
            <a:endParaRPr lang="en-US" altLang="zh-CN" sz="4265" strike="noStrike" noProof="1">
              <a:solidFill>
                <a:srgbClr val="FF0000"/>
              </a:solidFill>
              <a:latin typeface="Comic Sans MS" panose="030F0702030302020204" charset="0"/>
              <a:cs typeface="Comic Sans MS" panose="030F0702030302020204" charset="0"/>
              <a:sym typeface="+mn-ea"/>
            </a:endParaRPr>
          </a:p>
        </p:txBody>
      </p:sp>
      <p:sp>
        <p:nvSpPr>
          <p:cNvPr id="16388" name="椭圆 4"/>
          <p:cNvSpPr/>
          <p:nvPr>
            <p:custDataLst>
              <p:tags r:id="rId4"/>
            </p:custDataLst>
          </p:nvPr>
        </p:nvSpPr>
        <p:spPr>
          <a:xfrm>
            <a:off x="1287463" y="4337050"/>
            <a:ext cx="717550" cy="719138"/>
          </a:xfrm>
          <a:prstGeom prst="ellipse">
            <a:avLst/>
          </a:prstGeom>
          <a:solidFill>
            <a:srgbClr val="F1F6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r>
              <a:rPr lang="en-US" altLang="zh-CN" sz="4265" strike="noStrike" noProof="1">
                <a:solidFill>
                  <a:srgbClr val="FF0000"/>
                </a:solidFill>
                <a:latin typeface="Comic Sans MS" panose="030F0702030302020204" charset="0"/>
                <a:cs typeface="Comic Sans MS" panose="030F0702030302020204" charset="0"/>
                <a:sym typeface="+mn-ea"/>
              </a:rPr>
              <a:t>4</a:t>
            </a:r>
            <a:endParaRPr lang="en-US" altLang="zh-CN" sz="4265" strike="noStrike" noProof="1">
              <a:solidFill>
                <a:srgbClr val="FF0000"/>
              </a:solidFill>
              <a:latin typeface="Comic Sans MS" panose="030F0702030302020204" charset="0"/>
              <a:cs typeface="Comic Sans MS" panose="030F0702030302020204" charset="0"/>
              <a:sym typeface="+mn-ea"/>
            </a:endParaRPr>
          </a:p>
        </p:txBody>
      </p:sp>
      <p:sp>
        <p:nvSpPr>
          <p:cNvPr id="16389" name="椭圆 5"/>
          <p:cNvSpPr/>
          <p:nvPr>
            <p:custDataLst>
              <p:tags r:id="rId5"/>
            </p:custDataLst>
          </p:nvPr>
        </p:nvSpPr>
        <p:spPr>
          <a:xfrm>
            <a:off x="4562475" y="4337050"/>
            <a:ext cx="717550" cy="719138"/>
          </a:xfrm>
          <a:prstGeom prst="ellipse">
            <a:avLst/>
          </a:prstGeom>
          <a:solidFill>
            <a:srgbClr val="F1F6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r>
              <a:rPr lang="en-US" sz="4265" strike="noStrike" noProof="1">
                <a:solidFill>
                  <a:srgbClr val="FF0000"/>
                </a:solidFill>
                <a:latin typeface="Comic Sans MS" panose="030F0702030302020204" charset="0"/>
                <a:cs typeface="Comic Sans MS" panose="030F0702030302020204" charset="0"/>
                <a:sym typeface="+mn-ea"/>
              </a:rPr>
              <a:t>2</a:t>
            </a:r>
            <a:endParaRPr lang="en-US" sz="4265" strike="noStrike" noProof="1">
              <a:solidFill>
                <a:srgbClr val="FF0000"/>
              </a:solidFill>
              <a:latin typeface="Comic Sans MS" panose="030F0702030302020204" charset="0"/>
              <a:cs typeface="Comic Sans MS" panose="030F0702030302020204" charset="0"/>
              <a:sym typeface="+mn-ea"/>
            </a:endParaRPr>
          </a:p>
        </p:txBody>
      </p:sp>
      <p:sp>
        <p:nvSpPr>
          <p:cNvPr id="16390" name="椭圆 6"/>
          <p:cNvSpPr/>
          <p:nvPr>
            <p:custDataLst>
              <p:tags r:id="rId6"/>
            </p:custDataLst>
          </p:nvPr>
        </p:nvSpPr>
        <p:spPr>
          <a:xfrm>
            <a:off x="7648575" y="4325938"/>
            <a:ext cx="717550" cy="717550"/>
          </a:xfrm>
          <a:prstGeom prst="ellipse">
            <a:avLst/>
          </a:prstGeom>
          <a:solidFill>
            <a:srgbClr val="F1F6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r>
              <a:rPr lang="en-US" altLang="zh-CN" sz="4265" strike="noStrike" noProof="1">
                <a:solidFill>
                  <a:srgbClr val="FF0000"/>
                </a:solidFill>
                <a:latin typeface="Comic Sans MS" panose="030F0702030302020204" charset="0"/>
                <a:cs typeface="Comic Sans MS" panose="030F0702030302020204" charset="0"/>
                <a:sym typeface="+mn-ea"/>
              </a:rPr>
              <a:t>5</a:t>
            </a:r>
            <a:endParaRPr lang="en-US" altLang="zh-CN" sz="4265" strike="noStrike" noProof="1">
              <a:solidFill>
                <a:srgbClr val="FF0000"/>
              </a:solidFill>
              <a:latin typeface="Comic Sans MS" panose="030F0702030302020204" charset="0"/>
              <a:cs typeface="Comic Sans MS" panose="030F0702030302020204" charset="0"/>
              <a:sym typeface="+mn-ea"/>
            </a:endParaRPr>
          </a:p>
        </p:txBody>
      </p:sp>
      <p:sp>
        <p:nvSpPr>
          <p:cNvPr id="16391" name="文本框 7"/>
          <p:cNvSpPr txBox="1"/>
          <p:nvPr>
            <p:custDataLst>
              <p:tags r:id="rId7"/>
            </p:custDataLst>
          </p:nvPr>
        </p:nvSpPr>
        <p:spPr>
          <a:xfrm>
            <a:off x="2052638" y="2589213"/>
            <a:ext cx="2030413" cy="6661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 fontAlgn="auto">
              <a:buClrTx/>
              <a:buSzTx/>
              <a:defRPr/>
            </a:pPr>
            <a:r>
              <a:rPr kumimoji="0" lang="en-US" altLang="zh-CN" sz="3735" strike="noStrike" kern="1200" cap="none" spc="0" normalizeH="0" baseline="0" noProof="1">
                <a:latin typeface="Georgia" panose="02040502050405020303" charset="0"/>
                <a:ea typeface="汉仪楷体简" panose="02010600000101010101" charset="-122"/>
                <a:cs typeface="Comic Sans MS" panose="030F0702030302020204" charset="0"/>
              </a:rPr>
              <a:t>twenty</a:t>
            </a:r>
            <a:endParaRPr kumimoji="0" lang="en-US" altLang="zh-CN" sz="3735" strike="noStrike" kern="1200" cap="none" spc="0" normalizeH="0" baseline="0" noProof="1">
              <a:latin typeface="Georgia" panose="02040502050405020303" charset="0"/>
              <a:ea typeface="汉仪楷体简" panose="02010600000101010101" charset="-122"/>
              <a:cs typeface="Comic Sans MS" panose="030F0702030302020204" charset="0"/>
            </a:endParaRPr>
          </a:p>
        </p:txBody>
      </p:sp>
      <p:sp>
        <p:nvSpPr>
          <p:cNvPr id="16392" name="文本框 8"/>
          <p:cNvSpPr txBox="1"/>
          <p:nvPr>
            <p:custDataLst>
              <p:tags r:id="rId8"/>
            </p:custDataLst>
          </p:nvPr>
        </p:nvSpPr>
        <p:spPr>
          <a:xfrm>
            <a:off x="2052638" y="4348163"/>
            <a:ext cx="2554288" cy="6661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 fontAlgn="auto">
              <a:buClrTx/>
              <a:buSzTx/>
              <a:defRPr/>
            </a:pPr>
            <a:r>
              <a:rPr kumimoji="0" lang="en-US" altLang="zh-CN" sz="3735" strike="noStrike" kern="1200" cap="none" spc="0" normalizeH="0" baseline="0" noProof="1">
                <a:latin typeface="Georgia" panose="02040502050405020303" charset="0"/>
                <a:ea typeface="汉仪楷体简" panose="02010600000101010101" charset="-122"/>
                <a:cs typeface="Comic Sans MS" panose="030F0702030302020204" charset="0"/>
              </a:rPr>
              <a:t>seventeen</a:t>
            </a:r>
            <a:endParaRPr kumimoji="0" lang="en-US" altLang="zh-CN" sz="3735" strike="noStrike" kern="1200" cap="none" spc="0" normalizeH="0" baseline="0" noProof="1">
              <a:latin typeface="Georgia" panose="02040502050405020303" charset="0"/>
              <a:ea typeface="汉仪楷体简" panose="02010600000101010101" charset="-122"/>
              <a:cs typeface="Comic Sans MS" panose="030F0702030302020204" charset="0"/>
            </a:endParaRPr>
          </a:p>
        </p:txBody>
      </p:sp>
      <p:sp>
        <p:nvSpPr>
          <p:cNvPr id="16393" name="文本框 9"/>
          <p:cNvSpPr txBox="1"/>
          <p:nvPr>
            <p:custDataLst>
              <p:tags r:id="rId9"/>
            </p:custDataLst>
          </p:nvPr>
        </p:nvSpPr>
        <p:spPr>
          <a:xfrm>
            <a:off x="5283200" y="2589213"/>
            <a:ext cx="2365375" cy="6661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 fontAlgn="auto">
              <a:buClrTx/>
              <a:buSzTx/>
              <a:defRPr/>
            </a:pPr>
            <a:r>
              <a:rPr kumimoji="0" lang="en-US" altLang="zh-CN" sz="3735" strike="noStrike" kern="1200" cap="none" spc="0" normalizeH="0" baseline="0" noProof="1">
                <a:latin typeface="Georgia" panose="02040502050405020303" charset="0"/>
                <a:ea typeface="汉仪楷体简" panose="02010600000101010101" charset="-122"/>
                <a:cs typeface="Comic Sans MS" panose="030F0702030302020204" charset="0"/>
              </a:rPr>
              <a:t>nineteen</a:t>
            </a:r>
            <a:endParaRPr kumimoji="0" lang="en-US" altLang="zh-CN" sz="3735" strike="noStrike" kern="1200" cap="none" spc="0" normalizeH="0" baseline="0" noProof="1">
              <a:latin typeface="Georgia" panose="02040502050405020303" charset="0"/>
              <a:ea typeface="汉仪楷体简" panose="02010600000101010101" charset="-122"/>
              <a:cs typeface="Comic Sans MS" panose="030F0702030302020204" charset="0"/>
            </a:endParaRPr>
          </a:p>
        </p:txBody>
      </p:sp>
      <p:sp>
        <p:nvSpPr>
          <p:cNvPr id="16394" name="文本框 10"/>
          <p:cNvSpPr txBox="1"/>
          <p:nvPr>
            <p:custDataLst>
              <p:tags r:id="rId10"/>
            </p:custDataLst>
          </p:nvPr>
        </p:nvSpPr>
        <p:spPr>
          <a:xfrm>
            <a:off x="5283200" y="4348163"/>
            <a:ext cx="2365375" cy="6661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 fontAlgn="auto">
              <a:buClrTx/>
              <a:buSzTx/>
              <a:defRPr/>
            </a:pPr>
            <a:r>
              <a:rPr kumimoji="0" lang="en-US" altLang="zh-CN" sz="3735" strike="noStrike" kern="1200" cap="none" spc="0" normalizeH="0" baseline="0" noProof="1">
                <a:latin typeface="Georgia" panose="02040502050405020303" charset="0"/>
                <a:ea typeface="汉仪楷体简" panose="02010600000101010101" charset="-122"/>
                <a:cs typeface="Comic Sans MS" panose="030F0702030302020204" charset="0"/>
              </a:rPr>
              <a:t>sixteen</a:t>
            </a:r>
            <a:endParaRPr kumimoji="0" lang="en-US" altLang="zh-CN" sz="3735" strike="noStrike" kern="1200" cap="none" spc="0" normalizeH="0" baseline="0" noProof="1">
              <a:latin typeface="Georgia" panose="02040502050405020303" charset="0"/>
              <a:ea typeface="汉仪楷体简" panose="02010600000101010101" charset="-122"/>
              <a:cs typeface="Comic Sans MS" panose="030F0702030302020204" charset="0"/>
            </a:endParaRPr>
          </a:p>
        </p:txBody>
      </p:sp>
      <p:sp>
        <p:nvSpPr>
          <p:cNvPr id="16395" name="文本框 11"/>
          <p:cNvSpPr txBox="1"/>
          <p:nvPr>
            <p:custDataLst>
              <p:tags r:id="rId11"/>
            </p:custDataLst>
          </p:nvPr>
        </p:nvSpPr>
        <p:spPr>
          <a:xfrm>
            <a:off x="8418513" y="2589213"/>
            <a:ext cx="2365375" cy="6661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 fontAlgn="auto">
              <a:buClrTx/>
              <a:buSzTx/>
              <a:defRPr/>
            </a:pPr>
            <a:r>
              <a:rPr kumimoji="0" lang="en-US" altLang="zh-CN" sz="3735" strike="noStrike" kern="1200" cap="none" spc="0" normalizeH="0" baseline="0" noProof="1">
                <a:latin typeface="Georgia" panose="02040502050405020303" charset="0"/>
                <a:ea typeface="汉仪楷体简" panose="02010600000101010101" charset="-122"/>
                <a:cs typeface="Comic Sans MS" panose="030F0702030302020204" charset="0"/>
              </a:rPr>
              <a:t>eighteen</a:t>
            </a:r>
            <a:endParaRPr kumimoji="0" lang="en-US" altLang="zh-CN" sz="3735" strike="noStrike" kern="1200" cap="none" spc="0" normalizeH="0" baseline="0" noProof="1">
              <a:latin typeface="Georgia" panose="02040502050405020303" charset="0"/>
              <a:ea typeface="汉仪楷体简" panose="02010600000101010101" charset="-122"/>
              <a:cs typeface="Comic Sans MS" panose="030F0702030302020204" charset="0"/>
            </a:endParaRPr>
          </a:p>
        </p:txBody>
      </p:sp>
      <p:sp>
        <p:nvSpPr>
          <p:cNvPr id="16396" name="文本框 12"/>
          <p:cNvSpPr txBox="1"/>
          <p:nvPr>
            <p:custDataLst>
              <p:tags r:id="rId12"/>
            </p:custDataLst>
          </p:nvPr>
        </p:nvSpPr>
        <p:spPr>
          <a:xfrm>
            <a:off x="8418513" y="4348163"/>
            <a:ext cx="2365375" cy="6661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 fontAlgn="auto">
              <a:buClrTx/>
              <a:buSzTx/>
              <a:defRPr/>
            </a:pPr>
            <a:r>
              <a:rPr kumimoji="0" lang="en-US" altLang="zh-CN" sz="3735" strike="noStrike" kern="1200" cap="none" spc="0" normalizeH="0" baseline="0" noProof="1">
                <a:latin typeface="Georgia" panose="02040502050405020303" charset="0"/>
                <a:ea typeface="汉仪楷体简" panose="02010600000101010101" charset="-122"/>
                <a:cs typeface="Comic Sans MS" panose="030F0702030302020204" charset="0"/>
              </a:rPr>
              <a:t>fifteen</a:t>
            </a:r>
            <a:endParaRPr kumimoji="0" lang="en-US" altLang="zh-CN" sz="3735" strike="noStrike" kern="1200" cap="none" spc="0" normalizeH="0" baseline="0" noProof="1">
              <a:latin typeface="Georgia" panose="02040502050405020303" charset="0"/>
              <a:ea typeface="汉仪楷体简" panose="02010600000101010101" charset="-122"/>
              <a:cs typeface="Comic Sans MS" panose="030F0702030302020204" charset="0"/>
            </a:endParaRPr>
          </a:p>
        </p:txBody>
      </p:sp>
      <p:sp>
        <p:nvSpPr>
          <p:cNvPr id="16397" name="文本框 13"/>
          <p:cNvSpPr txBox="1"/>
          <p:nvPr>
            <p:custDataLst>
              <p:tags r:id="rId13"/>
            </p:custDataLst>
          </p:nvPr>
        </p:nvSpPr>
        <p:spPr>
          <a:xfrm>
            <a:off x="1014413" y="465138"/>
            <a:ext cx="5189538" cy="7480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 fontAlgn="auto">
              <a:buClrTx/>
              <a:buSzTx/>
              <a:defRPr/>
            </a:pPr>
            <a:r>
              <a:rPr kumimoji="0" lang="en-US" altLang="zh-CN" sz="4265" strike="noStrike" kern="1200" cap="none" spc="0" normalizeH="0" baseline="0" noProof="1">
                <a:latin typeface="Georgia" panose="02040502050405020303" charset="0"/>
                <a:ea typeface="汉仪魏碑简" panose="02010600000101010101" charset="-122"/>
                <a:cs typeface="Comic Sans MS" panose="030F0702030302020204" charset="0"/>
              </a:rPr>
              <a:t>Listen and number</a:t>
            </a:r>
            <a:endParaRPr kumimoji="0" lang="en-US" altLang="zh-CN" sz="4265" strike="noStrike" kern="1200" cap="none" spc="0" normalizeH="0" baseline="0" noProof="1">
              <a:latin typeface="Georgia" panose="02040502050405020303" charset="0"/>
              <a:ea typeface="汉仪魏碑简" panose="02010600000101010101" charset="-122"/>
              <a:cs typeface="Comic Sans MS" panose="030F07020303020202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AS_UNIQUEID" val="244"/>
</p:tagLst>
</file>

<file path=ppt/tags/tag10.xml><?xml version="1.0" encoding="utf-8"?>
<p:tagLst xmlns:p="http://schemas.openxmlformats.org/presentationml/2006/main">
  <p:tag name="AS_UNIQUEID" val="134"/>
</p:tagLst>
</file>

<file path=ppt/tags/tag100.xml><?xml version="1.0" encoding="utf-8"?>
<p:tagLst xmlns:p="http://schemas.openxmlformats.org/presentationml/2006/main">
  <p:tag name="AS_UNIQUEID" val="241"/>
</p:tagLst>
</file>

<file path=ppt/tags/tag101.xml><?xml version="1.0" encoding="utf-8"?>
<p:tagLst xmlns:p="http://schemas.openxmlformats.org/presentationml/2006/main">
  <p:tag name="AS_UNIQUEID" val="242"/>
</p:tagLst>
</file>

<file path=ppt/tags/tag102.xml><?xml version="1.0" encoding="utf-8"?>
<p:tagLst xmlns:p="http://schemas.openxmlformats.org/presentationml/2006/main">
  <p:tag name="AS_UNIQUEID" val="243"/>
</p:tagLst>
</file>

<file path=ppt/tags/tag103.xml><?xml version="1.0" encoding="utf-8"?>
<p:tagLst xmlns:p="http://schemas.openxmlformats.org/presentationml/2006/main">
  <p:tag name="AS_UNIQUEID" val="245"/>
</p:tagLst>
</file>

<file path=ppt/tags/tag104.xml><?xml version="1.0" encoding="utf-8"?>
<p:tagLst xmlns:p="http://schemas.openxmlformats.org/presentationml/2006/main">
  <p:tag name="AS_UNIQUEID" val="230"/>
</p:tagLst>
</file>

<file path=ppt/tags/tag105.xml><?xml version="1.0" encoding="utf-8"?>
<p:tagLst xmlns:p="http://schemas.openxmlformats.org/presentationml/2006/main">
  <p:tag name="AS_UNIQUEID" val="231"/>
</p:tagLst>
</file>

<file path=ppt/tags/tag106.xml><?xml version="1.0" encoding="utf-8"?>
<p:tagLst xmlns:p="http://schemas.openxmlformats.org/presentationml/2006/main">
  <p:tag name="AS_UNIQUEID" val="105"/>
</p:tagLst>
</file>

<file path=ppt/tags/tag107.xml><?xml version="1.0" encoding="utf-8"?>
<p:tagLst xmlns:p="http://schemas.openxmlformats.org/presentationml/2006/main">
  <p:tag name="AS_UNIQUEID" val="106"/>
</p:tagLst>
</file>

<file path=ppt/tags/tag108.xml><?xml version="1.0" encoding="utf-8"?>
<p:tagLst xmlns:p="http://schemas.openxmlformats.org/presentationml/2006/main">
  <p:tag name="AS_UNIQUEID" val="107"/>
</p:tagLst>
</file>

<file path=ppt/tags/tag109.xml><?xml version="1.0" encoding="utf-8"?>
<p:tagLst xmlns:p="http://schemas.openxmlformats.org/presentationml/2006/main">
  <p:tag name="AS_UNIQUEID" val="108"/>
</p:tagLst>
</file>

<file path=ppt/tags/tag11.xml><?xml version="1.0" encoding="utf-8"?>
<p:tagLst xmlns:p="http://schemas.openxmlformats.org/presentationml/2006/main">
  <p:tag name="AS_UNIQUEID" val="135"/>
</p:tagLst>
</file>

<file path=ppt/tags/tag110.xml><?xml version="1.0" encoding="utf-8"?>
<p:tagLst xmlns:p="http://schemas.openxmlformats.org/presentationml/2006/main">
  <p:tag name="AS_UNIQUEID" val="109"/>
</p:tagLst>
</file>

<file path=ppt/tags/tag111.xml><?xml version="1.0" encoding="utf-8"?>
<p:tagLst xmlns:p="http://schemas.openxmlformats.org/presentationml/2006/main">
  <p:tag name="AS_UNIQUEID" val="110"/>
</p:tagLst>
</file>

<file path=ppt/tags/tag112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COMMONDATA" val="eyJoZGlkIjoiNTEwZDYwYjA4ODUyYzA2MmI0M2EzZjhhMWY0NWI4YWEifQ=="/>
  <p:tag name="KSO_WPP_MARK_KEY" val="8435b08d-7d13-4239-84fd-79704a20e149"/>
</p:tagLst>
</file>

<file path=ppt/tags/tag12.xml><?xml version="1.0" encoding="utf-8"?>
<p:tagLst xmlns:p="http://schemas.openxmlformats.org/presentationml/2006/main">
  <p:tag name="AS_UNIQUEID" val="125"/>
</p:tagLst>
</file>

<file path=ppt/tags/tag13.xml><?xml version="1.0" encoding="utf-8"?>
<p:tagLst xmlns:p="http://schemas.openxmlformats.org/presentationml/2006/main">
  <p:tag name="AS_UNIQUEID" val="126"/>
</p:tagLst>
</file>

<file path=ppt/tags/tag14.xml><?xml version="1.0" encoding="utf-8"?>
<p:tagLst xmlns:p="http://schemas.openxmlformats.org/presentationml/2006/main">
  <p:tag name="AS_UNIQUEID" val="140"/>
</p:tagLst>
</file>

<file path=ppt/tags/tag15.xml><?xml version="1.0" encoding="utf-8"?>
<p:tagLst xmlns:p="http://schemas.openxmlformats.org/presentationml/2006/main">
  <p:tag name="AS_UNIQUEID" val="141"/>
</p:tagLst>
</file>

<file path=ppt/tags/tag16.xml><?xml version="1.0" encoding="utf-8"?>
<p:tagLst xmlns:p="http://schemas.openxmlformats.org/presentationml/2006/main">
  <p:tag name="AS_UNIQUEID" val="142"/>
</p:tagLst>
</file>

<file path=ppt/tags/tag17.xml><?xml version="1.0" encoding="utf-8"?>
<p:tagLst xmlns:p="http://schemas.openxmlformats.org/presentationml/2006/main">
  <p:tag name="AS_UNIQUEID" val="137"/>
</p:tagLst>
</file>

<file path=ppt/tags/tag18.xml><?xml version="1.0" encoding="utf-8"?>
<p:tagLst xmlns:p="http://schemas.openxmlformats.org/presentationml/2006/main">
  <p:tag name="AS_UNIQUEID" val="138"/>
</p:tagLst>
</file>

<file path=ppt/tags/tag19.xml><?xml version="1.0" encoding="utf-8"?>
<p:tagLst xmlns:p="http://schemas.openxmlformats.org/presentationml/2006/main">
  <p:tag name="AS_UNIQUEID" val="147"/>
</p:tagLst>
</file>

<file path=ppt/tags/tag2.xml><?xml version="1.0" encoding="utf-8"?>
<p:tagLst xmlns:p="http://schemas.openxmlformats.org/presentationml/2006/main">
  <p:tag name="AS_UNIQUEID" val="123"/>
</p:tagLst>
</file>

<file path=ppt/tags/tag20.xml><?xml version="1.0" encoding="utf-8"?>
<p:tagLst xmlns:p="http://schemas.openxmlformats.org/presentationml/2006/main">
  <p:tag name="AS_UNIQUEID" val="148"/>
</p:tagLst>
</file>

<file path=ppt/tags/tag21.xml><?xml version="1.0" encoding="utf-8"?>
<p:tagLst xmlns:p="http://schemas.openxmlformats.org/presentationml/2006/main">
  <p:tag name="AS_UNIQUEID" val="149"/>
</p:tagLst>
</file>

<file path=ppt/tags/tag22.xml><?xml version="1.0" encoding="utf-8"?>
<p:tagLst xmlns:p="http://schemas.openxmlformats.org/presentationml/2006/main">
  <p:tag name="AS_UNIQUEID" val="144"/>
</p:tagLst>
</file>

<file path=ppt/tags/tag23.xml><?xml version="1.0" encoding="utf-8"?>
<p:tagLst xmlns:p="http://schemas.openxmlformats.org/presentationml/2006/main">
  <p:tag name="AS_UNIQUEID" val="145"/>
</p:tagLst>
</file>

<file path=ppt/tags/tag24.xml><?xml version="1.0" encoding="utf-8"?>
<p:tagLst xmlns:p="http://schemas.openxmlformats.org/presentationml/2006/main">
  <p:tag name="AS_UNIQUEID" val="154"/>
</p:tagLst>
</file>

<file path=ppt/tags/tag25.xml><?xml version="1.0" encoding="utf-8"?>
<p:tagLst xmlns:p="http://schemas.openxmlformats.org/presentationml/2006/main">
  <p:tag name="AS_UNIQUEID" val="155"/>
</p:tagLst>
</file>

<file path=ppt/tags/tag26.xml><?xml version="1.0" encoding="utf-8"?>
<p:tagLst xmlns:p="http://schemas.openxmlformats.org/presentationml/2006/main">
  <p:tag name="AS_UNIQUEID" val="156"/>
</p:tagLst>
</file>

<file path=ppt/tags/tag27.xml><?xml version="1.0" encoding="utf-8"?>
<p:tagLst xmlns:p="http://schemas.openxmlformats.org/presentationml/2006/main">
  <p:tag name="AS_UNIQUEID" val="157"/>
</p:tagLst>
</file>

<file path=ppt/tags/tag28.xml><?xml version="1.0" encoding="utf-8"?>
<p:tagLst xmlns:p="http://schemas.openxmlformats.org/presentationml/2006/main">
  <p:tag name="AS_UNIQUEID" val="158"/>
</p:tagLst>
</file>

<file path=ppt/tags/tag29.xml><?xml version="1.0" encoding="utf-8"?>
<p:tagLst xmlns:p="http://schemas.openxmlformats.org/presentationml/2006/main">
  <p:tag name="AS_UNIQUEID" val="159"/>
</p:tagLst>
</file>

<file path=ppt/tags/tag3.xml><?xml version="1.0" encoding="utf-8"?>
<p:tagLst xmlns:p="http://schemas.openxmlformats.org/presentationml/2006/main">
  <p:tag name="AS_UNIQUEID" val="268"/>
</p:tagLst>
</file>

<file path=ppt/tags/tag30.xml><?xml version="1.0" encoding="utf-8"?>
<p:tagLst xmlns:p="http://schemas.openxmlformats.org/presentationml/2006/main">
  <p:tag name="AS_UNIQUEID" val="160"/>
</p:tagLst>
</file>

<file path=ppt/tags/tag31.xml><?xml version="1.0" encoding="utf-8"?>
<p:tagLst xmlns:p="http://schemas.openxmlformats.org/presentationml/2006/main">
  <p:tag name="AS_UNIQUEID" val="151"/>
</p:tagLst>
</file>

<file path=ppt/tags/tag32.xml><?xml version="1.0" encoding="utf-8"?>
<p:tagLst xmlns:p="http://schemas.openxmlformats.org/presentationml/2006/main">
  <p:tag name="AS_UNIQUEID" val="152"/>
</p:tagLst>
</file>

<file path=ppt/tags/tag33.xml><?xml version="1.0" encoding="utf-8"?>
<p:tagLst xmlns:p="http://schemas.openxmlformats.org/presentationml/2006/main">
  <p:tag name="AS_UNIQUEID" val="165"/>
</p:tagLst>
</file>

<file path=ppt/tags/tag34.xml><?xml version="1.0" encoding="utf-8"?>
<p:tagLst xmlns:p="http://schemas.openxmlformats.org/presentationml/2006/main">
  <p:tag name="AS_UNIQUEID" val="166"/>
</p:tagLst>
</file>

<file path=ppt/tags/tag35.xml><?xml version="1.0" encoding="utf-8"?>
<p:tagLst xmlns:p="http://schemas.openxmlformats.org/presentationml/2006/main">
  <p:tag name="AS_UNIQUEID" val="167"/>
</p:tagLst>
</file>

<file path=ppt/tags/tag36.xml><?xml version="1.0" encoding="utf-8"?>
<p:tagLst xmlns:p="http://schemas.openxmlformats.org/presentationml/2006/main">
  <p:tag name="AS_UNIQUEID" val="168"/>
</p:tagLst>
</file>

<file path=ppt/tags/tag37.xml><?xml version="1.0" encoding="utf-8"?>
<p:tagLst xmlns:p="http://schemas.openxmlformats.org/presentationml/2006/main">
  <p:tag name="AS_UNIQUEID" val="169"/>
</p:tagLst>
</file>

<file path=ppt/tags/tag38.xml><?xml version="1.0" encoding="utf-8"?>
<p:tagLst xmlns:p="http://schemas.openxmlformats.org/presentationml/2006/main">
  <p:tag name="AS_UNIQUEID" val="170"/>
</p:tagLst>
</file>

<file path=ppt/tags/tag39.xml><?xml version="1.0" encoding="utf-8"?>
<p:tagLst xmlns:p="http://schemas.openxmlformats.org/presentationml/2006/main">
  <p:tag name="AS_UNIQUEID" val="171"/>
</p:tagLst>
</file>

<file path=ppt/tags/tag4.xml><?xml version="1.0" encoding="utf-8"?>
<p:tagLst xmlns:p="http://schemas.openxmlformats.org/presentationml/2006/main">
  <p:tag name="AS_UNIQUEID" val="128"/>
</p:tagLst>
</file>

<file path=ppt/tags/tag40.xml><?xml version="1.0" encoding="utf-8"?>
<p:tagLst xmlns:p="http://schemas.openxmlformats.org/presentationml/2006/main">
  <p:tag name="AS_UNIQUEID" val="162"/>
</p:tagLst>
</file>

<file path=ppt/tags/tag41.xml><?xml version="1.0" encoding="utf-8"?>
<p:tagLst xmlns:p="http://schemas.openxmlformats.org/presentationml/2006/main">
  <p:tag name="AS_UNIQUEID" val="163"/>
</p:tagLst>
</file>

<file path=ppt/tags/tag42.xml><?xml version="1.0" encoding="utf-8"?>
<p:tagLst xmlns:p="http://schemas.openxmlformats.org/presentationml/2006/main">
  <p:tag name="AS_UNIQUEID" val="173"/>
</p:tagLst>
</file>

<file path=ppt/tags/tag43.xml><?xml version="1.0" encoding="utf-8"?>
<p:tagLst xmlns:p="http://schemas.openxmlformats.org/presentationml/2006/main">
  <p:tag name="AS_UNIQUEID" val="174"/>
</p:tagLst>
</file>

<file path=ppt/tags/tag44.xml><?xml version="1.0" encoding="utf-8"?>
<p:tagLst xmlns:p="http://schemas.openxmlformats.org/presentationml/2006/main">
  <p:tag name="AS_UNIQUEID" val="175"/>
</p:tagLst>
</file>

<file path=ppt/tags/tag45.xml><?xml version="1.0" encoding="utf-8"?>
<p:tagLst xmlns:p="http://schemas.openxmlformats.org/presentationml/2006/main">
  <p:tag name="AS_UNIQUEID" val="176"/>
</p:tagLst>
</file>

<file path=ppt/tags/tag46.xml><?xml version="1.0" encoding="utf-8"?>
<p:tagLst xmlns:p="http://schemas.openxmlformats.org/presentationml/2006/main">
  <p:tag name="AS_UNIQUEID" val="177"/>
</p:tagLst>
</file>

<file path=ppt/tags/tag47.xml><?xml version="1.0" encoding="utf-8"?>
<p:tagLst xmlns:p="http://schemas.openxmlformats.org/presentationml/2006/main">
  <p:tag name="AS_UNIQUEID" val="178"/>
</p:tagLst>
</file>

<file path=ppt/tags/tag48.xml><?xml version="1.0" encoding="utf-8"?>
<p:tagLst xmlns:p="http://schemas.openxmlformats.org/presentationml/2006/main">
  <p:tag name="AS_UNIQUEID" val="179"/>
</p:tagLst>
</file>

<file path=ppt/tags/tag49.xml><?xml version="1.0" encoding="utf-8"?>
<p:tagLst xmlns:p="http://schemas.openxmlformats.org/presentationml/2006/main">
  <p:tag name="AS_UNIQUEID" val="181"/>
</p:tagLst>
</file>

<file path=ppt/tags/tag5.xml><?xml version="1.0" encoding="utf-8"?>
<p:tagLst xmlns:p="http://schemas.openxmlformats.org/presentationml/2006/main">
  <p:tag name="AS_UNIQUEID" val="129"/>
</p:tagLst>
</file>

<file path=ppt/tags/tag50.xml><?xml version="1.0" encoding="utf-8"?>
<p:tagLst xmlns:p="http://schemas.openxmlformats.org/presentationml/2006/main">
  <p:tag name="AS_UNIQUEID" val="182"/>
</p:tagLst>
</file>

<file path=ppt/tags/tag51.xml><?xml version="1.0" encoding="utf-8"?>
<p:tagLst xmlns:p="http://schemas.openxmlformats.org/presentationml/2006/main">
  <p:tag name="AS_UNIQUEID" val="183"/>
</p:tagLst>
</file>

<file path=ppt/tags/tag52.xml><?xml version="1.0" encoding="utf-8"?>
<p:tagLst xmlns:p="http://schemas.openxmlformats.org/presentationml/2006/main">
  <p:tag name="AS_UNIQUEID" val="184"/>
</p:tagLst>
</file>

<file path=ppt/tags/tag53.xml><?xml version="1.0" encoding="utf-8"?>
<p:tagLst xmlns:p="http://schemas.openxmlformats.org/presentationml/2006/main">
  <p:tag name="AS_UNIQUEID" val="185"/>
</p:tagLst>
</file>

<file path=ppt/tags/tag54.xml><?xml version="1.0" encoding="utf-8"?>
<p:tagLst xmlns:p="http://schemas.openxmlformats.org/presentationml/2006/main">
  <p:tag name="AS_UNIQUEID" val="186"/>
</p:tagLst>
</file>

<file path=ppt/tags/tag55.xml><?xml version="1.0" encoding="utf-8"?>
<p:tagLst xmlns:p="http://schemas.openxmlformats.org/presentationml/2006/main">
  <p:tag name="AS_UNIQUEID" val="187"/>
</p:tagLst>
</file>

<file path=ppt/tags/tag56.xml><?xml version="1.0" encoding="utf-8"?>
<p:tagLst xmlns:p="http://schemas.openxmlformats.org/presentationml/2006/main">
  <p:tag name="AS_UNIQUEID" val="192"/>
</p:tagLst>
</file>

<file path=ppt/tags/tag57.xml><?xml version="1.0" encoding="utf-8"?>
<p:tagLst xmlns:p="http://schemas.openxmlformats.org/presentationml/2006/main">
  <p:tag name="AS_UNIQUEID" val="193"/>
</p:tagLst>
</file>

<file path=ppt/tags/tag58.xml><?xml version="1.0" encoding="utf-8"?>
<p:tagLst xmlns:p="http://schemas.openxmlformats.org/presentationml/2006/main">
  <p:tag name="AS_UNIQUEID" val="194"/>
</p:tagLst>
</file>

<file path=ppt/tags/tag59.xml><?xml version="1.0" encoding="utf-8"?>
<p:tagLst xmlns:p="http://schemas.openxmlformats.org/presentationml/2006/main">
  <p:tag name="AS_UNIQUEID" val="195"/>
</p:tagLst>
</file>

<file path=ppt/tags/tag6.xml><?xml version="1.0" encoding="utf-8"?>
<p:tagLst xmlns:p="http://schemas.openxmlformats.org/presentationml/2006/main">
  <p:tag name="AS_UNIQUEID" val="130"/>
</p:tagLst>
</file>

<file path=ppt/tags/tag60.xml><?xml version="1.0" encoding="utf-8"?>
<p:tagLst xmlns:p="http://schemas.openxmlformats.org/presentationml/2006/main">
  <p:tag name="AS_UNIQUEID" val="196"/>
</p:tagLst>
</file>

<file path=ppt/tags/tag61.xml><?xml version="1.0" encoding="utf-8"?>
<p:tagLst xmlns:p="http://schemas.openxmlformats.org/presentationml/2006/main">
  <p:tag name="AS_UNIQUEID" val="197"/>
</p:tagLst>
</file>

<file path=ppt/tags/tag62.xml><?xml version="1.0" encoding="utf-8"?>
<p:tagLst xmlns:p="http://schemas.openxmlformats.org/presentationml/2006/main">
  <p:tag name="AS_UNIQUEID" val="198"/>
</p:tagLst>
</file>

<file path=ppt/tags/tag63.xml><?xml version="1.0" encoding="utf-8"?>
<p:tagLst xmlns:p="http://schemas.openxmlformats.org/presentationml/2006/main">
  <p:tag name="AS_UNIQUEID" val="199"/>
</p:tagLst>
</file>

<file path=ppt/tags/tag64.xml><?xml version="1.0" encoding="utf-8"?>
<p:tagLst xmlns:p="http://schemas.openxmlformats.org/presentationml/2006/main">
  <p:tag name="AS_UNIQUEID" val="200"/>
</p:tagLst>
</file>

<file path=ppt/tags/tag65.xml><?xml version="1.0" encoding="utf-8"?>
<p:tagLst xmlns:p="http://schemas.openxmlformats.org/presentationml/2006/main">
  <p:tag name="AS_UNIQUEID" val="201"/>
</p:tagLst>
</file>

<file path=ppt/tags/tag66.xml><?xml version="1.0" encoding="utf-8"?>
<p:tagLst xmlns:p="http://schemas.openxmlformats.org/presentationml/2006/main">
  <p:tag name="AS_UNIQUEID" val="202"/>
</p:tagLst>
</file>

<file path=ppt/tags/tag67.xml><?xml version="1.0" encoding="utf-8"?>
<p:tagLst xmlns:p="http://schemas.openxmlformats.org/presentationml/2006/main">
  <p:tag name="AS_UNIQUEID" val="203"/>
</p:tagLst>
</file>

<file path=ppt/tags/tag68.xml><?xml version="1.0" encoding="utf-8"?>
<p:tagLst xmlns:p="http://schemas.openxmlformats.org/presentationml/2006/main">
  <p:tag name="AS_UNIQUEID" val="204"/>
</p:tagLst>
</file>

<file path=ppt/tags/tag69.xml><?xml version="1.0" encoding="utf-8"?>
<p:tagLst xmlns:p="http://schemas.openxmlformats.org/presentationml/2006/main">
  <p:tag name="AS_UNIQUEID" val="189"/>
</p:tagLst>
</file>

<file path=ppt/tags/tag7.xml><?xml version="1.0" encoding="utf-8"?>
<p:tagLst xmlns:p="http://schemas.openxmlformats.org/presentationml/2006/main">
  <p:tag name="AS_UNIQUEID" val="131"/>
</p:tagLst>
</file>

<file path=ppt/tags/tag70.xml><?xml version="1.0" encoding="utf-8"?>
<p:tagLst xmlns:p="http://schemas.openxmlformats.org/presentationml/2006/main">
  <p:tag name="AS_UNIQUEID" val="190"/>
</p:tagLst>
</file>

<file path=ppt/tags/tag71.xml><?xml version="1.0" encoding="utf-8"?>
<p:tagLst xmlns:p="http://schemas.openxmlformats.org/presentationml/2006/main">
  <p:tag name="AS_UNIQUEID" val="206"/>
</p:tagLst>
</file>

<file path=ppt/tags/tag72.xml><?xml version="1.0" encoding="utf-8"?>
<p:tagLst xmlns:p="http://schemas.openxmlformats.org/presentationml/2006/main">
  <p:tag name="AS_UNIQUEID" val="207"/>
</p:tagLst>
</file>

<file path=ppt/tags/tag73.xml><?xml version="1.0" encoding="utf-8"?>
<p:tagLst xmlns:p="http://schemas.openxmlformats.org/presentationml/2006/main">
  <p:tag name="AS_UNIQUEID" val="208"/>
</p:tagLst>
</file>

<file path=ppt/tags/tag74.xml><?xml version="1.0" encoding="utf-8"?>
<p:tagLst xmlns:p="http://schemas.openxmlformats.org/presentationml/2006/main">
  <p:tag name="AS_UNIQUEID" val="209"/>
</p:tagLst>
</file>

<file path=ppt/tags/tag75.xml><?xml version="1.0" encoding="utf-8"?>
<p:tagLst xmlns:p="http://schemas.openxmlformats.org/presentationml/2006/main">
  <p:tag name="AS_UNIQUEID" val="210"/>
</p:tagLst>
</file>

<file path=ppt/tags/tag76.xml><?xml version="1.0" encoding="utf-8"?>
<p:tagLst xmlns:p="http://schemas.openxmlformats.org/presentationml/2006/main">
  <p:tag name="AS_UNIQUEID" val="211"/>
</p:tagLst>
</file>

<file path=ppt/tags/tag77.xml><?xml version="1.0" encoding="utf-8"?>
<p:tagLst xmlns:p="http://schemas.openxmlformats.org/presentationml/2006/main">
  <p:tag name="AS_UNIQUEID" val="213"/>
</p:tagLst>
</file>

<file path=ppt/tags/tag78.xml><?xml version="1.0" encoding="utf-8"?>
<p:tagLst xmlns:p="http://schemas.openxmlformats.org/presentationml/2006/main">
  <p:tag name="AS_UNIQUEID" val="214"/>
</p:tagLst>
</file>

<file path=ppt/tags/tag79.xml><?xml version="1.0" encoding="utf-8"?>
<p:tagLst xmlns:p="http://schemas.openxmlformats.org/presentationml/2006/main">
  <p:tag name="AS_UNIQUEID" val="215"/>
</p:tagLst>
</file>

<file path=ppt/tags/tag8.xml><?xml version="1.0" encoding="utf-8"?>
<p:tagLst xmlns:p="http://schemas.openxmlformats.org/presentationml/2006/main">
  <p:tag name="AS_UNIQUEID" val="132"/>
</p:tagLst>
</file>

<file path=ppt/tags/tag80.xml><?xml version="1.0" encoding="utf-8"?>
<p:tagLst xmlns:p="http://schemas.openxmlformats.org/presentationml/2006/main">
  <p:tag name="AS_UNIQUEID" val="217"/>
</p:tagLst>
</file>

<file path=ppt/tags/tag81.xml><?xml version="1.0" encoding="utf-8"?>
<p:tagLst xmlns:p="http://schemas.openxmlformats.org/presentationml/2006/main">
  <p:tag name="AS_UNIQUEID" val="218"/>
</p:tagLst>
</file>

<file path=ppt/tags/tag82.xml><?xml version="1.0" encoding="utf-8"?>
<p:tagLst xmlns:p="http://schemas.openxmlformats.org/presentationml/2006/main">
  <p:tag name="AS_UNIQUEID" val="219"/>
</p:tagLst>
</file>

<file path=ppt/tags/tag83.xml><?xml version="1.0" encoding="utf-8"?>
<p:tagLst xmlns:p="http://schemas.openxmlformats.org/presentationml/2006/main">
  <p:tag name="AS_UNIQUEID" val="220"/>
</p:tagLst>
</file>

<file path=ppt/tags/tag84.xml><?xml version="1.0" encoding="utf-8"?>
<p:tagLst xmlns:p="http://schemas.openxmlformats.org/presentationml/2006/main">
  <p:tag name="AS_UNIQUEID" val="221"/>
</p:tagLst>
</file>

<file path=ppt/tags/tag85.xml><?xml version="1.0" encoding="utf-8"?>
<p:tagLst xmlns:p="http://schemas.openxmlformats.org/presentationml/2006/main">
  <p:tag name="AS_UNIQUEID" val="222"/>
</p:tagLst>
</file>

<file path=ppt/tags/tag86.xml><?xml version="1.0" encoding="utf-8"?>
<p:tagLst xmlns:p="http://schemas.openxmlformats.org/presentationml/2006/main">
  <p:tag name="AS_UNIQUEID" val="223"/>
</p:tagLst>
</file>

<file path=ppt/tags/tag87.xml><?xml version="1.0" encoding="utf-8"?>
<p:tagLst xmlns:p="http://schemas.openxmlformats.org/presentationml/2006/main">
  <p:tag name="AS_UNIQUEID" val="224"/>
</p:tagLst>
</file>

<file path=ppt/tags/tag88.xml><?xml version="1.0" encoding="utf-8"?>
<p:tagLst xmlns:p="http://schemas.openxmlformats.org/presentationml/2006/main">
  <p:tag name="AS_UNIQUEID" val="225"/>
</p:tagLst>
</file>

<file path=ppt/tags/tag89.xml><?xml version="1.0" encoding="utf-8"?>
<p:tagLst xmlns:p="http://schemas.openxmlformats.org/presentationml/2006/main">
  <p:tag name="AS_UNIQUEID" val="226"/>
</p:tagLst>
</file>

<file path=ppt/tags/tag9.xml><?xml version="1.0" encoding="utf-8"?>
<p:tagLst xmlns:p="http://schemas.openxmlformats.org/presentationml/2006/main">
  <p:tag name="AS_UNIQUEID" val="133"/>
</p:tagLst>
</file>

<file path=ppt/tags/tag90.xml><?xml version="1.0" encoding="utf-8"?>
<p:tagLst xmlns:p="http://schemas.openxmlformats.org/presentationml/2006/main">
  <p:tag name="AS_UNIQUEID" val="227"/>
</p:tagLst>
</file>

<file path=ppt/tags/tag91.xml><?xml version="1.0" encoding="utf-8"?>
<p:tagLst xmlns:p="http://schemas.openxmlformats.org/presentationml/2006/main">
  <p:tag name="AS_UNIQUEID" val="228"/>
</p:tagLst>
</file>

<file path=ppt/tags/tag92.xml><?xml version="1.0" encoding="utf-8"?>
<p:tagLst xmlns:p="http://schemas.openxmlformats.org/presentationml/2006/main">
  <p:tag name="AS_UNIQUEID" val="233"/>
</p:tagLst>
</file>

<file path=ppt/tags/tag93.xml><?xml version="1.0" encoding="utf-8"?>
<p:tagLst xmlns:p="http://schemas.openxmlformats.org/presentationml/2006/main">
  <p:tag name="AS_UNIQUEID" val="234"/>
</p:tagLst>
</file>

<file path=ppt/tags/tag94.xml><?xml version="1.0" encoding="utf-8"?>
<p:tagLst xmlns:p="http://schemas.openxmlformats.org/presentationml/2006/main">
  <p:tag name="AS_UNIQUEID" val="235"/>
</p:tagLst>
</file>

<file path=ppt/tags/tag95.xml><?xml version="1.0" encoding="utf-8"?>
<p:tagLst xmlns:p="http://schemas.openxmlformats.org/presentationml/2006/main">
  <p:tag name="AS_UNIQUEID" val="236"/>
</p:tagLst>
</file>

<file path=ppt/tags/tag96.xml><?xml version="1.0" encoding="utf-8"?>
<p:tagLst xmlns:p="http://schemas.openxmlformats.org/presentationml/2006/main">
  <p:tag name="AS_UNIQUEID" val="237"/>
</p:tagLst>
</file>

<file path=ppt/tags/tag97.xml><?xml version="1.0" encoding="utf-8"?>
<p:tagLst xmlns:p="http://schemas.openxmlformats.org/presentationml/2006/main">
  <p:tag name="AS_UNIQUEID" val="238"/>
</p:tagLst>
</file>

<file path=ppt/tags/tag98.xml><?xml version="1.0" encoding="utf-8"?>
<p:tagLst xmlns:p="http://schemas.openxmlformats.org/presentationml/2006/main">
  <p:tag name="AS_UNIQUEID" val="239"/>
</p:tagLst>
</file>

<file path=ppt/tags/tag99.xml><?xml version="1.0" encoding="utf-8"?>
<p:tagLst xmlns:p="http://schemas.openxmlformats.org/presentationml/2006/main">
  <p:tag name="AS_UNIQUEID" val="240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5">
      <a:majorFont>
        <a:latin typeface="Calibri"/>
        <a:ea typeface="微软雅黑"/>
        <a:cs typeface="Arial"/>
      </a:majorFont>
      <a:minorFont>
        <a:latin typeface="Calibri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1541</Words>
  <Application>WPS 演示</Application>
  <PresentationFormat>自定义</PresentationFormat>
  <Paragraphs>144</Paragraphs>
  <Slides>13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9" baseType="lpstr">
      <vt:lpstr>Arial</vt:lpstr>
      <vt:lpstr>宋体</vt:lpstr>
      <vt:lpstr>Wingdings</vt:lpstr>
      <vt:lpstr>Calibri</vt:lpstr>
      <vt:lpstr>微软雅黑</vt:lpstr>
      <vt:lpstr>Calibri</vt:lpstr>
      <vt:lpstr>Georgia</vt:lpstr>
      <vt:lpstr>汉仪魏碑简</vt:lpstr>
      <vt:lpstr>汉仪楷体简</vt:lpstr>
      <vt:lpstr>Comic Sans MS</vt:lpstr>
      <vt:lpstr>Vijaya</vt:lpstr>
      <vt:lpstr>Times New Roman</vt:lpstr>
      <vt:lpstr>Arial</vt:lpstr>
      <vt:lpstr>Arial Unicode MS</vt:lpstr>
      <vt:lpstr>Segoe Print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《How many?》Part B PPT教学课件(第6课时)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3</cp:revision>
  <cp:lastPrinted>2022-05-22T15:09:00Z</cp:lastPrinted>
  <dcterms:created xsi:type="dcterms:W3CDTF">2022-05-22T15:09:00Z</dcterms:created>
  <dcterms:modified xsi:type="dcterms:W3CDTF">2023-02-23T01:52:12Z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ICV">
    <vt:lpwstr>A56FA30A044F46759B14C617EC3F2783</vt:lpwstr>
  </property>
  <property fmtid="{D5CDD505-2E9C-101B-9397-08002B2CF9AE}" pid="7" name="KSOProductBuildVer">
    <vt:lpwstr>2052-11.1.0.13703</vt:lpwstr>
  </property>
</Properties>
</file>