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6" r:id="rId5"/>
    <p:sldId id="267" r:id="rId6"/>
    <p:sldId id="269" r:id="rId7"/>
    <p:sldId id="270" r:id="rId8"/>
    <p:sldId id="272" r:id="rId9"/>
    <p:sldId id="292" r:id="rId10"/>
    <p:sldId id="279" r:id="rId11"/>
    <p:sldId id="293" r:id="rId12"/>
    <p:sldId id="294" r:id="rId13"/>
    <p:sldId id="295" r:id="rId14"/>
    <p:sldId id="296" r:id="rId15"/>
    <p:sldId id="297" r:id="rId16"/>
    <p:sldId id="278" r:id="rId17"/>
    <p:sldId id="286" r:id="rId18"/>
    <p:sldId id="287" r:id="rId19"/>
    <p:sldId id="298" r:id="rId20"/>
    <p:sldId id="290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79513" y="648787"/>
            <a:ext cx="8784976" cy="5948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9464" y="641430"/>
            <a:ext cx="824555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school</a:t>
            </a:r>
            <a:endParaRPr lang="zh-CN" altLang="en-US" sz="66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9108" y="3964119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G:\RESOURCE\UNIT1\JPG\U1ALEAR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493" y="1628800"/>
            <a:ext cx="6911891" cy="376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193033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do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098" name="Picture 2" descr="E:\任务\18\18下\课件\人教四下\U1\tif\do 1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95736" y="1268760"/>
            <a:ext cx="4300538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67744" y="4869160"/>
            <a:ext cx="4824536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library.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a book.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0232" y="2529260"/>
            <a:ext cx="2483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Shhh…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quiet!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39752" y="4437112"/>
            <a:ext cx="4824536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teachers</a:t>
            </a:r>
            <a:r>
              <a:rPr lang="en-US" altLang="zh-CN" sz="24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office.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Say hello.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8712" y="2529260"/>
            <a:ext cx="2483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Hi, Miss White.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E:\任务\18\18下\课件\人教四下\U1\tif\do 2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397633" y="974647"/>
            <a:ext cx="3988693" cy="310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660232" y="2529260"/>
            <a:ext cx="2483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Yeah!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win!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E:\任务\18\18下\课件\人教四下\U1\tif\do 3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26569" y="941718"/>
            <a:ext cx="3974405" cy="317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39752" y="443711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playground.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660232" y="2529260"/>
            <a:ext cx="2483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Wow!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Beautiful!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E:\任务\18\18下\课件\人教四下\U1\tif\do 4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39752" y="962985"/>
            <a:ext cx="3926780" cy="313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39752" y="443711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garden.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Water the flowers.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任务\18\18下\课件\人教四下\U1\tif\do 合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EBE4"/>
              </a:clrFrom>
              <a:clrTo>
                <a:srgbClr val="FFEBE4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259632" y="1340768"/>
            <a:ext cx="6095919" cy="456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395536" y="1576387"/>
            <a:ext cx="252028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5678" y="2388944"/>
            <a:ext cx="81387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1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the library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next to the teachers' office.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Where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What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When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have an Art room?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—Yes, we do.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Are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		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Can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Do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3654" y="251379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3568" y="4117136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5852" y="1400955"/>
            <a:ext cx="91468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3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My classroom is on the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floor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one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	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first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two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Go to the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office.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Hand in the homework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teacher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teacher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teachers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b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Here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football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my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552" y="1537628"/>
            <a:ext cx="483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2636912"/>
            <a:ext cx="479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552" y="3717032"/>
            <a:ext cx="479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1662" y="1380345"/>
            <a:ext cx="91468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6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to the playground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Going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Go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Goes</a:t>
            </a:r>
            <a:b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7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Look!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The library 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the second floor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 </a:t>
            </a:r>
            <a:b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on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in   		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at</a:t>
            </a:r>
            <a:b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      ) 8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—Is this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your school?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—Yes,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is.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this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that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     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	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C. 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it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484784"/>
            <a:ext cx="483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032" y="2564904"/>
            <a:ext cx="479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3717032"/>
            <a:ext cx="479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505" y="1700808"/>
            <a:ext cx="86186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first floor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 floor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office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  library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—Where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s…?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—It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s…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7584" y="2080587"/>
            <a:ext cx="7920037" cy="350865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听、说、认读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个学校场馆词语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teachers’office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个地点短语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floor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second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floor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在语境中正确运用这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个词语来描述学校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教室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、场馆的位置。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在图片的帮助下听懂指令并做出相应的动作。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75856" y="4869160"/>
            <a:ext cx="23903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first floor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G:\RESOURCE\UNIT1\JPG\NEXTTO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451334" y="1484783"/>
            <a:ext cx="4033266" cy="30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38186" y="5589241"/>
            <a:ext cx="821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一楼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RESOURCE\UNIT1\JPG\SECONDFL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123728" y="1196752"/>
            <a:ext cx="4248472" cy="318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2771800" y="4869160"/>
            <a:ext cx="3094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 floor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186" y="5622339"/>
            <a:ext cx="821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二楼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linanaa\18年发片文件2\18AQ3RB4小学全易通人教四下@张丹丹\tp\teacher office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9CC83"/>
              </a:clrFrom>
              <a:clrTo>
                <a:srgbClr val="E9CC8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91780" y="1062406"/>
            <a:ext cx="3528392" cy="29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416983" y="4365104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teachers’office</a:t>
            </a:r>
            <a:endParaRPr lang="zh-CN" altLang="en-US" sz="3600" b="1"/>
          </a:p>
        </p:txBody>
      </p:sp>
      <p:sp>
        <p:nvSpPr>
          <p:cNvPr id="13" name="TextBox 12"/>
          <p:cNvSpPr txBox="1"/>
          <p:nvPr/>
        </p:nvSpPr>
        <p:spPr>
          <a:xfrm>
            <a:off x="3419872" y="5199583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教室办公室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192.168.0.80\Spark\小学英语素材库\1 小英图库\☆ 小英 四色图库（不断更新）\7 地点场所方位位置\图书馆 (2)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DCDA2"/>
              </a:clrFrom>
              <a:clrTo>
                <a:srgbClr val="EDCDA2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38512" y="1257058"/>
            <a:ext cx="3704445" cy="27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465836" y="4293096"/>
            <a:ext cx="1706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50154" y="5127575"/>
            <a:ext cx="247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12600" y="124968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990" y="2084535"/>
            <a:ext cx="2390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 floor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990" y="263623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一楼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5261" y="2730187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二楼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990" y="4366845"/>
            <a:ext cx="2390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教室办公室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97366" y="3819815"/>
            <a:ext cx="1425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library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7366" y="4366845"/>
            <a:ext cx="16068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5148064" y="2086276"/>
            <a:ext cx="3094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 floor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990" y="378227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teachers’office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92.168.0.80\Spark\小学英语素材库\1 小英图库\☆ 小英 四色图库（不断更新）\1 人物\单个人物\青少年\陈洁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166333" y="2132856"/>
            <a:ext cx="2139925" cy="253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192.168.0.80\Spark\小学英语素材库\1 小英图库\☆ 小英 四色图库（不断更新）\☆ 课文图\人教 六下 2016\萨拉.tif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39552" y="1772816"/>
            <a:ext cx="203375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2744880" y="1736812"/>
            <a:ext cx="3843344" cy="1008112"/>
          </a:xfrm>
          <a:prstGeom prst="wedgeEllipseCallout">
            <a:avLst>
              <a:gd name="adj1" fmla="val -68577"/>
              <a:gd name="adj2" fmla="val 100981"/>
            </a:avLst>
          </a:prstGeom>
          <a:noFill/>
          <a:ln w="19050">
            <a:solidFill>
              <a:srgbClr val="00B0F0"/>
            </a:solidFill>
          </a:ln>
        </p:spPr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835696" y="4437112"/>
            <a:ext cx="3672408" cy="1440160"/>
          </a:xfrm>
          <a:prstGeom prst="wedgeEllipseCallout">
            <a:avLst>
              <a:gd name="adj1" fmla="val 80388"/>
              <a:gd name="adj2" fmla="val -50503"/>
            </a:avLst>
          </a:prstGeom>
          <a:noFill/>
          <a:ln w="19050">
            <a:solidFill>
              <a:srgbClr val="00B0F0"/>
            </a:solidFill>
          </a:ln>
        </p:spPr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3618" y="4972527"/>
            <a:ext cx="3300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the library?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88325" y="2031231"/>
            <a:ext cx="458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on the first floor.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763688" y="1430463"/>
            <a:ext cx="5965006" cy="4374801"/>
            <a:chOff x="1415306" y="739912"/>
            <a:chExt cx="5965006" cy="4374801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80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on the first floor.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Where is the teachers</a:t>
                </a:r>
                <a:r>
                  <a:rPr lang="en-US" altLang="zh-CN" sz="280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office? </a:t>
                </a:r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451310" y="2954473"/>
              <a:ext cx="5416706" cy="1076672"/>
              <a:chOff x="1295636" y="3323610"/>
              <a:chExt cx="5416706" cy="1076672"/>
            </a:xfrm>
          </p:grpSpPr>
          <p:sp>
            <p:nvSpPr>
              <p:cNvPr id="15" name="KSO_Shape"/>
              <p:cNvSpPr/>
              <p:nvPr/>
            </p:nvSpPr>
            <p:spPr>
              <a:xfrm flipV="1">
                <a:off x="1331640" y="3323610"/>
                <a:ext cx="5344699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95636" y="3769271"/>
                <a:ext cx="541670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Oh! Where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your classroom?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KSO_Shape"/>
            <p:cNvSpPr/>
            <p:nvPr/>
          </p:nvSpPr>
          <p:spPr>
            <a:xfrm flipH="1" flipV="1">
              <a:off x="2351410" y="3923354"/>
              <a:ext cx="5028902" cy="1191359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2699792" y="5157192"/>
            <a:ext cx="4801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on the second floor.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81a93b9-4fa4-446b-9933-adbf18cd106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B0F0"/>
          </a:solidFill>
        </a:ln>
      </a:spPr>
      <a:bodyPr anchor="ctr"/>
      <a:lstStyle>
        <a:defPPr algn="ctr" eaLnBrk="0" fontAlgn="base" hangingPunct="0">
          <a:spcBef>
            <a:spcPct val="0"/>
          </a:spcBef>
          <a:spcAft>
            <a:spcPct val="0"/>
          </a:spcAft>
          <a:defRPr b="1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1736</Words>
  <Application>WPS 演示</Application>
  <PresentationFormat>全屏显示(4:3)</PresentationFormat>
  <Paragraphs>144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Arial Unicode MS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2021-02-09T10:06:00Z</cp:lastPrinted>
  <dcterms:created xsi:type="dcterms:W3CDTF">2021-02-09T10:06:00Z</dcterms:created>
  <dcterms:modified xsi:type="dcterms:W3CDTF">2023-02-24T00:52:26Z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7697B8D8E5AE43CBB9BCD9533AA4F54B</vt:lpwstr>
  </property>
  <property fmtid="{D5CDD505-2E9C-101B-9397-08002B2CF9AE}" pid="7" name="KSOProductBuildVer">
    <vt:lpwstr>2052-11.1.0.13703</vt:lpwstr>
  </property>
</Properties>
</file>