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90" r:id="rId4"/>
    <p:sldId id="260" r:id="rId5"/>
    <p:sldId id="316" r:id="rId6"/>
    <p:sldId id="327" r:id="rId7"/>
    <p:sldId id="328" r:id="rId8"/>
    <p:sldId id="329" r:id="rId9"/>
    <p:sldId id="266" r:id="rId10"/>
    <p:sldId id="330" r:id="rId12"/>
    <p:sldId id="331" r:id="rId13"/>
    <p:sldId id="319" r:id="rId14"/>
    <p:sldId id="332" r:id="rId15"/>
    <p:sldId id="333" r:id="rId16"/>
    <p:sldId id="334" r:id="rId17"/>
    <p:sldId id="335" r:id="rId18"/>
    <p:sldId id="336" r:id="rId19"/>
    <p:sldId id="280" r:id="rId20"/>
    <p:sldId id="286" r:id="rId21"/>
    <p:sldId id="28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ping" initials="w" lastIdx="0" clrIdx="0"/>
  <p:cmAuthor id="1" name="全易通" initials="QYT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179513" y="648787"/>
            <a:ext cx="8784976" cy="59485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hyperlink" Target="Unit1%20read%20and%20fill%20in%20the%20table%20PartB.swf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hyperlink" Target="Unit1%20listen%20and%20number%20PartB.swf" TargetMode="Externa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hyperlink" Target="Unit1%20listen%20and%20number%20PartB.swf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hyperlink" Target="Unit1%20lets%20sing%20PartB.swf" TargetMode="Externa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hyperlink" Target="Unit1%20read%20and%20fill%20in%20the%20table%20PartB.swf" TargetMode="Externa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hyperlink" Target="Unit1%20read%20and%20fill%20in%20the%20table%20PartB.sw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2240" y="922272"/>
            <a:ext cx="954026" cy="8046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39" y="3418573"/>
            <a:ext cx="6659595" cy="165671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9464" y="641430"/>
            <a:ext cx="824555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 </a:t>
            </a:r>
            <a:endParaRPr lang="en-US" altLang="zh-CN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school</a:t>
            </a:r>
            <a:endParaRPr lang="zh-CN" altLang="en-US" sz="66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09108" y="3964119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课</a:t>
            </a:r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G:\RESOURCE\UNIT1\JPG\U1BFILL.JP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0540" y="1140338"/>
            <a:ext cx="8372048" cy="48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852791" y="2196153"/>
            <a:ext cx="11640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/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Computer 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Room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3635896" y="3055265"/>
            <a:ext cx="7943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/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Gym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6380520" y="2139107"/>
            <a:ext cx="12701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/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Classroom 2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6625461" y="2932155"/>
            <a:ext cx="7803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Music 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Room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1403529" y="3966155"/>
            <a:ext cx="25928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you have a library?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Yes. The library is on the second floor.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4899204" y="3966155"/>
            <a:ext cx="29626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Where is the teachers</a:t>
            </a:r>
            <a:r>
              <a:rPr lang="en-US" altLang="zh-CN" sz="16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office? The teachers</a:t>
            </a:r>
            <a:r>
              <a:rPr lang="en-US" altLang="zh-CN" sz="16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 office is next to the library.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1403528" y="4974267"/>
            <a:ext cx="31430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Do you have an art room?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Yes. The art room is next to 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gym.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1"/>
          <p:cNvSpPr>
            <a:spLocks noChangeArrowheads="1"/>
          </p:cNvSpPr>
          <p:nvPr/>
        </p:nvSpPr>
        <p:spPr bwMode="auto">
          <a:xfrm>
            <a:off x="4951591" y="5013176"/>
            <a:ext cx="27887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Where is Classroom 1? 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Classroom 1 is under the 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teachers</a:t>
            </a:r>
            <a:r>
              <a:rPr lang="en-US" altLang="zh-CN" sz="16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 office.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406041" y="3055265"/>
            <a:ext cx="2939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903007" y="2289786"/>
            <a:ext cx="2519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292080" y="2226350"/>
            <a:ext cx="2939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286181" y="3018438"/>
            <a:ext cx="2939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 and write.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1" descr="G:\RESOURCE\UNIT1\JPG\U1BWRIT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623" y="2444396"/>
            <a:ext cx="2889488" cy="300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/>
          <a:srcRect b="50000"/>
          <a:stretch>
            <a:fillRect/>
          </a:stretch>
        </p:blipFill>
        <p:spPr bwMode="auto">
          <a:xfrm>
            <a:off x="3920097" y="2420888"/>
            <a:ext cx="4684351" cy="196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993122" y="4649092"/>
            <a:ext cx="4501916" cy="765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431965" y="1326286"/>
            <a:ext cx="828853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Please try to write the right sentence.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1" descr="G:\RESOURCE\UNIT1\JPG\U1BWRIT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623" y="2444396"/>
            <a:ext cx="2889488" cy="300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419872" y="2852936"/>
            <a:ext cx="547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</a:t>
            </a:r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345853" y="980728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Let</a:t>
            </a:r>
            <a:r>
              <a:rPr lang="en-US" altLang="zh-CN" sz="2800" b="1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 try!</a:t>
            </a:r>
            <a:endParaRPr lang="zh-CN" altLang="en-US" sz="28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9872" y="4777988"/>
            <a:ext cx="547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</a:t>
            </a:r>
            <a:endParaRPr lang="zh-CN" altLang="en-US" sz="2800"/>
          </a:p>
        </p:txBody>
      </p:sp>
      <p:sp>
        <p:nvSpPr>
          <p:cNvPr id="13" name="矩形 12"/>
          <p:cNvSpPr/>
          <p:nvPr/>
        </p:nvSpPr>
        <p:spPr>
          <a:xfrm>
            <a:off x="3417904" y="3769876"/>
            <a:ext cx="547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6006" y="39171"/>
            <a:ext cx="3971988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50669" y="129752"/>
              <a:ext cx="237525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</a:t>
              </a:r>
              <a:r>
                <a:rPr lang="en-US" altLang="zh-CN" sz="400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 check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number.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1" descr="G:\RESOURCE\UNIT1\JPG\U1BNUMBE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2492896"/>
            <a:ext cx="8029037" cy="2592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G:\RESOURCE\UNIT1\JPG\U1BNUMBE.JP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2492896"/>
            <a:ext cx="8029037" cy="2592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45853" y="980728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Check the answers.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95736" y="2708920"/>
            <a:ext cx="4058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093257" y="2708920"/>
            <a:ext cx="4058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156176" y="2708920"/>
            <a:ext cx="4058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100392" y="2752110"/>
            <a:ext cx="4058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 and circle.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 descr="G:\RESOURCE\UNIT1\JPG\U1BCIRCL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86041" y="2348880"/>
            <a:ext cx="4118408" cy="2872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67544" y="2204244"/>
            <a:ext cx="4018001" cy="296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509710" y="2204244"/>
            <a:ext cx="576262" cy="5762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6006" y="39171"/>
            <a:ext cx="3971988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11735" y="129752"/>
              <a:ext cx="205312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</a:t>
              </a:r>
              <a:r>
                <a:rPr lang="en-US" altLang="zh-CN" sz="400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 sing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17507" y="2021750"/>
            <a:ext cx="810898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7070" y="1628800"/>
            <a:ext cx="82793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读懂四组句子，并按照读到的信息正确填充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建筑结构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727" y="2708920"/>
            <a:ext cx="6010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Write the right English sentences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3414" y="5158933"/>
            <a:ext cx="3746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学会唱歌曲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school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3804360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熟练地听、说本单元对话部分的主要句型；能够听、说、认读词汇部分的所有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单词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853" y="2463279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Read and write the sentences on Page 9.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3399383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Listen and learn to sing the song ”Our school”.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853" y="1844824"/>
            <a:ext cx="82585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Review what we learned in this class.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preview Part C Story time. 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306300" y="11785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55576" y="1836688"/>
            <a:ext cx="768667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能够读懂四组句子，并按照读到的信息正确填充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  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结构图；能够按照意群和正确的语音、语调朗读四组句子。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能够看图、读句子，并依照示范仿写句子。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检测部分要求学生能够熟练地听、说本单元对话部分的主要句型；能够听、说、认读词汇部分的所有单词。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能够学会唱歌曲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school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76166" y="5088689"/>
            <a:ext cx="3904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computer room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1" descr="G:\RESOURCE\UNIT1\JPG\COMPROOM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323045" y="1772816"/>
            <a:ext cx="4129275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64157" y="1764105"/>
            <a:ext cx="2623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words: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G:\RESOURCE\UNIT1\JPG\MUSICROO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267744" y="1077971"/>
            <a:ext cx="4608057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347864" y="4941168"/>
            <a:ext cx="29315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music room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G:\RESOURCE\UNIT1\JPG\ARTROOM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411760" y="1052736"/>
            <a:ext cx="4536504" cy="340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347864" y="4941168"/>
            <a:ext cx="2242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art room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03848" y="4941168"/>
            <a:ext cx="2862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playground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 descr="G:\RESOURCE\UNIT1\JPG\PLAYGROU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688" y="1340768"/>
            <a:ext cx="554355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87489" y="1764105"/>
            <a:ext cx="2177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Sentence: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664" y="2996952"/>
            <a:ext cx="71678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—Do you have a music room?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Yes, we do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on the first floor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7" y="39171"/>
            <a:ext cx="4032447" cy="936631"/>
            <a:chOff x="2527122" y="52291"/>
            <a:chExt cx="3822349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527122" y="129752"/>
              <a:ext cx="38223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Read and write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Picture 1" descr="G:\RESOURCE\UNIT1\JPG\U1BFILL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96749" y="2205260"/>
            <a:ext cx="6150502" cy="352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Read and fill in the table.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" descr="G:\RESOURCE\UNIT1\JPG\U1BFILL.JP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584" y="1844824"/>
            <a:ext cx="7029934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45853" y="980728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Check the answers.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83ffb84-b493-4664-9dfc-8f2773b2256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1207</Words>
  <Application>WPS 演示</Application>
  <PresentationFormat>全屏显示(4:3)</PresentationFormat>
  <Paragraphs>118</Paragraphs>
  <Slides>19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微软雅黑</vt:lpstr>
      <vt:lpstr>Arial Unicode MS</vt:lpstr>
      <vt:lpstr>Gulim</vt:lpstr>
      <vt:lpstr>Malgun Gothic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2021-02-09T10:06:00Z</cp:lastPrinted>
  <dcterms:created xsi:type="dcterms:W3CDTF">2021-02-09T10:06:00Z</dcterms:created>
  <dcterms:modified xsi:type="dcterms:W3CDTF">2023-02-24T00:55:45Z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49BAE492BDD6470688FA8BCD8BA764F9</vt:lpwstr>
  </property>
  <property fmtid="{D5CDD505-2E9C-101B-9397-08002B2CF9AE}" pid="7" name="KSOProductBuildVer">
    <vt:lpwstr>2052-11.1.0.13703</vt:lpwstr>
  </property>
</Properties>
</file>