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6" r:id="rId15"/>
    <p:sldId id="277" r:id="rId16"/>
    <p:sldId id="278" r:id="rId17"/>
    <p:sldId id="279" r:id="rId18"/>
    <p:sldId id="282" r:id="rId19"/>
    <p:sldId id="283" r:id="rId20"/>
    <p:sldId id="284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tiff"/><Relationship Id="rId1" Type="http://schemas.openxmlformats.org/officeDocument/2006/relationships/image" Target="../media/image9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tiff"/><Relationship Id="rId1" Type="http://schemas.openxmlformats.org/officeDocument/2006/relationships/image" Target="../media/image9.tif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image" Target="../media/image9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052736"/>
            <a:ext cx="9144000" cy="38318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time is it</a:t>
            </a:r>
            <a:r>
              <a:rPr lang="zh-CN" altLang="en-US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？</a:t>
            </a:r>
            <a:endParaRPr lang="zh-CN" altLang="en-US" sz="5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dirty="0"/>
              <a:t>Part A</a:t>
            </a:r>
            <a:endParaRPr lang="en-US" altLang="zh-CN" sz="3600" dirty="0"/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课时</a:t>
            </a:r>
            <a:endParaRPr lang="en-US" altLang="zh-CN" sz="36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9"/>
          <p:cNvSpPr>
            <a:spLocks noChangeArrowheads="1"/>
          </p:cNvSpPr>
          <p:nvPr/>
        </p:nvSpPr>
        <p:spPr bwMode="auto">
          <a:xfrm>
            <a:off x="4093420" y="1656618"/>
            <a:ext cx="4176712" cy="1050925"/>
          </a:xfrm>
          <a:prstGeom prst="wedgeRoundRectCallout">
            <a:avLst>
              <a:gd name="adj1" fmla="val 10330"/>
              <a:gd name="adj2" fmla="val 85844"/>
              <a:gd name="adj3" fmla="val 16667"/>
            </a:avLst>
          </a:prstGeom>
          <a:noFill/>
          <a:ln w="28575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Hi! School is over. Let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go to the playground.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20"/>
          <p:cNvSpPr>
            <a:spLocks noChangeArrowheads="1"/>
          </p:cNvSpPr>
          <p:nvPr/>
        </p:nvSpPr>
        <p:spPr bwMode="auto">
          <a:xfrm>
            <a:off x="1390537" y="2250343"/>
            <a:ext cx="842963" cy="457200"/>
          </a:xfrm>
          <a:prstGeom prst="wedgeRoundRectCallout">
            <a:avLst>
              <a:gd name="adj1" fmla="val 33211"/>
              <a:gd name="adj2" fmla="val 94426"/>
              <a:gd name="adj3" fmla="val 16667"/>
            </a:avLst>
          </a:prstGeom>
          <a:noFill/>
          <a:ln w="28575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OK.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\\10.10.10.8\Sparke\中小英事业部\小学英语素材库\新 素材库\002 小英图库\☆ 小英 四色图库（不断更新）\1 人物\单个人物\John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92652" y="3262015"/>
            <a:ext cx="1178248" cy="1974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\\10.10.10.8\Sparke\中小英事业部\小学英语素材库\新 素材库\002 小英图库\☆ 小英 四色图库（不断更新）\1 人物\单个人物\Wu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85733" y="3161984"/>
            <a:ext cx="1874035" cy="215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21"/>
          <p:cNvSpPr>
            <a:spLocks noChangeArrowheads="1"/>
          </p:cNvSpPr>
          <p:nvPr/>
        </p:nvSpPr>
        <p:spPr bwMode="auto">
          <a:xfrm>
            <a:off x="4932040" y="1677564"/>
            <a:ext cx="3816350" cy="668338"/>
          </a:xfrm>
          <a:prstGeom prst="wedgeRoundRectCallout">
            <a:avLst>
              <a:gd name="adj1" fmla="val -9534"/>
              <a:gd name="adj2" fmla="val 135136"/>
              <a:gd name="adj3" fmla="val 16667"/>
            </a:avLst>
          </a:prstGeom>
          <a:solidFill>
            <a:schemeClr val="bg1"/>
          </a:solidFill>
          <a:ln w="38100">
            <a:solidFill>
              <a:srgbClr val="00B0F0"/>
            </a:solidFill>
            <a:miter lim="800000"/>
          </a:ln>
        </p:spPr>
        <p:txBody>
          <a:bodyPr anchor="ctr" anchorCtr="1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 time is it now?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22"/>
          <p:cNvSpPr>
            <a:spLocks noChangeArrowheads="1"/>
          </p:cNvSpPr>
          <p:nvPr/>
        </p:nvSpPr>
        <p:spPr bwMode="auto">
          <a:xfrm>
            <a:off x="3154440" y="5326614"/>
            <a:ext cx="2592387" cy="576263"/>
          </a:xfrm>
          <a:prstGeom prst="wedgeRoundRectCallout">
            <a:avLst>
              <a:gd name="adj1" fmla="val -50297"/>
              <a:gd name="adj2" fmla="val -129795"/>
              <a:gd name="adj3" fmla="val 16667"/>
            </a:avLst>
          </a:prstGeom>
          <a:solidFill>
            <a:schemeClr val="bg1"/>
          </a:solidFill>
          <a:ln w="38100">
            <a:solidFill>
              <a:srgbClr val="00B0F0"/>
            </a:solidFill>
            <a:miter lim="800000"/>
          </a:ln>
        </p:spPr>
        <p:txBody>
          <a:bodyPr anchor="ctr" anchorCtr="1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5 o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clock.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\\10.10.10.8\Sparke\中小英事业部\小学英语素材库\新 素材库\002 小英图库\☆ 小英 四色图库（不断更新）\1 人物\单个人物\John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92652" y="3262015"/>
            <a:ext cx="1178248" cy="1974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\\10.10.10.8\Sparke\中小英事业部\小学英语素材库\新 素材库\002 小英图库\☆ 小英 四色图库（不断更新）\1 人物\单个人物\Wu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85733" y="3161984"/>
            <a:ext cx="1874035" cy="215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3"/>
          <p:cNvSpPr>
            <a:spLocks noChangeArrowheads="1"/>
          </p:cNvSpPr>
          <p:nvPr/>
        </p:nvSpPr>
        <p:spPr bwMode="auto">
          <a:xfrm>
            <a:off x="2783792" y="1265684"/>
            <a:ext cx="3671887" cy="747712"/>
          </a:xfrm>
          <a:prstGeom prst="wedgeRoundRectCallout">
            <a:avLst>
              <a:gd name="adj1" fmla="val -62575"/>
              <a:gd name="adj2" fmla="val -29066"/>
              <a:gd name="adj3" fmla="val 16667"/>
            </a:avLst>
          </a:prstGeom>
          <a:solidFill>
            <a:schemeClr val="bg1"/>
          </a:solidFill>
          <a:ln w="38100">
            <a:solidFill>
              <a:srgbClr val="00B0F0"/>
            </a:solidFill>
            <a:miter lim="800000"/>
          </a:ln>
        </p:spPr>
        <p:txBody>
          <a:bodyPr lIns="18000" rIns="18000" anchor="ctr" anchorCtr="1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Time to go home, kids.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25"/>
          <p:cNvSpPr>
            <a:spLocks noChangeArrowheads="1"/>
          </p:cNvSpPr>
          <p:nvPr/>
        </p:nvSpPr>
        <p:spPr bwMode="auto">
          <a:xfrm>
            <a:off x="5363145" y="2636912"/>
            <a:ext cx="3095625" cy="504825"/>
          </a:xfrm>
          <a:prstGeom prst="wedgeRoundRectCallout">
            <a:avLst>
              <a:gd name="adj1" fmla="val 10952"/>
              <a:gd name="adj2" fmla="val 120714"/>
              <a:gd name="adj3" fmla="val 16667"/>
            </a:avLst>
          </a:prstGeom>
          <a:solidFill>
            <a:schemeClr val="bg1"/>
          </a:solidFill>
          <a:ln w="38100">
            <a:solidFill>
              <a:srgbClr val="00B0F0"/>
            </a:solidFill>
            <a:miter lim="800000"/>
          </a:ln>
        </p:spPr>
        <p:txBody>
          <a:bodyPr anchor="ctr" anchorCtr="1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time is it?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26"/>
          <p:cNvSpPr>
            <a:spLocks noChangeArrowheads="1"/>
          </p:cNvSpPr>
          <p:nvPr/>
        </p:nvSpPr>
        <p:spPr bwMode="auto">
          <a:xfrm>
            <a:off x="830499" y="5434611"/>
            <a:ext cx="3511550" cy="1044575"/>
          </a:xfrm>
          <a:prstGeom prst="wedgeRoundRectCallout">
            <a:avLst>
              <a:gd name="adj1" fmla="val -11796"/>
              <a:gd name="adj2" fmla="val -69101"/>
              <a:gd name="adj3" fmla="val 16667"/>
            </a:avLst>
          </a:prstGeom>
          <a:solidFill>
            <a:schemeClr val="bg1"/>
          </a:solidFill>
          <a:ln w="38100">
            <a:solidFill>
              <a:srgbClr val="00B0F0"/>
            </a:solidFill>
            <a:miter lim="800000"/>
          </a:ln>
        </p:spPr>
        <p:txBody>
          <a:bodyPr anchor="ctr" anchorCtr="1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6 o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clock.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time for dinner.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5337994" y="5804653"/>
            <a:ext cx="2298700" cy="504825"/>
          </a:xfrm>
          <a:prstGeom prst="wedgeRoundRectCallout">
            <a:avLst>
              <a:gd name="adj1" fmla="val 17139"/>
              <a:gd name="adj2" fmla="val -102363"/>
              <a:gd name="adj3" fmla="val 16667"/>
            </a:avLst>
          </a:prstGeom>
          <a:solidFill>
            <a:schemeClr val="bg1"/>
          </a:solidFill>
          <a:ln w="38100">
            <a:solidFill>
              <a:srgbClr val="00B0F0"/>
            </a:solidFill>
            <a:miter lim="800000"/>
          </a:ln>
        </p:spPr>
        <p:txBody>
          <a:bodyPr anchor="ctr" anchorCtr="1"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Oh! Let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go.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" descr="\\10.10.10.8\Sparke\中小英事业部\小学英语素材库\新 素材库\002 小英图库\☆ 小英 四色图库（不断更新）\1 人物\单个人物\John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1297" y="3573016"/>
            <a:ext cx="1178248" cy="1974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\\10.10.10.8\Sparke\中小英事业部\小学英语素材库\新 素材库\002 小英图库\☆ 小英 四色图库（不断更新）\1 人物\单个人物\Wu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31640" y="2996952"/>
            <a:ext cx="1874035" cy="215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\\10.10.10.8\Sparke\中小英事业部\小学英语素材库\新 素材库\002 小英图库\☆ 小英 四色图库（不断更新）\1 人物\单个人物\先生1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0998" y="1012293"/>
            <a:ext cx="1081087" cy="131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询问时间的句型：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194512" y="3356992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15816" y="4432119"/>
            <a:ext cx="46085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—What time is it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sz="2400" b="1" dirty="0" smtClean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s+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2774032" y="2132856"/>
            <a:ext cx="388620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What time is it now?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763688" y="1430463"/>
            <a:ext cx="5865170" cy="2514595"/>
            <a:chOff x="1415306" y="739912"/>
            <a:chExt cx="5865170" cy="2514595"/>
          </a:xfrm>
        </p:grpSpPr>
        <p:sp>
          <p:nvSpPr>
            <p:cNvPr id="13" name="KSO_Shape"/>
            <p:cNvSpPr/>
            <p:nvPr/>
          </p:nvSpPr>
          <p:spPr>
            <a:xfrm flipH="1">
              <a:off x="2185069" y="2177835"/>
              <a:ext cx="4547171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185069" y="2276872"/>
              <a:ext cx="48012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It</a:t>
              </a:r>
              <a:r>
                <a:rPr lang="en-US" altLang="zh-CN" sz="28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 10 o</a:t>
              </a:r>
              <a:r>
                <a:rPr lang="en-US" altLang="zh-CN" sz="28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clock.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415306" y="739912"/>
              <a:ext cx="5865170" cy="1171789"/>
              <a:chOff x="1118394" y="1257778"/>
              <a:chExt cx="5865170" cy="1171789"/>
            </a:xfrm>
          </p:grpSpPr>
          <p:sp>
            <p:nvSpPr>
              <p:cNvPr id="11" name="KSO_Shape"/>
              <p:cNvSpPr/>
              <p:nvPr/>
            </p:nvSpPr>
            <p:spPr>
              <a:xfrm>
                <a:off x="1118394" y="1257778"/>
                <a:ext cx="5865170" cy="1171789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190402" y="1384107"/>
                <a:ext cx="564914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What time is it? 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063916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515522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2763" y="1988840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询问时间的句型：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3688" y="3231790"/>
            <a:ext cx="46085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—What time is it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sz="2400" b="1" dirty="0" smtClean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s+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26731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play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624" y="2132856"/>
            <a:ext cx="6959020" cy="3128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2137" y="2204864"/>
            <a:ext cx="7848872" cy="1656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about what you have gained from this 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lesson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76345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5853" y="1442317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单项选择。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1403648" y="2089051"/>
            <a:ext cx="6264275" cy="3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) 1. —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it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 —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It's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7:00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A. What's time     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B. What time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C. What the time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) 2. It's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time 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music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class.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A. to      B. for       C. on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47664" y="2257708"/>
            <a:ext cx="4299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47664" y="4777988"/>
            <a:ext cx="4299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1880189"/>
            <a:ext cx="94553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Play roles with your classmates. Learn to ask the time.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18361" y="4869160"/>
            <a:ext cx="14574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lunch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60" y="5589241"/>
            <a:ext cx="190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午餐；午饭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2" descr="\\10.10.10.8\Sparke\中小英事业部\小学英语素材库\新 素材库\002 小英图库\☆ 小英 四色图库（不断更新）\1 人物\动作\吃喝\吃午饭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70462" y="1700808"/>
            <a:ext cx="2786409" cy="261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37049" y="5014917"/>
            <a:ext cx="30877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English class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69978" y="5838364"/>
            <a:ext cx="195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英语课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\\10.10.10.8\Sparke\中小英事业部\小学英语素材库\新 素材库\002 小英图库\☆ 小英 四色图库（不断更新）\1 人物\上课\英语老师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5073" y="1513019"/>
            <a:ext cx="2989798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774904" y="4669855"/>
            <a:ext cx="19782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/>
              <a:t>breakfast</a:t>
            </a:r>
            <a:endParaRPr lang="zh-CN" altLang="en-US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827918" y="5358577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早餐；早饭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317" y="2636912"/>
            <a:ext cx="2883408" cy="1798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582239" y="4763759"/>
            <a:ext cx="16914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dinner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26018" y="5589240"/>
            <a:ext cx="3846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（中午或晚上吃的）正餐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3" descr="\\10.10.10.8\Sparke\中小英事业部\小学英语素材库\新 素材库\002 小英图库\☆ 小英 四色图库（不断更新）\1 人物\动作\吃喝\吃晚饭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12905" y="1293079"/>
            <a:ext cx="3672408" cy="317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434764" y="4763759"/>
            <a:ext cx="19864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PE class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94170" y="5589240"/>
            <a:ext cx="3846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体育课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2" descr="\\10.10.10.8\Sparke\中小英事业部\小学英语素材库\新 素材库\002 小英图库\☆ 小英 四色图库（不断更新）\8 运动相关\体育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87824" y="2276872"/>
            <a:ext cx="3115592" cy="196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040425" y="4763759"/>
            <a:ext cx="27751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music class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94170" y="5589240"/>
            <a:ext cx="3846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音乐课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\\10.10.10.8\Sparke\中小英事业部\小学英语素材库\新 素材库\002 小英图库\☆ 小英 四色图库（不断更新）\1 人物\上课\音乐教室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80595" y="1772816"/>
            <a:ext cx="2825849" cy="251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67544" y="980728"/>
            <a:ext cx="25066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 words</a:t>
            </a:r>
            <a:endParaRPr lang="zh-CN" altLang="en-US" sz="3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2339752" y="1941860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339752" y="2787997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now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2339752" y="3634135"/>
            <a:ext cx="1720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 home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2339752" y="4478685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kid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2339752" y="5324822"/>
            <a:ext cx="18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en-US" altLang="zh-CN" sz="28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clock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4743227" y="1906935"/>
            <a:ext cx="1010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 束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4743227" y="2753072"/>
            <a:ext cx="1980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现在，目前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4743227" y="5291485"/>
            <a:ext cx="36375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表示整点） 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点钟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4743227" y="4445347"/>
            <a:ext cx="1010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 孩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0"/>
          <p:cNvSpPr>
            <a:spLocks noChangeArrowheads="1"/>
          </p:cNvSpPr>
          <p:nvPr/>
        </p:nvSpPr>
        <p:spPr bwMode="auto">
          <a:xfrm>
            <a:off x="4743227" y="3599210"/>
            <a:ext cx="1010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 家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254090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talk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2549" y="1700808"/>
            <a:ext cx="5897265" cy="3982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9f1c0af5-af21-41cb-89b3-7fb82eef2ea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810</Words>
  <Application>WPS 演示</Application>
  <PresentationFormat>全屏显示(4:3)</PresentationFormat>
  <Paragraphs>118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微软雅黑</vt:lpstr>
      <vt:lpstr>Gulim</vt:lpstr>
      <vt:lpstr>Malgun Gothic</vt:lpstr>
      <vt:lpstr>Arial Unicode MS</vt:lpstr>
      <vt:lpstr>黑体</vt:lpstr>
      <vt:lpstr>Arial Unicode MS</vt:lpstr>
      <vt:lpstr>Arial Black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2021-02-07T03:11:00Z</dcterms:created>
  <dcterms:modified xsi:type="dcterms:W3CDTF">2023-02-24T00:56:43Z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075E46CF5D4E4409A945FC0E6539DA4B</vt:lpwstr>
  </property>
</Properties>
</file>