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70" r:id="rId9"/>
    <p:sldId id="271" r:id="rId10"/>
    <p:sldId id="272" r:id="rId11"/>
    <p:sldId id="273" r:id="rId12"/>
    <p:sldId id="277" r:id="rId13"/>
    <p:sldId id="278" r:id="rId14"/>
    <p:sldId id="279" r:id="rId15"/>
    <p:sldId id="280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0" y="1052736"/>
            <a:ext cx="9144000" cy="38318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time is it</a:t>
            </a:r>
            <a:r>
              <a:rPr lang="zh-CN" altLang="en-US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？</a:t>
            </a:r>
            <a:endParaRPr lang="zh-CN" altLang="en-US" sz="5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dirty="0"/>
              <a:t>Part </a:t>
            </a:r>
            <a:r>
              <a:rPr lang="en-US" altLang="zh-CN" sz="3600" dirty="0" smtClean="0"/>
              <a:t>B</a:t>
            </a:r>
            <a:endParaRPr lang="en-US" altLang="zh-CN" sz="3600" dirty="0"/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课时</a:t>
            </a:r>
            <a:endParaRPr lang="en-US" altLang="zh-CN" sz="36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958169" y="-12678"/>
            <a:ext cx="5227661" cy="1096339"/>
            <a:chOff x="1986906" y="23795"/>
            <a:chExt cx="6074127" cy="55626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6906" y="23795"/>
              <a:ext cx="6074127" cy="556264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922174" y="112232"/>
              <a:ext cx="2524145" cy="359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play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6" y="1602403"/>
            <a:ext cx="5991225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03502" y="2708920"/>
            <a:ext cx="37607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23728" y="1340768"/>
          <a:ext cx="5253700" cy="4910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6455"/>
                <a:gridCol w="2987245"/>
              </a:tblGrid>
              <a:tr h="491017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Monday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  <a:tc hMerge="1">
                  <a:tcPr/>
                </a:tc>
              </a:tr>
              <a:tr h="49101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6:30a.m.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get up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</a:tr>
              <a:tr h="4910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7:20a.m.</a:t>
                      </a:r>
                      <a:endParaRPr lang="zh-CN" altLang="en-US" sz="2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go to school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0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8:30a.m.</a:t>
                      </a:r>
                      <a:endParaRPr lang="zh-CN" altLang="en-US" sz="2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English class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910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10:00a.m.</a:t>
                      </a:r>
                      <a:endParaRPr lang="zh-CN" altLang="en-US" sz="2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Chinese class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</a:tr>
              <a:tr h="4910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12:00p.m.</a:t>
                      </a:r>
                      <a:endParaRPr lang="zh-CN" altLang="en-US" sz="2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lunch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</a:tr>
              <a:tr h="4910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2:30p.m.</a:t>
                      </a:r>
                      <a:endParaRPr lang="zh-CN" altLang="en-US" sz="2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PE class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</a:tr>
              <a:tr h="4910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4:50p.m.</a:t>
                      </a:r>
                      <a:endParaRPr lang="zh-CN" altLang="en-US" sz="2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go home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</a:tr>
              <a:tr h="4910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6:30p.m.</a:t>
                      </a:r>
                      <a:endParaRPr lang="zh-CN" altLang="en-US" sz="2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dinner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</a:tr>
              <a:tr h="4910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9:00p.m.</a:t>
                      </a:r>
                      <a:endParaRPr lang="zh-CN" altLang="en-US" sz="2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go to bed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4" marR="91454"/>
                </a:tc>
              </a:tr>
            </a:tbl>
          </a:graphicData>
        </a:graphic>
      </p:graphicFrame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539552" y="807095"/>
            <a:ext cx="5780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我会读表格，判断句子正（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）误（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683568" y="1844824"/>
            <a:ext cx="838835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1. It's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6:30 a.m. It's time to get up.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2. It's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10:30 a.m. It's time for Chinese class.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3. It's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10:00 a.m. It's time for lunch.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4. It's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4:50 p.m. It's time to go home.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5. It's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9:00 p.m. It's time for bed.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99592" y="2636540"/>
            <a:ext cx="3850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99592" y="3244552"/>
            <a:ext cx="3850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99592" y="1988840"/>
            <a:ext cx="40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99592" y="3927177"/>
            <a:ext cx="40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99592" y="4581227"/>
            <a:ext cx="40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9505" y="1700808"/>
            <a:ext cx="86186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Compare(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 you with your classmates and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write an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essay. Use the words and sentence we learnt today.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get up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school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home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bed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—What time is it?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	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—It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s...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49295" y="5297699"/>
            <a:ext cx="17427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get up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\\10.10.10.8\Sparke\中小英事业部\小学英语素材库\新 素材库\002 小英图库\☆ 小英 四色图库（不断更新）\☆ 课文图\巅峰三年级 2017\起床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67343" y="2252362"/>
            <a:ext cx="2451323" cy="202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347864" y="4941168"/>
            <a:ext cx="30680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school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\\10.10.10.8\Sparke\中小英事业部\小学英语素材库\新 素材库\002 小英图库\☆ 小英 四色图库（不断更新）\1 人物\动作\上学去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32712" y="2348880"/>
            <a:ext cx="2623464" cy="181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347864" y="4941168"/>
            <a:ext cx="22557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home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\\10.10.10.8\Sparke\中小英事业部\小学英语素材库\新 素材库\002 小英图库\☆ 小英 四色图库（不断更新）\6 交通工具&amp;标志&amp;国旗\交通方式工具\bye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59832" y="2492896"/>
            <a:ext cx="3036176" cy="187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203848" y="4941168"/>
            <a:ext cx="24444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bed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\\10.10.10.8\Sparke\中小英事业部\小学英语素材库\新 素材库\002 小英图库\☆ 小英 四色图库（不断更新）\☆ 课文图\巅峰三年级 2017\睡觉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59832" y="1844824"/>
            <a:ext cx="3041674" cy="235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6" y="404664"/>
            <a:ext cx="3353708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18" name="矩形 17"/>
          <p:cNvSpPr/>
          <p:nvPr/>
        </p:nvSpPr>
        <p:spPr>
          <a:xfrm>
            <a:off x="683568" y="2564904"/>
            <a:ext cx="30680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school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5800" y="3501008"/>
            <a:ext cx="22557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home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2625" y="4437112"/>
            <a:ext cx="24444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 to bed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1700808"/>
            <a:ext cx="17427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get up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755576" y="1052736"/>
            <a:ext cx="3225800" cy="914400"/>
          </a:xfrm>
          <a:prstGeom prst="wedgeRoundRectCallout">
            <a:avLst>
              <a:gd name="adj1" fmla="val 61253"/>
              <a:gd name="adj2" fmla="val 54051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7:30. 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time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go to school.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 文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941" y="2420888"/>
            <a:ext cx="4175760" cy="2645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4800600" y="786408"/>
            <a:ext cx="3167063" cy="914400"/>
          </a:xfrm>
          <a:prstGeom prst="wedgeRoundRectCallout">
            <a:avLst>
              <a:gd name="adj1" fmla="val 23059"/>
              <a:gd name="adj2" fmla="val 82407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4:00. 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time to go home.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568" y="2276872"/>
            <a:ext cx="4322064" cy="3852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89640" y="1848272"/>
            <a:ext cx="6270792" cy="4052786"/>
            <a:chOff x="1958848" y="1300346"/>
            <a:chExt cx="6270792" cy="4052786"/>
          </a:xfrm>
        </p:grpSpPr>
        <p:sp>
          <p:nvSpPr>
            <p:cNvPr id="8" name="KSO_Shape"/>
            <p:cNvSpPr/>
            <p:nvPr/>
          </p:nvSpPr>
          <p:spPr>
            <a:xfrm flipH="1" flipV="1">
              <a:off x="2685024" y="3961194"/>
              <a:ext cx="3519217" cy="1391938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716440" y="4657163"/>
              <a:ext cx="364099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r>
                <a:rPr lang="en-US" altLang="zh-CN" sz="28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 time to get up.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958848" y="1300346"/>
              <a:ext cx="6270792" cy="1076672"/>
              <a:chOff x="1661936" y="1818212"/>
              <a:chExt cx="6270792" cy="1076672"/>
            </a:xfrm>
          </p:grpSpPr>
          <p:sp>
            <p:nvSpPr>
              <p:cNvPr id="14" name="KSO_Shape"/>
              <p:cNvSpPr/>
              <p:nvPr/>
            </p:nvSpPr>
            <p:spPr>
              <a:xfrm>
                <a:off x="1661936" y="1818212"/>
                <a:ext cx="4773392" cy="1076672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859220" y="1946209"/>
                <a:ext cx="507350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It</a:t>
                </a:r>
                <a:r>
                  <a:rPr lang="en-US" altLang="zh-CN" sz="2800" dirty="0" smtClean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’</a:t>
                </a: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 7 o</a:t>
                </a:r>
                <a:r>
                  <a:rPr lang="en-US" altLang="zh-CN" sz="2800" dirty="0" smtClean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’</a:t>
                </a: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clock.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151bcf8-3f38-416c-b213-292d845ddc2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867</Words>
  <Application>WPS 演示</Application>
  <PresentationFormat>全屏显示(4:3)</PresentationFormat>
  <Paragraphs>108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微软雅黑</vt:lpstr>
      <vt:lpstr>Gulim</vt:lpstr>
      <vt:lpstr>Malgun Gothic</vt:lpstr>
      <vt:lpstr>Arial Unicode MS</vt:lpstr>
      <vt:lpstr>Arial</vt:lpstr>
      <vt:lpstr>黑体</vt:lpstr>
      <vt:lpstr>Arial Unicode MS</vt:lpstr>
      <vt:lpstr>Arial Black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2021-02-07T03:11:00Z</dcterms:created>
  <dcterms:modified xsi:type="dcterms:W3CDTF">2023-02-24T00:58:15Z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8B9E3EB05C1D4A2088E66445AC28656D</vt:lpwstr>
  </property>
</Properties>
</file>