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4" r:id="rId19"/>
    <p:sldId id="285" r:id="rId20"/>
    <p:sldId id="286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9" autoAdjust="0"/>
    <p:restoredTop sz="94660"/>
  </p:normalViewPr>
  <p:slideViewPr>
    <p:cSldViewPr>
      <p:cViewPr varScale="1">
        <p:scale>
          <a:sx n="109" d="100"/>
          <a:sy n="109" d="100"/>
        </p:scale>
        <p:origin x="-17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0141" y="908720"/>
            <a:ext cx="9143999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</a:t>
            </a:r>
            <a:endParaRPr lang="en-US" altLang="zh-CN" sz="66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课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5536" y="2466762"/>
            <a:ext cx="7992888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询问是否许可的句型：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335699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19984" y="2206605"/>
            <a:ext cx="6072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go outside now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7544" y="4000996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其他？”用于征求他人意见，询问对方是否允许自己做某事，意为“我可以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吗？”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you can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you can't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47928" y="2636912"/>
            <a:ext cx="67691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是一个由情态动词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引导的一般疑问句。情态动词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没有人称和数的变化，后面必须跟动词原形。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763688" y="1430463"/>
            <a:ext cx="5865170" cy="2514595"/>
            <a:chOff x="1415306" y="739912"/>
            <a:chExt cx="5865170" cy="2514595"/>
          </a:xfrm>
        </p:grpSpPr>
        <p:sp>
          <p:nvSpPr>
            <p:cNvPr id="13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you can.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Can I go and play outside?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描述天气情况的句型：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335699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987824" y="2360712"/>
            <a:ext cx="427065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 cold outside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55614" y="4365104"/>
            <a:ext cx="610076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是一个描述天气状况的陈述句。句式“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描述天气的形容词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为“天气是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的”。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763688" y="1430463"/>
            <a:ext cx="5865170" cy="2514595"/>
            <a:chOff x="1415306" y="739912"/>
            <a:chExt cx="5865170" cy="2514595"/>
          </a:xfrm>
        </p:grpSpPr>
        <p:sp>
          <p:nvSpPr>
            <p:cNvPr id="13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Let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fly a kite!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It</a:t>
                </a:r>
                <a:r>
                  <a:rPr lang="en-US" altLang="zh-CN" sz="2800" dirty="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 warm today.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026" y="1868655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询问是否许可的句型：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55576" y="2636912"/>
            <a:ext cx="607249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go outside now?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3556191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描述天气情况的句型：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55576" y="4293096"/>
            <a:ext cx="427065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 cold outside.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6731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play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4588" y="1528763"/>
            <a:ext cx="4314825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2137" y="2204864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lesson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395536" y="1556792"/>
            <a:ext cx="3570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找出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不同类的一项。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395536" y="2132856"/>
            <a:ext cx="7704137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A. cool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B. warm		C. foot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A. sunny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B. windy		C. weather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A. world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B. New York	C. Sydney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A. hot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B. dinner		C. cold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A. rainy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B. nurse		C. teacher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43186" y="2277318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43186" y="2947243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43186" y="3567956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63823" y="4222006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27311" y="4831606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880189"/>
            <a:ext cx="9455335" cy="2196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roles with your classmates. Learn to describe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weather.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88170" y="4869160"/>
            <a:ext cx="11657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cool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0.10.10.8\Sparke\中小英事业部\小学英语素材库\新 素材库\002 小英图库\☆ 小英 四色图库（不断更新）\3 自然\凉爽的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872" y="1812359"/>
            <a:ext cx="2604169" cy="231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30808" y="4869160"/>
            <a:ext cx="976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hot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3 自然\hot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1880" y="2204864"/>
            <a:ext cx="1988864" cy="197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09040" y="4365104"/>
            <a:ext cx="14938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warm</a:t>
            </a:r>
            <a:endParaRPr lang="zh-CN" altLang="en-US" sz="3600" b="1" dirty="0"/>
          </a:p>
        </p:txBody>
      </p:sp>
      <p:pic>
        <p:nvPicPr>
          <p:cNvPr id="4" name="Picture 2" descr="\\10.10.10.8\Sparke\中小英事业部\小学英语素材库\新 素材库\002 小英图库\☆ 小英 四色图库（不断更新）\3 自然\温暖的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02777" y="1556792"/>
            <a:ext cx="1906397" cy="215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34628" y="4438853"/>
            <a:ext cx="1168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cold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3 自然\寒冷h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963" y="2252552"/>
            <a:ext cx="2160240" cy="169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67544" y="1440723"/>
            <a:ext cx="25066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words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339752" y="2335843"/>
            <a:ext cx="14622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outside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532214" y="2335843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在户外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339752" y="3520118"/>
            <a:ext cx="19108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careful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532214" y="3520118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 心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339752" y="4705980"/>
            <a:ext cx="15645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weather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532214" y="4705980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 气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9712" y="1484784"/>
            <a:ext cx="4852416" cy="234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97386" y="4112583"/>
            <a:ext cx="4858512" cy="234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45792" y="2258568"/>
            <a:ext cx="4852416" cy="2340864"/>
          </a:xfrm>
          <a:prstGeom prst="rect">
            <a:avLst/>
          </a:prstGeom>
        </p:spPr>
      </p:pic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755576" y="908720"/>
            <a:ext cx="2241550" cy="863600"/>
          </a:xfrm>
          <a:prstGeom prst="wedgeRoundRectCallout">
            <a:avLst>
              <a:gd name="adj1" fmla="val 35481"/>
              <a:gd name="adj2" fmla="val 84972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Mum ,what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time is it?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6372200" y="1452563"/>
            <a:ext cx="2293937" cy="490537"/>
          </a:xfrm>
          <a:prstGeom prst="wedgeRoundRectCallout">
            <a:avLst>
              <a:gd name="adj1" fmla="val -60556"/>
              <a:gd name="adj2" fmla="val 38000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11:00.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755576" y="4941888"/>
            <a:ext cx="2305050" cy="990600"/>
          </a:xfrm>
          <a:prstGeom prst="wedgeRoundRectCallout">
            <a:avLst>
              <a:gd name="adj1" fmla="val 37549"/>
              <a:gd name="adj2" fmla="val -79006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go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outside now?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5568925" y="5204867"/>
            <a:ext cx="3097212" cy="960437"/>
          </a:xfrm>
          <a:prstGeom prst="wedgeRoundRectCallout">
            <a:avLst>
              <a:gd name="adj1" fmla="val -28234"/>
              <a:gd name="adj2" fmla="val -93954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No,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can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cold outside.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7704" y="2559995"/>
            <a:ext cx="4858512" cy="2346960"/>
          </a:xfrm>
          <a:prstGeom prst="rect">
            <a:avLst/>
          </a:prstGeom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827584" y="1124744"/>
            <a:ext cx="4275137" cy="460375"/>
          </a:xfrm>
          <a:prstGeom prst="wedgeRoundRectCallout">
            <a:avLst>
              <a:gd name="adj1" fmla="val 27638"/>
              <a:gd name="adj2" fmla="val 241202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Have some lunch , Mike.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395536" y="5301208"/>
            <a:ext cx="2674937" cy="866775"/>
          </a:xfrm>
          <a:prstGeom prst="wedgeRoundRectCallout">
            <a:avLst>
              <a:gd name="adj1" fmla="val -2043"/>
              <a:gd name="adj2" fmla="val -115348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OK.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soup?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5940152" y="1354931"/>
            <a:ext cx="2732088" cy="541338"/>
          </a:xfrm>
          <a:prstGeom prst="wedgeRoundRectCallout">
            <a:avLst>
              <a:gd name="adj1" fmla="val -98161"/>
              <a:gd name="adj2" fmla="val 18255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you can.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5652120" y="5445224"/>
            <a:ext cx="2808288" cy="863600"/>
          </a:xfrm>
          <a:prstGeom prst="wedgeRoundRectCallout">
            <a:avLst>
              <a:gd name="adj1" fmla="val -26893"/>
              <a:gd name="adj2" fmla="val -81856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 careful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very hot.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PP_MARK_KEY" val="a0741421-04ec-4444-a3e2-78316fafe2d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全屏显示(4:3)</PresentationFormat>
  <Paragraphs>123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黑体</vt:lpstr>
      <vt:lpstr>Arial Unicode MS</vt:lpstr>
      <vt:lpstr>Arial Black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dcterms:created xsi:type="dcterms:W3CDTF">2021-02-07T05:07:00Z</dcterms:created>
  <dcterms:modified xsi:type="dcterms:W3CDTF">2023-02-24T01:00:55Z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94CEF18496B849C6AE7ABE5518F3495C</vt:lpwstr>
  </property>
</Properties>
</file>