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263" r:id="rId3"/>
    <p:sldId id="264" r:id="rId4"/>
    <p:sldId id="265" r:id="rId5"/>
    <p:sldId id="266" r:id="rId6"/>
    <p:sldId id="267" r:id="rId7"/>
    <p:sldId id="268" r:id="rId8"/>
    <p:sldId id="271" r:id="rId9"/>
    <p:sldId id="273" r:id="rId10"/>
    <p:sldId id="275" r:id="rId11"/>
    <p:sldId id="276" r:id="rId12"/>
    <p:sldId id="277" r:id="rId13"/>
    <p:sldId id="278" r:id="rId14"/>
    <p:sldId id="280" r:id="rId15"/>
    <p:sldId id="281" r:id="rId16"/>
    <p:sldId id="282" r:id="rId17"/>
    <p:sldId id="283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29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9D11B-2E1A-42A2-8E84-7B6A1FBC21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250580-76D0-49C2-A12D-56C693760C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5.tiff"/><Relationship Id="rId3" Type="http://schemas.openxmlformats.org/officeDocument/2006/relationships/image" Target="../media/image15.tiff"/><Relationship Id="rId2" Type="http://schemas.openxmlformats.org/officeDocument/2006/relationships/image" Target="../media/image6.tiff"/><Relationship Id="rId1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78632" y="2438886"/>
            <a:ext cx="876536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10406" y="2538770"/>
            <a:ext cx="7777163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141" y="908720"/>
            <a:ext cx="9143999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Weather</a:t>
            </a:r>
            <a:endParaRPr lang="en-US" altLang="zh-CN" sz="66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课时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395536" y="2466762"/>
            <a:ext cx="7992888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描述天气状况的句型：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708920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14580" y="1988840"/>
            <a:ext cx="3025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It's hot and sunny.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87624" y="3429000"/>
            <a:ext cx="74882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是一个由“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It's+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表示天气状况的形容词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+and+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表示天气状况的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构成的简单并列句。在此句型中，用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表示天气，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动词要用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。两个形容词之间用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连接，如果有多个形容词出现，最后一个形容词之前用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 descr="\\192.168.0.80\Spark\小学英语素材库\1 小英图库\☆ 小英 四色图库（不断更新）\3 自然\雨雪天气\温暖的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7864" y="1430463"/>
            <a:ext cx="184441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2195736" y="4653136"/>
            <a:ext cx="4464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8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sunny and warm. 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958169" y="-12678"/>
            <a:ext cx="5227661" cy="1096339"/>
            <a:chOff x="1986906" y="23795"/>
            <a:chExt cx="6074127" cy="55626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6906" y="23795"/>
              <a:ext cx="6074127" cy="556264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922174" y="112232"/>
              <a:ext cx="2524145" cy="359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play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1575" y="1804988"/>
            <a:ext cx="680085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RESOURCE\UNIT3\JPG\U3BPLAY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7123" y="948755"/>
            <a:ext cx="8515625" cy="53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 rot="21415000">
            <a:off x="637397" y="2012815"/>
            <a:ext cx="190843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cold and windy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 rot="282667">
            <a:off x="952178" y="2800583"/>
            <a:ext cx="190843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hot and sunny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 rot="21154279">
            <a:off x="805820" y="3478598"/>
            <a:ext cx="190843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cloudy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 rot="570087">
            <a:off x="1036940" y="4303707"/>
            <a:ext cx="1908436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cold and snowy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 rot="21360777">
            <a:off x="707019" y="4977688"/>
            <a:ext cx="190843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rainy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 rot="476266">
            <a:off x="2976313" y="2016835"/>
            <a:ext cx="116128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Kunming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 rot="20941019">
            <a:off x="3062713" y="2677559"/>
            <a:ext cx="1161284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Harbin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 rot="21213043">
            <a:off x="3223822" y="3331601"/>
            <a:ext cx="116128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Shanghai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 rot="354043">
            <a:off x="3294425" y="4060616"/>
            <a:ext cx="116128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Qingdao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 rot="21117122">
            <a:off x="3266329" y="4883043"/>
            <a:ext cx="116128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Guiyang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23"/>
          <p:cNvSpPr>
            <a:spLocks noChangeArrowheads="1"/>
          </p:cNvSpPr>
          <p:nvPr/>
        </p:nvSpPr>
        <p:spPr bwMode="auto">
          <a:xfrm>
            <a:off x="4067944" y="1228725"/>
            <a:ext cx="4734804" cy="544091"/>
          </a:xfrm>
          <a:prstGeom prst="wedgeRoundRectCallout">
            <a:avLst>
              <a:gd name="adj1" fmla="val 2491"/>
              <a:gd name="adj2" fmla="val 80833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hot and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Harbin.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25"/>
          <p:cNvSpPr>
            <a:spLocks noChangeArrowheads="1"/>
          </p:cNvSpPr>
          <p:nvPr/>
        </p:nvSpPr>
        <p:spPr bwMode="auto">
          <a:xfrm>
            <a:off x="4716016" y="2081842"/>
            <a:ext cx="4086732" cy="929288"/>
          </a:xfrm>
          <a:prstGeom prst="wedgeRoundRectCallout">
            <a:avLst>
              <a:gd name="adj1" fmla="val 15227"/>
              <a:gd name="adj2" fmla="val 97241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No, it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cold and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snowy in Kunming now.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RESOURCE\UNIT3\JPG\U3BPLAY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7123" y="948755"/>
            <a:ext cx="8515625" cy="53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 rot="21415000">
            <a:off x="637397" y="2012815"/>
            <a:ext cx="190843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cold and windy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 rot="282667">
            <a:off x="952178" y="2800583"/>
            <a:ext cx="190843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hot and sunny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 rot="21154279">
            <a:off x="805820" y="3478598"/>
            <a:ext cx="190843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cloudy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 rot="570087">
            <a:off x="1036940" y="4303707"/>
            <a:ext cx="1908436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cold and snowy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 rot="21360777">
            <a:off x="707019" y="4977688"/>
            <a:ext cx="190843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rainy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 rot="476266">
            <a:off x="2976313" y="2016835"/>
            <a:ext cx="116128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Kunming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 rot="20941019">
            <a:off x="3062713" y="2677559"/>
            <a:ext cx="1161284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Harbin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 rot="21213043">
            <a:off x="3223822" y="3331601"/>
            <a:ext cx="116128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Shanghai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 rot="354043">
            <a:off x="3294425" y="4060616"/>
            <a:ext cx="116128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Qingdao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 rot="21117122">
            <a:off x="3266329" y="4883043"/>
            <a:ext cx="1161285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Guiyang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AutoShape 23"/>
          <p:cNvSpPr>
            <a:spLocks noChangeArrowheads="1"/>
          </p:cNvSpPr>
          <p:nvPr/>
        </p:nvSpPr>
        <p:spPr bwMode="auto">
          <a:xfrm>
            <a:off x="4071937" y="979493"/>
            <a:ext cx="3557588" cy="936625"/>
          </a:xfrm>
          <a:prstGeom prst="wedgeRoundRectCallout">
            <a:avLst>
              <a:gd name="adj1" fmla="val -18898"/>
              <a:gd name="adj2" fmla="val 86778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cold and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windy in Shanghai.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25"/>
          <p:cNvSpPr>
            <a:spLocks noChangeArrowheads="1"/>
          </p:cNvSpPr>
          <p:nvPr/>
        </p:nvSpPr>
        <p:spPr bwMode="auto">
          <a:xfrm>
            <a:off x="5707062" y="2295530"/>
            <a:ext cx="2771775" cy="884238"/>
          </a:xfrm>
          <a:prstGeom prst="wedgeRoundRectCallout">
            <a:avLst>
              <a:gd name="adj1" fmla="val -3796"/>
              <a:gd name="adj2" fmla="val 72426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No, it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rainy in Shanghai now.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0475" y="820618"/>
            <a:ext cx="3760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9552" y="1466949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我会给图片选单词。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79699" y="2189263"/>
            <a:ext cx="78527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cloudy     snowy     sunny     rainy     windy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1254374" y="2713137"/>
            <a:ext cx="4549775" cy="14033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2838699" y="2713137"/>
            <a:ext cx="1404937" cy="13652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2"/>
          <p:cNvCxnSpPr>
            <a:cxnSpLocks noChangeShapeType="1"/>
            <a:stCxn id="4" idx="2"/>
          </p:cNvCxnSpPr>
          <p:nvPr/>
        </p:nvCxnSpPr>
        <p:spPr bwMode="auto">
          <a:xfrm flipH="1">
            <a:off x="2987824" y="2712483"/>
            <a:ext cx="1618246" cy="151036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5718424" y="2622649"/>
            <a:ext cx="1644650" cy="14557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H="1">
            <a:off x="1038474" y="2622649"/>
            <a:ext cx="5976937" cy="13668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6" name="Picture 2" descr="\\10.10.10.8\Sparke\中小英事业部\小学英语素材库\新 素材库\002 小英图库\☆ 小英 四色图库（不断更新）\3 自然\雨雪天气\windy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520" y="4182123"/>
            <a:ext cx="1215219" cy="10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\\10.10.10.8\Sparke\中小英事业部\小学英语素材库\新 素材库\002 小英图库\☆ 小英 四色图库（不断更新）\3 自然\雨雪天气\太阳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20962" y="4253564"/>
            <a:ext cx="1379812" cy="137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\\10.10.10.8\Sparke\中小英事业部\小学英语素材库\新 素材库\002 小英图库\☆ 小英 四色图库（不断更新）\3 自然\雨雪天气\大雪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4405640"/>
            <a:ext cx="1591469" cy="131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\\10.10.10.8\Sparke\中小英事业部\小学英语素材库\新 素材库\002 小英图库\☆ 小英 四色图库（不断更新）\3 自然\雨雪天气\多云天气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13849" y="4354961"/>
            <a:ext cx="1448147" cy="131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\\10.10.10.8\Sparke\中小英事业部\小学英语素材库\新 素材库\002 小英图库\☆ 小英 四色图库（不断更新）\3 自然\雨雪天气\rain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15411" y="4253564"/>
            <a:ext cx="1656184" cy="127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9505" y="1700808"/>
            <a:ext cx="86186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Compare(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 you with your classmates and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write an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essay. Use the words and sentence we learnt today.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rainy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snowy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windy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cloudy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—What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the weather like…?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	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—It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s...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49295" y="5297699"/>
            <a:ext cx="1346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rainy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0.10.10.8\Sparke\中小英事业部\小学英语素材库\新 素材库\002 小英图库\☆ 小英 四色图库（不断更新）\3 自然\雨雪天气\rain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6647" y="2132856"/>
            <a:ext cx="2740694" cy="210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923928" y="5085184"/>
            <a:ext cx="1672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snowy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\\10.10.10.8\Sparke\中小英事业部\小学英语素材库\新 素材库\002 小英图库\☆ 小英 四色图库（不断更新）\3 自然\雨雪天气\大雪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9792" y="1268760"/>
            <a:ext cx="3759076" cy="311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347864" y="4941168"/>
            <a:ext cx="15840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windy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03848" y="2332975"/>
            <a:ext cx="2426208" cy="2121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23928" y="4918089"/>
            <a:ext cx="1733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cloudy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\\10.10.10.8\Sparke\中小英事业部\小学英语素材库\新 素材库\002 小英图库\☆ 小英 四色图库（不断更新）\3 自然\雨雪天气\多云天气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1920" y="1985992"/>
            <a:ext cx="2376264" cy="21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23928" y="4918089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\\10.10.10.8\Sparke\中小英事业部\小学英语素材库\新 素材库\002 小英图库\☆ 小英 四色图库（不断更新）\3 自然\雨雪天气\太阳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51451" y="1484784"/>
            <a:ext cx="3121025" cy="310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9" name="矩形 8"/>
          <p:cNvSpPr/>
          <p:nvPr/>
        </p:nvSpPr>
        <p:spPr>
          <a:xfrm>
            <a:off x="755576" y="1484784"/>
            <a:ext cx="1346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rainy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660" y="2060848"/>
            <a:ext cx="1672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snowy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660" y="2708920"/>
            <a:ext cx="15840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windy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5576" y="3284984"/>
            <a:ext cx="1733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cloudy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3931315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7584" y="4510861"/>
            <a:ext cx="19495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London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13905" y="4509120"/>
            <a:ext cx="21242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Moscow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2520" y="5155451"/>
            <a:ext cx="1848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Sydney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99992" y="5157192"/>
            <a:ext cx="25436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Singapore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7"/>
          <p:cNvSpPr>
            <a:spLocks noChangeArrowheads="1"/>
          </p:cNvSpPr>
          <p:nvPr/>
        </p:nvSpPr>
        <p:spPr bwMode="auto">
          <a:xfrm>
            <a:off x="686594" y="1484784"/>
            <a:ext cx="3381350" cy="1752600"/>
          </a:xfrm>
          <a:prstGeom prst="wedgeRoundRectCallout">
            <a:avLst>
              <a:gd name="adj1" fmla="val 12136"/>
              <a:gd name="adj2" fmla="val 69848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the world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weather.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Today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hot and sunny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Sydney 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38"/>
          <p:cNvSpPr>
            <a:spLocks noChangeArrowheads="1"/>
          </p:cNvSpPr>
          <p:nvPr/>
        </p:nvSpPr>
        <p:spPr bwMode="auto">
          <a:xfrm>
            <a:off x="5488310" y="4653136"/>
            <a:ext cx="3332162" cy="936625"/>
          </a:xfrm>
          <a:prstGeom prst="wedgeRoundRectCallout">
            <a:avLst>
              <a:gd name="adj1" fmla="val -65664"/>
              <a:gd name="adj2" fmla="val -49673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the weather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like in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Sydney?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39"/>
          <p:cNvSpPr>
            <a:spLocks noChangeArrowheads="1"/>
          </p:cNvSpPr>
          <p:nvPr/>
        </p:nvSpPr>
        <p:spPr bwMode="auto">
          <a:xfrm>
            <a:off x="899592" y="5768975"/>
            <a:ext cx="3222625" cy="504825"/>
          </a:xfrm>
          <a:prstGeom prst="wedgeRoundRectCallout">
            <a:avLst>
              <a:gd name="adj1" fmla="val 15422"/>
              <a:gd name="adj2" fmla="val -159211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hot and sunny.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 文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3789040"/>
            <a:ext cx="2017776" cy="13655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88310" y="1484784"/>
            <a:ext cx="1103376" cy="1450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79712" y="1848272"/>
            <a:ext cx="5760640" cy="4052786"/>
            <a:chOff x="1748920" y="1300346"/>
            <a:chExt cx="5760640" cy="4052786"/>
          </a:xfrm>
        </p:grpSpPr>
        <p:sp>
          <p:nvSpPr>
            <p:cNvPr id="8" name="KSO_Shape"/>
            <p:cNvSpPr/>
            <p:nvPr/>
          </p:nvSpPr>
          <p:spPr>
            <a:xfrm flipH="1" flipV="1">
              <a:off x="2685024" y="3961194"/>
              <a:ext cx="3519217" cy="1391938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685024" y="4657163"/>
              <a:ext cx="34563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r>
                <a:rPr lang="en-US" altLang="zh-CN" sz="28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 sunny.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748920" y="1300346"/>
              <a:ext cx="5760640" cy="1076672"/>
              <a:chOff x="1452008" y="1818212"/>
              <a:chExt cx="5760640" cy="1076672"/>
            </a:xfrm>
          </p:grpSpPr>
          <p:sp>
            <p:nvSpPr>
              <p:cNvPr id="14" name="KSO_Shape"/>
              <p:cNvSpPr/>
              <p:nvPr/>
            </p:nvSpPr>
            <p:spPr>
              <a:xfrm>
                <a:off x="1452008" y="1818212"/>
                <a:ext cx="5630538" cy="1076672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524016" y="1946209"/>
                <a:ext cx="568863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What</a:t>
                </a:r>
                <a:r>
                  <a:rPr lang="en-US" altLang="zh-CN" sz="2800" dirty="0" smtClean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’</a:t>
                </a: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 the weather like today?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76256" y="2089187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bff67b38-94b4-4faa-9d92-8417b940bde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</Words>
  <Application>WPS 演示</Application>
  <PresentationFormat>全屏显示(4:3)</PresentationFormat>
  <Paragraphs>133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Times New Roman</vt:lpstr>
      <vt:lpstr>Gulim</vt:lpstr>
      <vt:lpstr>Malgun Gothic</vt:lpstr>
      <vt:lpstr>Arial Unicode MS</vt:lpstr>
      <vt:lpstr>Arial</vt:lpstr>
      <vt:lpstr>黑体</vt:lpstr>
      <vt:lpstr>Arial Unicode MS</vt:lpstr>
      <vt:lpstr>Arial Black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2021-02-07T05:08:00Z</dcterms:created>
  <dcterms:modified xsi:type="dcterms:W3CDTF">2023-02-24T01:02:32Z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9710926119A640E7A68D4F1AC94C6F3F</vt:lpwstr>
  </property>
</Properties>
</file>