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72" r:id="rId9"/>
    <p:sldId id="273" r:id="rId10"/>
    <p:sldId id="274" r:id="rId11"/>
    <p:sldId id="275" r:id="rId12"/>
    <p:sldId id="276" r:id="rId13"/>
    <p:sldId id="278" r:id="rId14"/>
    <p:sldId id="279" r:id="rId15"/>
    <p:sldId id="280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936873"/>
            <a:ext cx="9144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4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the farm</a:t>
            </a:r>
            <a:endParaRPr lang="en-US" altLang="zh-CN" sz="60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11560" y="2276872"/>
            <a:ext cx="8208963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5536" y="1340768"/>
            <a:ext cx="8353425" cy="416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常见的不规则名词的复数形式：</a:t>
            </a:r>
            <a:endParaRPr lang="zh-CN" altLang="en-US" sz="28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①单复数相同，例如：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sheep →sheep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（绵羊）；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fish →fish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（鱼）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②元音字母变化的，如：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 →men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（男人）；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woman → women(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女人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foot →feet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（脚）；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tooth →teeth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（牙齿）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③词尾发生变化的，如：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child →children(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52825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chant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537" y="1700808"/>
            <a:ext cx="5114925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395536" y="1576387"/>
            <a:ext cx="2520280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一、单项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323528" y="2132856"/>
            <a:ext cx="7707303" cy="416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1. Look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these! Are these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tomatoes     B. carrot     C. 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potatos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2. —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are these?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—____________.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A. These are apples.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B. They are sheep.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C. They are carrot.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539552" y="2223146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566802" y="3338424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5853" y="1268760"/>
            <a:ext cx="5882331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二、根据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句意按所给词的适当形式填空。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23528" y="1916832"/>
            <a:ext cx="8280920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Do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like these yellow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__________(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西红柿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Look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the 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（四季豆）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They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are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 long.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（试吃一些）！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good.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I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love 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（吃）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green beans.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2771800" y="2710661"/>
            <a:ext cx="2081147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green beans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827584" y="4149080"/>
            <a:ext cx="1599156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 some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979712" y="4936175"/>
            <a:ext cx="1090620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eat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933091" y="2055855"/>
            <a:ext cx="1655133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tomatoes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505" y="1700808"/>
            <a:ext cx="86186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tomato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potato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carrot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green beans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potatoes are big.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99055" y="4869160"/>
            <a:ext cx="17439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potato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5 饮食相关\水果蔬菜\蔬菜类\土豆-1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5816" y="2348880"/>
            <a:ext cx="2646015" cy="171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32972" y="4581128"/>
            <a:ext cx="1572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carrot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5 饮食相关\水果蔬菜\蔬菜类\胡萝卜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41823" y="2276872"/>
            <a:ext cx="1401621" cy="157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412097" y="4365104"/>
            <a:ext cx="1887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tomato</a:t>
            </a:r>
            <a:endParaRPr lang="zh-CN" altLang="en-US" sz="3600" b="1" dirty="0"/>
          </a:p>
        </p:txBody>
      </p:sp>
      <p:pic>
        <p:nvPicPr>
          <p:cNvPr id="3074" name="Picture 2" descr="\\10.10.10.8\Sparke\中小英事业部\小学英语素材库\新 素材库\002 小英图库\☆ 小英 四色图库（不断更新）\☆ 课文图\外研 四上 2019\西红柿4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50796" y="1772816"/>
            <a:ext cx="1937618" cy="186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780363" y="4438853"/>
            <a:ext cx="30774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green beans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\\10.10.10.8\Sparke\中小英事业部\小学英语素材库\新 素材库\002 小英图库\☆ 小英 四色图库（不断更新）\5 饮食相关\水果蔬菜\蔬菜类\青豆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4010" y="2132856"/>
            <a:ext cx="2147887" cy="193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497724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911224" y="1412776"/>
            <a:ext cx="3228727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potato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carrot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tomato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green beans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691952" y="764952"/>
            <a:ext cx="691249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Answer the questions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79512" y="1598389"/>
            <a:ext cx="9006633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1.What are they talking about? 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2.How many kinds of vegetables in the 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picture?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3.The green beans are _________ and the 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potatoes are __________.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11560" y="2233389"/>
            <a:ext cx="641637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talking about vegetables.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39552" y="3614514"/>
            <a:ext cx="631903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four kinds of vegetables.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427984" y="4221088"/>
            <a:ext cx="151836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long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419872" y="5013176"/>
            <a:ext cx="768159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单词精讲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49683" y="764704"/>
            <a:ext cx="7337330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tomato</a:t>
            </a:r>
            <a:r>
              <a:rPr lang="en-US" altLang="zh-CN" sz="2700" b="1" dirty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</a:t>
            </a: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potato</a:t>
            </a:r>
            <a:r>
              <a:rPr lang="en-US" altLang="zh-CN" sz="2700" b="1" dirty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</a:t>
            </a: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carrot</a:t>
            </a:r>
            <a:r>
              <a:rPr lang="en-US" altLang="zh-CN" sz="2700" b="1" dirty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green </a:t>
            </a:r>
            <a:r>
              <a:rPr lang="en-US" altLang="zh-CN" sz="27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bean</a:t>
            </a:r>
            <a:r>
              <a:rPr lang="en-US" altLang="zh-CN" sz="2700" b="1" dirty="0" smtClean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23528" y="1844824"/>
            <a:ext cx="8671092" cy="457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7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tomatoes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tomato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的名词复数，即在</a:t>
            </a: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tomato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en-US" altLang="zh-CN" sz="2700" b="1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，类似的单词还有</a:t>
            </a: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potato → potatoes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（土豆）。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endParaRPr lang="en-US" altLang="zh-CN" sz="27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7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分为可数名词和不可数名词两种。可数名词</a:t>
            </a:r>
            <a:r>
              <a:rPr lang="zh-CN" altLang="en-US" sz="27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en-US" altLang="zh-CN" sz="27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7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能一个一个的数，所以有单数和复数两种形式。不可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数名词，顾名思义，不能一个一个的数，所以没有复数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形式。可数名词单数变复数时，有一些是规则的，有规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律可循；有一些是不规则的。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5929" y="332656"/>
            <a:ext cx="5473700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规则的名词复数的变化规律：</a:t>
            </a:r>
            <a:endParaRPr lang="zh-CN" altLang="en-US" sz="28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Group 60"/>
          <p:cNvGraphicFramePr>
            <a:graphicFrameLocks noGrp="1"/>
          </p:cNvGraphicFramePr>
          <p:nvPr>
            <p:ph idx="4294967295"/>
          </p:nvPr>
        </p:nvGraphicFramePr>
        <p:xfrm>
          <a:off x="395536" y="1052736"/>
          <a:ext cx="8424936" cy="5119072"/>
        </p:xfrm>
        <a:graphic>
          <a:graphicData uri="http://schemas.openxmlformats.org/drawingml/2006/table">
            <a:tbl>
              <a:tblPr/>
              <a:tblGrid>
                <a:gridCol w="4230230"/>
                <a:gridCol w="4194706"/>
              </a:tblGrid>
              <a:tr h="894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一般情况下，直接在名词后面加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dog → dogs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（狗）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window → windows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（窗户）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s,x,sh,ch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等结尾的名词，要在词尾加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bus → buses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（公共汽车）；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box → boxes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（箱子）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09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以“辅音字母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”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结尾的名词，要把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变成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，再加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library → libraries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（图书馆）；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strawberry →strawberries</a:t>
                      </a:r>
                      <a:endParaRPr kumimoji="0" lang="en-US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（草莓）</a:t>
                      </a:r>
                      <a:endParaRPr kumimoji="0" lang="zh-CN" altLang="en-US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结尾的名词大多数直接加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zoo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→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zoos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（动物园）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tomato,potato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除外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结尾的名词，变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，再加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DB110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knife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→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knives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（小刀）；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leaf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→</a:t>
                      </a:r>
                      <a:r>
                        <a:rPr kumimoji="0" lang="en-US" altLang="zh-CN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leaves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（叶子）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PP_MARK_KEY" val="cdf67f66-392f-4afe-8565-4fa102b1ad2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1727</Words>
  <Application>WPS 演示</Application>
  <PresentationFormat>全屏显示(4:3)</PresentationFormat>
  <Paragraphs>126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Arial</vt:lpstr>
      <vt:lpstr>Arial Unicode MS</vt:lpstr>
      <vt:lpstr>Arial Black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2021-02-07T07:15:00Z</dcterms:created>
  <dcterms:modified xsi:type="dcterms:W3CDTF">2023-02-24T01:04:08Z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27A052A5AC4A4BBAACAB537CE9E5E66D</vt:lpwstr>
  </property>
</Properties>
</file>