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83" r:id="rId11"/>
    <p:sldId id="273" r:id="rId12"/>
    <p:sldId id="274" r:id="rId13"/>
    <p:sldId id="275" r:id="rId14"/>
    <p:sldId id="276" r:id="rId15"/>
    <p:sldId id="279" r:id="rId16"/>
    <p:sldId id="280" r:id="rId17"/>
    <p:sldId id="281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3568" y="2204864"/>
            <a:ext cx="820896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36873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4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farm</a:t>
            </a:r>
            <a:endParaRPr lang="en-US" altLang="zh-CN" sz="60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712" y="1848272"/>
            <a:ext cx="5630538" cy="4052786"/>
            <a:chOff x="1748920" y="1300346"/>
            <a:chExt cx="5630538" cy="4052786"/>
          </a:xfrm>
        </p:grpSpPr>
        <p:sp>
          <p:nvSpPr>
            <p:cNvPr id="8" name="KSO_Shape"/>
            <p:cNvSpPr/>
            <p:nvPr/>
          </p:nvSpPr>
          <p:spPr>
            <a:xfrm flipH="1" flipV="1">
              <a:off x="2685024" y="3961194"/>
              <a:ext cx="3519217" cy="1391938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85024" y="4657163"/>
              <a:ext cx="34563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Wow! They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re fat!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48920" y="1300346"/>
              <a:ext cx="5630538" cy="1076672"/>
              <a:chOff x="1452008" y="1818212"/>
              <a:chExt cx="5630538" cy="1076672"/>
            </a:xfrm>
          </p:grpSpPr>
          <p:sp>
            <p:nvSpPr>
              <p:cNvPr id="14" name="KSO_Shape"/>
              <p:cNvSpPr/>
              <p:nvPr/>
            </p:nvSpPr>
            <p:spPr>
              <a:xfrm>
                <a:off x="1452008" y="1818212"/>
                <a:ext cx="5630538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67429" y="1962242"/>
                <a:ext cx="30243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These are cows.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介绍多个事物的句型：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708920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131840" y="1857589"/>
            <a:ext cx="4605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are sheep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1430" y="3433078"/>
            <a:ext cx="85490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是一个陈述句。句式“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are+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多个事物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名称（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名词复数）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用于介绍近处的多个事物的名称，意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</a:t>
            </a:r>
            <a:r>
              <a:rPr lang="en-US" altLang="zh-CN" sz="2400" b="1" dirty="0" smtClean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要介绍距离较远处的多个事物，要用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Those are+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名词复数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，意为“那些是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55576" y="1795115"/>
            <a:ext cx="6163867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These are monkeys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Those 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 watermelons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700" b="1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700" b="1" dirty="0" smtClean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r>
              <a:rPr lang="zh-CN" altLang="en-US" sz="2700" b="1" dirty="0">
                <a:solidFill>
                  <a:srgbClr val="DB1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羊；绵羊。单复数一致。</a:t>
            </a:r>
            <a:endParaRPr lang="zh-CN" altLang="en-US" sz="2700" b="1" dirty="0">
              <a:solidFill>
                <a:srgbClr val="DB1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Those are sheep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</a:t>
            </a:r>
            <a:r>
              <a:rPr lang="en-US" altLang="zh-CN" sz="27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has a cute sheep</a:t>
            </a:r>
            <a:r>
              <a:rPr lang="en-US" altLang="zh-CN" sz="27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958169" y="-12678"/>
            <a:ext cx="5227661" cy="1096339"/>
            <a:chOff x="1986906" y="23795"/>
            <a:chExt cx="6074127" cy="5562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6906" y="23795"/>
              <a:ext cx="6074127" cy="55626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517954" y="112232"/>
              <a:ext cx="3492676" cy="359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Draw and say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58169" y="1484784"/>
            <a:ext cx="5047456" cy="465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0475" y="820618"/>
            <a:ext cx="3760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539552" y="1537628"/>
            <a:ext cx="269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一、单项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467544" y="2204864"/>
            <a:ext cx="777686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1. Wow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 You have a lot of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hens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sheeps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tomatos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2. Dogs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horses are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vegetables   B. animals    C. fruit</a:t>
            </a:r>
            <a:b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3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Are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horses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 this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that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C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those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683568" y="2165955"/>
            <a:ext cx="5581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683568" y="4725144"/>
            <a:ext cx="5201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3568" y="3429000"/>
            <a:ext cx="5255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77309" y="1249596"/>
            <a:ext cx="66479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二、根据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句意按所给词的适当形式填空。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63165" y="1943323"/>
            <a:ext cx="7971285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7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Those __________(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绵羊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are so cute!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This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my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（农场）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There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many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（胡萝卜）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（那些）？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7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（多少）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horses do you have?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121571" y="2636912"/>
            <a:ext cx="1043171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90590" y="3378423"/>
            <a:ext cx="144289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carrots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860319" y="4797152"/>
            <a:ext cx="212750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many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771800" y="4149080"/>
            <a:ext cx="118814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those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195736" y="1902350"/>
            <a:ext cx="1250663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505" y="1700808"/>
            <a:ext cx="86186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cow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hen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horse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These are sheep.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878687" y="4797152"/>
            <a:ext cx="1119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cow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121" y="2494349"/>
            <a:ext cx="2401824" cy="1883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923928" y="4725144"/>
            <a:ext cx="1051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hen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916832"/>
            <a:ext cx="2389632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635896" y="4077072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2 动物昆虫\哺乳类\绵羊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7864" y="1785392"/>
            <a:ext cx="2311775" cy="173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7944" y="4271758"/>
            <a:ext cx="16188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2 动物昆虫\哺乳类\马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79912" y="2132856"/>
            <a:ext cx="2051050" cy="172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1727185" y="1841219"/>
            <a:ext cx="1715358" cy="324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6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cow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hen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horse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3672135" y="1841219"/>
            <a:ext cx="4716289" cy="324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6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，母牛；奶牛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名词，母鸡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名词，羊；绵羊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6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名词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，马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776" y="2204864"/>
            <a:ext cx="5108448" cy="3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247970" y="2492896"/>
            <a:ext cx="14029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430470" y="1076000"/>
            <a:ext cx="1217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cows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6765632" y="2496821"/>
            <a:ext cx="11560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hens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6574458" y="1627734"/>
            <a:ext cx="15384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horses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091889"/>
            <a:ext cx="3490328" cy="2449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091889"/>
            <a:ext cx="3490328" cy="2449061"/>
          </a:xfrm>
          <a:prstGeom prst="rect">
            <a:avLst/>
          </a:prstGeom>
        </p:spPr>
      </p:pic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247970" y="2492896"/>
            <a:ext cx="14029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430470" y="1076000"/>
            <a:ext cx="1217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cows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6765632" y="2496821"/>
            <a:ext cx="11560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hens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6574458" y="1627734"/>
            <a:ext cx="15384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horses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191944" y="4496974"/>
            <a:ext cx="2303462" cy="936625"/>
          </a:xfrm>
          <a:prstGeom prst="wedgeRoundRectCallout">
            <a:avLst>
              <a:gd name="adj1" fmla="val -45749"/>
              <a:gd name="adj2" fmla="val -119350"/>
              <a:gd name="adj3" fmla="val 16667"/>
            </a:avLst>
          </a:prstGeom>
          <a:solidFill>
            <a:srgbClr val="FF99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Wow! They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cute!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231393" y="3686122"/>
            <a:ext cx="2160587" cy="863600"/>
          </a:xfrm>
          <a:prstGeom prst="wedgeRoundRectCallout">
            <a:avLst>
              <a:gd name="adj1" fmla="val 45700"/>
              <a:gd name="adj2" fmla="val -88147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These are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sheep.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PP_MARK_KEY" val="333e102b-de75-405e-a03d-1048670efb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1150</Words>
  <Application>WPS 演示</Application>
  <PresentationFormat>全屏显示(4:3)</PresentationFormat>
  <Paragraphs>117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 Unicode MS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2021-02-07T07:15:00Z</dcterms:created>
  <dcterms:modified xsi:type="dcterms:W3CDTF">2023-02-24T01:06:35Z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D4B16EFFC0174E1180E546E014D91F93</vt:lpwstr>
  </property>
</Properties>
</file>