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7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8C981-AAE4-46FF-B167-342163D741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466A1-D6B2-452D-A6DB-418DF36B09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51520" y="1412776"/>
            <a:ext cx="849694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936873"/>
            <a:ext cx="91440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4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At the farm</a:t>
            </a:r>
            <a:endParaRPr lang="en-US" altLang="zh-CN" sz="60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72802" y="1247179"/>
            <a:ext cx="78406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圈出你在迈克唐纳的农场看到的蔬菜和动物。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91902" y="2875954"/>
            <a:ext cx="20831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Vegetable:</a:t>
            </a:r>
            <a:endParaRPr lang="zh-CN" altLang="en-US" sz="2800" b="1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49052" y="4604742"/>
            <a:ext cx="15600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Animal:</a:t>
            </a:r>
            <a:endParaRPr lang="zh-CN" altLang="en-US" sz="28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852489" y="2875954"/>
            <a:ext cx="1784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potatoes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013077" y="2875954"/>
            <a:ext cx="1442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carrots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779464" y="3668117"/>
            <a:ext cx="23950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green beans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660777" y="3668117"/>
            <a:ext cx="18966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tomatoes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407989" y="4604742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cows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3787527" y="4604742"/>
            <a:ext cx="12506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155952" y="4604742"/>
            <a:ext cx="10358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hens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524377" y="4604742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cats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2706439" y="2804517"/>
            <a:ext cx="1873250" cy="72072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auto">
          <a:xfrm>
            <a:off x="4938464" y="2804517"/>
            <a:ext cx="1728788" cy="72072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16"/>
          <p:cNvSpPr>
            <a:spLocks noChangeArrowheads="1"/>
          </p:cNvSpPr>
          <p:nvPr/>
        </p:nvSpPr>
        <p:spPr bwMode="auto">
          <a:xfrm>
            <a:off x="2635002" y="3596679"/>
            <a:ext cx="2520950" cy="72072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17"/>
          <p:cNvSpPr>
            <a:spLocks noChangeArrowheads="1"/>
          </p:cNvSpPr>
          <p:nvPr/>
        </p:nvSpPr>
        <p:spPr bwMode="auto">
          <a:xfrm>
            <a:off x="5371852" y="3596679"/>
            <a:ext cx="2160587" cy="72072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834777" y="1967904"/>
            <a:ext cx="84487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you see these on </a:t>
            </a:r>
            <a:r>
              <a:rPr lang="en-US" altLang="zh-CN" sz="28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Mr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MacDonald</a:t>
            </a:r>
            <a:r>
              <a:rPr lang="en-US" altLang="zh-CN" sz="2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’s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farm?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18"/>
          <p:cNvSpPr>
            <a:spLocks noChangeArrowheads="1"/>
          </p:cNvSpPr>
          <p:nvPr/>
        </p:nvSpPr>
        <p:spPr bwMode="auto">
          <a:xfrm>
            <a:off x="3635896" y="4581128"/>
            <a:ext cx="1670050" cy="592137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bldLvl="0" animBg="1"/>
      <p:bldP spid="19" grpId="0" bldLvl="0" animBg="1"/>
      <p:bldP spid="20" grpId="0" bldLvl="0" animBg="1"/>
      <p:bldP spid="21" grpId="0" bldLvl="0" animBg="1"/>
      <p:bldP spid="22" grpId="0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31965" y="836712"/>
            <a:ext cx="8288536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write.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624" y="1844824"/>
            <a:ext cx="60483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570599" y="1484784"/>
            <a:ext cx="3629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每个句子抄写三遍。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40" y="2636912"/>
            <a:ext cx="6048375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634664" y="2030412"/>
            <a:ext cx="7561263" cy="3313113"/>
          </a:xfrm>
          <a:prstGeom prst="ellipse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endParaRPr lang="zh-CN" altLang="en-US"/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634664" y="841375"/>
            <a:ext cx="8041916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Draw some animals or vegetables here and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a sentence.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322014" y="5441950"/>
            <a:ext cx="8426450" cy="909637"/>
            <a:chOff x="1219200" y="4724400"/>
            <a:chExt cx="6400800" cy="8382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219200" y="47244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219200" y="50038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219200" y="5283200"/>
              <a:ext cx="6400800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219200" y="5562600"/>
              <a:ext cx="6400800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50669" y="129752"/>
              <a:ext cx="237525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check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43284" y="1196752"/>
            <a:ext cx="45937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tick(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72" y="2023973"/>
            <a:ext cx="52863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5853" y="98072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Check the answers.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1760" y="1413946"/>
            <a:ext cx="3816424" cy="466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431965" y="1018740"/>
            <a:ext cx="82885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and match.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1680" y="2852936"/>
            <a:ext cx="52863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"/>
          <p:cNvSpPr>
            <a:spLocks noChangeShapeType="1"/>
          </p:cNvSpPr>
          <p:nvPr/>
        </p:nvSpPr>
        <p:spPr bwMode="auto">
          <a:xfrm flipV="1">
            <a:off x="3635896" y="3087886"/>
            <a:ext cx="863600" cy="4318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86006" y="39171"/>
            <a:ext cx="3971988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11735" y="129752"/>
              <a:ext cx="20531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</a:t>
              </a:r>
              <a:r>
                <a:rPr lang="en-US" altLang="zh-CN" sz="4000" dirty="0" smtClean="0"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’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 sing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39552" y="1576530"/>
            <a:ext cx="6185539" cy="343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>
              <a:lnSpc>
                <a:spcPct val="2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Mary has a little lamb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>
              <a:lnSpc>
                <a:spcPct val="2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Mary has a little lamb, little lamb, little lamb.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>
              <a:lnSpc>
                <a:spcPct val="2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Mary has a little lamb. Its fleece is white as snow.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>
              <a:lnSpc>
                <a:spcPct val="2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Everywhere that Mary goes, Mary goes, Mary goes,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>
              <a:lnSpc>
                <a:spcPct val="2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Everywhere that Mary goes, the lamb is sure to go.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727" y="1988840"/>
            <a:ext cx="60108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 the right English sentences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414" y="4438853"/>
            <a:ext cx="66268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学会唱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歌曲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Mary has a little lamb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08428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熟练地听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、跟读本单元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check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部分的听力内容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2463279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Read and write the sentences on Page 43.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3399383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Listen and learn to sing the song 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” Mary has a little lamb”.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9295" y="5297699"/>
            <a:ext cx="11192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cow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50290" y="2276872"/>
            <a:ext cx="2401824" cy="1883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1988840"/>
            <a:ext cx="825859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Review what we learned in this class.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And preview Part C Story time. 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23928" y="4725144"/>
            <a:ext cx="10518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hen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74453" y="1844824"/>
            <a:ext cx="2389632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35896" y="4077072"/>
            <a:ext cx="15568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sheep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\\192.168.0.80\Spark\小学英语素材库\1 小英图库\☆ 小英 四色图库（不断更新）\2 动物昆虫\哺乳类\素食者\绵羊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872" y="1700807"/>
            <a:ext cx="2298149" cy="172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7944" y="4271758"/>
            <a:ext cx="16188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horse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79912" y="2492896"/>
            <a:ext cx="2054352" cy="1719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87489" y="1764105"/>
            <a:ext cx="2177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Sentence: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996952"/>
            <a:ext cx="71678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—These are sheep.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—Wow! They</a:t>
            </a:r>
            <a:r>
              <a:rPr lang="en-US" altLang="zh-CN" sz="28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 so cute!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7" y="39171"/>
            <a:ext cx="4032447" cy="936631"/>
            <a:chOff x="2527122" y="52291"/>
            <a:chExt cx="3822349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527122" y="129752"/>
              <a:ext cx="382234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write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467544" y="1163042"/>
            <a:ext cx="3384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 and tick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19360" y="1856972"/>
            <a:ext cx="8318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Mike: Hi! This is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Mr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MacDonald</a:t>
            </a:r>
            <a:r>
              <a:rPr lang="en-US" altLang="zh-CN" sz="20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farm. Let</a:t>
            </a:r>
            <a:r>
              <a:rPr lang="en-US" altLang="zh-CN" sz="20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have a look!                                                                       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541585" y="2411010"/>
            <a:ext cx="835089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the vegetable garden.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These are carrots and potatoes.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Those are tomatoes and green </a:t>
            </a: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beens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over there.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There are animals, too. What are these? They are sheep. 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Mr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MacDonald has ten sheep on the farm.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8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Are those sheep? No, they are goats. They love eat 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carrots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there be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335699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483768" y="2505101"/>
            <a:ext cx="5877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 animals, too</a:t>
            </a: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16470" y="4005064"/>
            <a:ext cx="90360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be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结构的句子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。句式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are+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名词复数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（地点）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表示“在某处存在某物。”如果“物”是单数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endParaRPr lang="en-US" altLang="zh-CN" sz="24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名词，要用</a:t>
            </a: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句式“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可数名词单数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不可数名词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（地点）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.”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411760" y="3616665"/>
            <a:ext cx="59039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35000"/>
              </a:lnSpc>
            </a:pPr>
            <a:r>
              <a:rPr lang="en-US" altLang="zh-CN" sz="28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</a:t>
            </a:r>
            <a:r>
              <a:rPr lang="en-US" altLang="zh-CN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a cow on the farm.</a:t>
            </a:r>
            <a:endParaRPr lang="en-US" altLang="zh-CN" sz="2800" b="1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35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92.168.0.80\Spark\小学英语素材库\1 小英图库\☆ 小英 四色图库（不断更新）\2 动物昆虫\哺乳类\素食者\奶牛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51920" y="1772816"/>
            <a:ext cx="1979613" cy="143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541df8c1-03a5-4d15-ad31-ac2bf55cfc1b"/>
  <p:tag name="COMMONDATA" val="eyJoZGlkIjoiNTEwZDYwYjA4ODUyYzA2MmI0M2EzZjhhMWY0NWI4YWE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1495</Words>
  <Application>WPS 演示</Application>
  <PresentationFormat>全屏显示(4:3)</PresentationFormat>
  <Paragraphs>116</Paragraphs>
  <Slides>20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Times New Roman</vt:lpstr>
      <vt:lpstr>Arial Unicode MS</vt:lpstr>
      <vt:lpstr>Gulim</vt:lpstr>
      <vt:lpstr>Malgun Gothic</vt:lpstr>
      <vt:lpstr>Arial Unicode MS</vt:lpstr>
      <vt:lpstr>Arial Black</vt:lpstr>
      <vt:lpstr>黑体</vt:lpstr>
      <vt:lpstr>Calibri</vt:lpstr>
      <vt:lpstr>Arial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小树</cp:lastModifiedBy>
  <cp:revision>7</cp:revision>
  <dcterms:created xsi:type="dcterms:W3CDTF">2021-02-07T07:15:00Z</dcterms:created>
  <dcterms:modified xsi:type="dcterms:W3CDTF">2023-02-24T01:08:11Z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26E91B763A4C443E81C38E7C9BAA0F4E</vt:lpwstr>
  </property>
</Properties>
</file>