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07" r:id="rId4"/>
    <p:sldId id="390" r:id="rId6"/>
    <p:sldId id="389" r:id="rId7"/>
    <p:sldId id="402" r:id="rId8"/>
    <p:sldId id="403" r:id="rId9"/>
    <p:sldId id="392" r:id="rId10"/>
    <p:sldId id="393" r:id="rId11"/>
    <p:sldId id="396" r:id="rId12"/>
    <p:sldId id="397" r:id="rId13"/>
    <p:sldId id="399" r:id="rId14"/>
    <p:sldId id="404" r:id="rId15"/>
    <p:sldId id="405" r:id="rId16"/>
    <p:sldId id="406" r:id="rId17"/>
    <p:sldId id="401" r:id="rId18"/>
    <p:sldId id="400" r:id="rId19"/>
    <p:sldId id="382" r:id="rId20"/>
  </p:sldIdLst>
  <p:sldSz cx="12601575" cy="7092950"/>
  <p:notesSz cx="6858000" cy="9144000"/>
  <p:custDataLst>
    <p:tags r:id="rId24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76D83"/>
    <a:srgbClr val="4C7AAC"/>
    <a:srgbClr val="6D932D"/>
    <a:srgbClr val="B9F2E3"/>
    <a:srgbClr val="FFFFFF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25855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25855" fontAlgn="auto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30CB91C-C1B5-41E4-B505-C5FEF3B239F3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25855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73712FD-57C0-46FF-AB2A-5FA9E2FBB5A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73010-81B5-4E0A-8C83-C5694E7D3E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8AFF2-3B49-4DF1-9AD9-6B65D53941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553FD-D18F-4CAD-90C5-81436CA6F1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73010-81B5-4E0A-8C83-C5694E7D3E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79C57-45CA-4900-84F1-A1886C1C4B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73C62-73EB-4DED-947F-DACFA980EE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69BD0-1F27-4367-83A1-325EE4D82F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DC224B-86C8-4DF1-A22F-6E22C27128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49D54-86FD-4B8B-AB78-FC35DE5AAF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4F73B-6982-4A80-BB50-7E6D31946A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BA784-E06D-43E3-9552-6B688170CA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79C57-45CA-4900-84F1-A1886C1C4B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46EBA-A21B-410D-98B4-CA82CCEBCF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8AFF2-3B49-4DF1-9AD9-6B65D53941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553FD-D18F-4CAD-90C5-81436CA6F1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73C62-73EB-4DED-947F-DACFA980EE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69BD0-1F27-4367-83A1-325EE4D82F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DC224B-86C8-4DF1-A22F-6E22C27128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49D54-86FD-4B8B-AB78-FC35DE5AAF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4F73B-6982-4A80-BB50-7E6D31946A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BA784-E06D-43E3-9552-6B688170CA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46EBA-A21B-410D-98B4-CA82CCEBCF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55D2E3-1D5D-42E4-8305-67CEB88C1A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B79A6E71-8101-4D2E-9C8C-D43BBEF1F1D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55D2E3-1D5D-42E4-8305-67CEB88C1A0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B79A6E71-8101-4D2E-9C8C-D43BBEF1F1D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0" y="2250384"/>
            <a:ext cx="12601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Unit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5  </a:t>
            </a:r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My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clothes</a:t>
            </a:r>
            <a:endParaRPr lang="en-US" altLang="zh-CN" sz="6000" dirty="0" smtClean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1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课时</a:t>
            </a:r>
            <a:endParaRPr lang="zh-CN" altLang="en-US" sz="6000" dirty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403350"/>
            <a:ext cx="69294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coat is this?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这是谁的大衣？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这是一句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引导的特殊疑问句，表明谁的。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答句为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this/it is 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…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403350"/>
            <a:ext cx="692943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pants are those?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那些是谁的裤子。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与上句句式一样，但是注意单复数形式。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this/these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that/those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86225" y="4403725"/>
            <a:ext cx="194151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5"/>
          <p:cNvGrpSpPr/>
          <p:nvPr/>
        </p:nvGrpSpPr>
        <p:grpSpPr bwMode="auto">
          <a:xfrm>
            <a:off x="2014538" y="1546225"/>
            <a:ext cx="2927350" cy="4694238"/>
            <a:chOff x="2014507" y="1546211"/>
            <a:chExt cx="2926656" cy="4694558"/>
          </a:xfrm>
        </p:grpSpPr>
        <p:grpSp>
          <p:nvGrpSpPr>
            <p:cNvPr id="25606" name="组合 13"/>
            <p:cNvGrpSpPr/>
            <p:nvPr/>
          </p:nvGrpSpPr>
          <p:grpSpPr bwMode="auto">
            <a:xfrm>
              <a:off x="2371719" y="1546211"/>
              <a:ext cx="2569444" cy="1214438"/>
              <a:chOff x="2528951" y="623020"/>
              <a:chExt cx="2569694" cy="1214396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2528841" y="623020"/>
                <a:ext cx="2499964" cy="1214479"/>
              </a:xfrm>
              <a:prstGeom prst="wedgeRoundRectCallout">
                <a:avLst>
                  <a:gd name="adj1" fmla="val -33809"/>
                  <a:gd name="adj2" fmla="val 80716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08" name="TextBox 10"/>
              <p:cNvSpPr txBox="1">
                <a:spLocks noChangeArrowheads="1"/>
              </p:cNvSpPr>
              <p:nvPr/>
            </p:nvSpPr>
            <p:spPr bwMode="auto">
              <a:xfrm>
                <a:off x="2587927" y="980198"/>
                <a:ext cx="2510718" cy="492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They are mine.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25609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14507" y="3189285"/>
              <a:ext cx="1854417" cy="305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14"/>
          <p:cNvGrpSpPr/>
          <p:nvPr/>
        </p:nvGrpSpPr>
        <p:grpSpPr bwMode="auto">
          <a:xfrm>
            <a:off x="5657850" y="1546225"/>
            <a:ext cx="2500313" cy="3929063"/>
            <a:chOff x="5657845" y="1546211"/>
            <a:chExt cx="2500312" cy="3929173"/>
          </a:xfrm>
        </p:grpSpPr>
        <p:grpSp>
          <p:nvGrpSpPr>
            <p:cNvPr id="25611" name="组合 13"/>
            <p:cNvGrpSpPr/>
            <p:nvPr/>
          </p:nvGrpSpPr>
          <p:grpSpPr bwMode="auto">
            <a:xfrm>
              <a:off x="5657845" y="1546211"/>
              <a:ext cx="2500312" cy="1214438"/>
              <a:chOff x="2528951" y="623021"/>
              <a:chExt cx="2500553" cy="1214396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2528951" y="623021"/>
                <a:ext cx="2500553" cy="1214430"/>
              </a:xfrm>
              <a:prstGeom prst="wedgeRoundRectCallout">
                <a:avLst>
                  <a:gd name="adj1" fmla="val 17509"/>
                  <a:gd name="adj2" fmla="val 75858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13" name="TextBox 10"/>
              <p:cNvSpPr txBox="1">
                <a:spLocks noChangeArrowheads="1"/>
              </p:cNvSpPr>
              <p:nvPr/>
            </p:nvSpPr>
            <p:spPr bwMode="auto">
              <a:xfrm>
                <a:off x="2688892" y="807833"/>
                <a:ext cx="2286236" cy="89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Whose</a:t>
                </a:r>
                <a:r>
                  <a:rPr lang="zh-CN" altLang="en-US" sz="260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60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shoes are these?</a:t>
                </a:r>
                <a:endParaRPr lang="zh-CN" altLang="en-US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25614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515101" y="3174150"/>
              <a:ext cx="1451882" cy="2301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14788" y="3689350"/>
            <a:ext cx="2141537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3"/>
          <p:cNvGrpSpPr/>
          <p:nvPr/>
        </p:nvGrpSpPr>
        <p:grpSpPr bwMode="auto">
          <a:xfrm>
            <a:off x="2371725" y="1546225"/>
            <a:ext cx="2570163" cy="1214438"/>
            <a:chOff x="2528951" y="623020"/>
            <a:chExt cx="2569694" cy="1214396"/>
          </a:xfrm>
        </p:grpSpPr>
        <p:sp>
          <p:nvSpPr>
            <p:cNvPr id="8" name="圆角矩形标注 7"/>
            <p:cNvSpPr/>
            <p:nvPr/>
          </p:nvSpPr>
          <p:spPr>
            <a:xfrm>
              <a:off x="2528951" y="623020"/>
              <a:ext cx="2499857" cy="1214396"/>
            </a:xfrm>
            <a:prstGeom prst="wedgeRoundRectCallout">
              <a:avLst>
                <a:gd name="adj1" fmla="val -3380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55" name="TextBox 10"/>
            <p:cNvSpPr txBox="1">
              <a:spLocks noChangeArrowheads="1"/>
            </p:cNvSpPr>
            <p:nvPr/>
          </p:nvSpPr>
          <p:spPr bwMode="auto">
            <a:xfrm>
              <a:off x="2587927" y="780639"/>
              <a:ext cx="2510718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it isn’t. </a:t>
              </a:r>
              <a:r>
                <a:rPr lang="en-US" altLang="zh-CN" sz="260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t is Jack’s.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5657850" y="1516063"/>
            <a:ext cx="2581275" cy="1293812"/>
            <a:chOff x="2528951" y="593527"/>
            <a:chExt cx="2582162" cy="1292617"/>
          </a:xfrm>
        </p:grpSpPr>
        <p:sp>
          <p:nvSpPr>
            <p:cNvPr id="11" name="圆角矩形标注 10"/>
            <p:cNvSpPr/>
            <p:nvPr/>
          </p:nvSpPr>
          <p:spPr>
            <a:xfrm>
              <a:off x="2528951" y="623661"/>
              <a:ext cx="2501172" cy="1213316"/>
            </a:xfrm>
            <a:prstGeom prst="wedgeRoundRectCallout">
              <a:avLst>
                <a:gd name="adj1" fmla="val 17509"/>
                <a:gd name="adj2" fmla="val 7585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58" name="TextBox 10"/>
            <p:cNvSpPr txBox="1">
              <a:spLocks noChangeArrowheads="1"/>
            </p:cNvSpPr>
            <p:nvPr/>
          </p:nvSpPr>
          <p:spPr bwMode="auto">
            <a:xfrm>
              <a:off x="2556148" y="593527"/>
              <a:ext cx="2554965" cy="1292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Whose sweater is this? </a:t>
              </a:r>
              <a:r>
                <a:rPr lang="en-US" altLang="zh-CN" sz="260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s it John’s?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7659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14538" y="3189288"/>
            <a:ext cx="1854200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5100" y="3173413"/>
            <a:ext cx="1452563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403350"/>
            <a:ext cx="6357938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coat is this?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这是谁的大衣？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pants are those?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那些是谁的裤子。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371725" y="1403350"/>
            <a:ext cx="207168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this/these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that/those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5"/>
          <p:cNvSpPr txBox="1">
            <a:spLocks noChangeArrowheads="1"/>
          </p:cNvSpPr>
          <p:nvPr/>
        </p:nvSpPr>
        <p:spPr bwMode="auto">
          <a:xfrm>
            <a:off x="2943225" y="2260600"/>
            <a:ext cx="62515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Thanks and see you </a:t>
            </a:r>
            <a:endParaRPr lang="en-US" altLang="zh-CN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next time!</a:t>
            </a:r>
            <a:endParaRPr lang="zh-CN" altLang="en-US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Warm up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871663" y="1546225"/>
            <a:ext cx="4000500" cy="3463925"/>
            <a:chOff x="1100101" y="908791"/>
            <a:chExt cx="4000856" cy="3463778"/>
          </a:xfrm>
        </p:grpSpPr>
        <p:pic>
          <p:nvPicPr>
            <p:cNvPr id="5125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00101" y="1765894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26" name="组合 13"/>
            <p:cNvGrpSpPr/>
            <p:nvPr/>
          </p:nvGrpSpPr>
          <p:grpSpPr bwMode="auto">
            <a:xfrm>
              <a:off x="2528978" y="908791"/>
              <a:ext cx="2571979" cy="1214386"/>
              <a:chOff x="2528951" y="623020"/>
              <a:chExt cx="2571998" cy="1214395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2528951" y="623020"/>
                <a:ext cx="2500553" cy="1214395"/>
              </a:xfrm>
              <a:prstGeom prst="wedgeRoundRectCallout">
                <a:avLst>
                  <a:gd name="adj1" fmla="val -47966"/>
                  <a:gd name="adj2" fmla="val 71001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28" name="TextBox 10"/>
              <p:cNvSpPr txBox="1">
                <a:spLocks noChangeArrowheads="1"/>
              </p:cNvSpPr>
              <p:nvPr/>
            </p:nvSpPr>
            <p:spPr bwMode="auto">
              <a:xfrm>
                <a:off x="2672057" y="950688"/>
                <a:ext cx="2428892" cy="492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Let’s review.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71975" y="3832225"/>
            <a:ext cx="154305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2"/>
          <p:cNvGrpSpPr/>
          <p:nvPr/>
        </p:nvGrpSpPr>
        <p:grpSpPr bwMode="auto">
          <a:xfrm>
            <a:off x="2157413" y="1546225"/>
            <a:ext cx="2786062" cy="4079875"/>
            <a:chOff x="2314623" y="908791"/>
            <a:chExt cx="2786092" cy="4079780"/>
          </a:xfrm>
        </p:grpSpPr>
        <p:pic>
          <p:nvPicPr>
            <p:cNvPr id="7174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314623" y="2578796"/>
              <a:ext cx="1385887" cy="240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5" name="组合 13"/>
            <p:cNvGrpSpPr/>
            <p:nvPr/>
          </p:nvGrpSpPr>
          <p:grpSpPr bwMode="auto">
            <a:xfrm>
              <a:off x="2528956" y="908791"/>
              <a:ext cx="2571759" cy="1214387"/>
              <a:chOff x="2528929" y="623020"/>
              <a:chExt cx="2571778" cy="1214396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2528910" y="623020"/>
                <a:ext cx="2500359" cy="1214419"/>
              </a:xfrm>
              <a:prstGeom prst="wedgeRoundRectCallout">
                <a:avLst>
                  <a:gd name="adj1" fmla="val -33809"/>
                  <a:gd name="adj2" fmla="val 80716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77" name="TextBox 10"/>
              <p:cNvSpPr txBox="1">
                <a:spLocks noChangeArrowheads="1"/>
              </p:cNvSpPr>
              <p:nvPr/>
            </p:nvSpPr>
            <p:spPr bwMode="auto">
              <a:xfrm>
                <a:off x="2528929" y="768179"/>
                <a:ext cx="2571778" cy="89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I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s</a:t>
                </a:r>
                <a:r>
                  <a:rPr lang="zh-CN" altLang="en-US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 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this ___ (your schoolbag)?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组合 12"/>
          <p:cNvGrpSpPr/>
          <p:nvPr/>
        </p:nvGrpSpPr>
        <p:grpSpPr bwMode="auto">
          <a:xfrm>
            <a:off x="5657850" y="1474788"/>
            <a:ext cx="2500313" cy="4200525"/>
            <a:chOff x="2528978" y="837356"/>
            <a:chExt cx="2500535" cy="4199614"/>
          </a:xfrm>
        </p:grpSpPr>
        <p:pic>
          <p:nvPicPr>
            <p:cNvPr id="7179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529177" y="2337491"/>
              <a:ext cx="1452011" cy="2699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0" name="组合 13"/>
            <p:cNvGrpSpPr/>
            <p:nvPr/>
          </p:nvGrpSpPr>
          <p:grpSpPr bwMode="auto">
            <a:xfrm>
              <a:off x="2528978" y="837356"/>
              <a:ext cx="2500535" cy="1292607"/>
              <a:chOff x="2528951" y="551585"/>
              <a:chExt cx="2500553" cy="1292616"/>
            </a:xfrm>
          </p:grpSpPr>
          <p:sp>
            <p:nvSpPr>
              <p:cNvPr id="22" name="圆角矩形标注 21"/>
              <p:cNvSpPr/>
              <p:nvPr/>
            </p:nvSpPr>
            <p:spPr>
              <a:xfrm>
                <a:off x="2528951" y="623007"/>
                <a:ext cx="2500553" cy="1214183"/>
              </a:xfrm>
              <a:prstGeom prst="wedgeRoundRectCallout">
                <a:avLst>
                  <a:gd name="adj1" fmla="val 17509"/>
                  <a:gd name="adj2" fmla="val 75858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82" name="TextBox 10"/>
              <p:cNvSpPr txBox="1">
                <a:spLocks noChangeArrowheads="1"/>
              </p:cNvSpPr>
              <p:nvPr/>
            </p:nvSpPr>
            <p:spPr bwMode="auto">
              <a:xfrm>
                <a:off x="2743264" y="551585"/>
                <a:ext cx="2286236" cy="1292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No, ______. ___ (My bag) is black.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71975" y="3689350"/>
            <a:ext cx="144145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3"/>
          <p:cNvGrpSpPr/>
          <p:nvPr/>
        </p:nvGrpSpPr>
        <p:grpSpPr bwMode="auto">
          <a:xfrm>
            <a:off x="2371725" y="1546225"/>
            <a:ext cx="2570163" cy="1214438"/>
            <a:chOff x="2528951" y="623020"/>
            <a:chExt cx="2569694" cy="1214396"/>
          </a:xfrm>
        </p:grpSpPr>
        <p:sp>
          <p:nvSpPr>
            <p:cNvPr id="11" name="圆角矩形标注 10"/>
            <p:cNvSpPr/>
            <p:nvPr/>
          </p:nvSpPr>
          <p:spPr>
            <a:xfrm>
              <a:off x="2528951" y="623020"/>
              <a:ext cx="2499857" cy="1214396"/>
            </a:xfrm>
            <a:prstGeom prst="wedgeRoundRectCallout">
              <a:avLst>
                <a:gd name="adj1" fmla="val -3380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3" name="TextBox 10"/>
            <p:cNvSpPr txBox="1">
              <a:spLocks noChangeArrowheads="1"/>
            </p:cNvSpPr>
            <p:nvPr/>
          </p:nvSpPr>
          <p:spPr bwMode="auto">
            <a:xfrm>
              <a:off x="2587927" y="768179"/>
              <a:ext cx="2510718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___ (be) these your books?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5657850" y="1546225"/>
            <a:ext cx="2500313" cy="1214438"/>
            <a:chOff x="2528951" y="623021"/>
            <a:chExt cx="2500553" cy="1214396"/>
          </a:xfrm>
        </p:grpSpPr>
        <p:sp>
          <p:nvSpPr>
            <p:cNvPr id="22" name="圆角矩形标注 21"/>
            <p:cNvSpPr/>
            <p:nvPr/>
          </p:nvSpPr>
          <p:spPr>
            <a:xfrm>
              <a:off x="2528951" y="623021"/>
              <a:ext cx="2500553" cy="1214396"/>
            </a:xfrm>
            <a:prstGeom prst="wedgeRoundRectCallout">
              <a:avLst>
                <a:gd name="adj1" fmla="val 17509"/>
                <a:gd name="adj2" fmla="val 7585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6" name="TextBox 10"/>
            <p:cNvSpPr txBox="1">
              <a:spLocks noChangeArrowheads="1"/>
            </p:cNvSpPr>
            <p:nvPr/>
          </p:nvSpPr>
          <p:spPr bwMode="auto">
            <a:xfrm>
              <a:off x="2743264" y="908762"/>
              <a:ext cx="2286236" cy="49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Yes, ______.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9227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57413" y="3216275"/>
            <a:ext cx="1385887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57975" y="2974975"/>
            <a:ext cx="145256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586038" y="1760538"/>
            <a:ext cx="2928937" cy="1214437"/>
            <a:chOff x="2528951" y="623020"/>
            <a:chExt cx="2929221" cy="1214396"/>
          </a:xfrm>
        </p:grpSpPr>
        <p:sp>
          <p:nvSpPr>
            <p:cNvPr id="11" name="圆角矩形标注 10"/>
            <p:cNvSpPr/>
            <p:nvPr/>
          </p:nvSpPr>
          <p:spPr>
            <a:xfrm>
              <a:off x="2528951" y="623020"/>
              <a:ext cx="2714888" cy="1214396"/>
            </a:xfrm>
            <a:prstGeom prst="wedgeRoundRectCallout">
              <a:avLst>
                <a:gd name="adj1" fmla="val -4032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270" name="TextBox 10"/>
            <p:cNvSpPr txBox="1">
              <a:spLocks noChangeArrowheads="1"/>
            </p:cNvSpPr>
            <p:nvPr/>
          </p:nvSpPr>
          <p:spPr bwMode="auto">
            <a:xfrm>
              <a:off x="2587927" y="768179"/>
              <a:ext cx="2870245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Let’s learn some new sentences.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14507" y="1403334"/>
            <a:ext cx="6047790" cy="4286298"/>
          </a:xfrm>
          <a:prstGeom prst="roundRect">
            <a:avLst>
              <a:gd name="adj" fmla="val 6344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85944" y="1189020"/>
            <a:ext cx="5263248" cy="4857784"/>
          </a:xfrm>
          <a:prstGeom prst="roundRect">
            <a:avLst>
              <a:gd name="adj" fmla="val 6344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14507" y="1331895"/>
            <a:ext cx="5607210" cy="4572034"/>
          </a:xfrm>
          <a:prstGeom prst="roundRect">
            <a:avLst>
              <a:gd name="adj" fmla="val 6344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294381" y="1331895"/>
            <a:ext cx="5047462" cy="4572034"/>
          </a:xfrm>
          <a:prstGeom prst="roundRect">
            <a:avLst>
              <a:gd name="adj" fmla="val 6344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72c550b-171f-4b8e-baa9-35611c0f14c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WPS 演示</Application>
  <PresentationFormat>自定义</PresentationFormat>
  <Paragraphs>73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微软雅黑</vt:lpstr>
      <vt:lpstr>Arial</vt:lpstr>
      <vt:lpstr>Arial Unicode MS</vt:lpstr>
      <vt:lpstr>第一PPT模板网-WWW.1PPT.COM ​​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386</cp:revision>
  <dcterms:created xsi:type="dcterms:W3CDTF">2016-05-16T11:51:00Z</dcterms:created>
  <dcterms:modified xsi:type="dcterms:W3CDTF">2023-02-24T01:08:59Z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769C2636E6464EAF83304625C37FA911</vt:lpwstr>
  </property>
</Properties>
</file>