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402" r:id="rId4"/>
    <p:sldId id="390" r:id="rId6"/>
    <p:sldId id="392" r:id="rId7"/>
    <p:sldId id="393" r:id="rId8"/>
    <p:sldId id="394" r:id="rId9"/>
    <p:sldId id="395" r:id="rId10"/>
    <p:sldId id="396" r:id="rId11"/>
    <p:sldId id="397" r:id="rId12"/>
    <p:sldId id="398" r:id="rId13"/>
    <p:sldId id="399" r:id="rId14"/>
    <p:sldId id="400" r:id="rId15"/>
    <p:sldId id="401" r:id="rId16"/>
    <p:sldId id="382" r:id="rId17"/>
  </p:sldIdLst>
  <p:sldSz cx="12601575" cy="7092950"/>
  <p:notesSz cx="6858000" cy="9144000"/>
  <p:custDataLst>
    <p:tags r:id="rId21"/>
  </p:custDataLst>
  <p:defaultTextStyle>
    <a:defPPr>
      <a:defRPr lang="zh-CN"/>
    </a:defPPr>
    <a:lvl1pPr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561975" indent="-104775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25855" indent="-211455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87830" indent="-316230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251075" indent="-422275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3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6D83"/>
    <a:srgbClr val="FF6600"/>
    <a:srgbClr val="4C7AAC"/>
    <a:srgbClr val="6D932D"/>
    <a:srgbClr val="B9F2E3"/>
    <a:srgbClr val="FFFFFF"/>
    <a:srgbClr val="A3C544"/>
    <a:srgbClr val="75AB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3302" autoAdjust="0"/>
  </p:normalViewPr>
  <p:slideViewPr>
    <p:cSldViewPr>
      <p:cViewPr>
        <p:scale>
          <a:sx n="66" d="100"/>
          <a:sy n="66" d="100"/>
        </p:scale>
        <p:origin x="-2190" y="-1128"/>
      </p:cViewPr>
      <p:guideLst>
        <p:guide orient="horz" pos="2233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125855" fontAlgn="auto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125855" fontAlgn="auto">
              <a:buFont typeface="Arial" panose="020B0604020202020204" pitchFamily="34" charset="0"/>
              <a:buNone/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E8884341-BEE5-49E1-9130-3EA00CFE85ED}" type="datetimeFigureOut">
              <a:rPr lang="zh-CN" altLang="en-US"/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125855" fontAlgn="auto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15D264ED-095D-45B4-8B35-44C9AFC9643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253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457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14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229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638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048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F6356A-2882-4C6B-98EE-B5CF10F2A2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178F63-0878-43EB-BCD5-A82EDEB17F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04664A-2A3B-4DFA-9906-49B284C66F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F6356A-2882-4C6B-98EE-B5CF10F2A2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928C12-4F74-4EC8-A94B-891A2343EF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34C1B7-A288-4EBD-B32C-5BE4BB8241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7C651F-C5EC-4971-B29A-BE4FAAF057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76C7EC-7BF9-4DB0-9D6E-1B9363CC4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9D69A-62D0-4418-BE25-0DE5C73194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6E0428-0E47-445D-9828-76B26F0ABF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13044-5479-4FE4-85DE-62002003F0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928C12-4F74-4EC8-A94B-891A2343EF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03B22E-E88A-4AE8-85BC-E734984B1F9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178F63-0878-43EB-BCD5-A82EDEB17F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04664A-2A3B-4DFA-9906-49B284C66F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34C1B7-A288-4EBD-B32C-5BE4BB8241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7C651F-C5EC-4971-B29A-BE4FAAF057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76C7EC-7BF9-4DB0-9D6E-1B9363CC4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9D69A-62D0-4418-BE25-0DE5C73194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6E0428-0E47-445D-9828-76B26F0ABF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13044-5479-4FE4-85DE-62002003F0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B83AF-769A-4394-825A-E05A66B7DAC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03B22E-E88A-4AE8-85BC-E734984B1F9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6C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30238" y="284163"/>
            <a:ext cx="11341100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2535" tIns="56268" rIns="112535" bIns="5626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30238" y="1655763"/>
            <a:ext cx="1134110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2535" tIns="56268" rIns="112535" bIns="5626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23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 defTabSz="1125855" fontAlgn="auto">
              <a:buFont typeface="Arial" panose="020B0604020202020204" pitchFamily="34" charset="0"/>
              <a:buNone/>
              <a:defRPr sz="15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73B83AF-769A-4394-825A-E05A66B7DAC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300" y="6573838"/>
            <a:ext cx="3990975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 defTabSz="1125855" fontAlgn="auto">
              <a:buFont typeface="Arial" panose="020B0604020202020204" pitchFamily="34" charset="0"/>
              <a:buNone/>
              <a:defRPr sz="15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288" y="6573838"/>
            <a:ext cx="2940050" cy="377825"/>
          </a:xfrm>
          <a:prstGeom prst="rect">
            <a:avLst/>
          </a:prstGeom>
        </p:spPr>
        <p:txBody>
          <a:bodyPr vert="horz" wrap="square" lIns="112535" tIns="56268" rIns="112535" bIns="56268" numCol="1" anchor="ctr" anchorCtr="0" compatLnSpc="1"/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fld id="{FE319ADB-31A2-42CA-869A-33C22E7359C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25855" rtl="0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22275" indent="-42227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242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850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238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6C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30238" y="284163"/>
            <a:ext cx="11341100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2535" tIns="56268" rIns="112535" bIns="5626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30238" y="1655763"/>
            <a:ext cx="1134110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2535" tIns="56268" rIns="112535" bIns="5626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23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 defTabSz="1125855" fontAlgn="auto">
              <a:buFont typeface="Arial" panose="020B0604020202020204" pitchFamily="34" charset="0"/>
              <a:buNone/>
              <a:defRPr sz="15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73B83AF-769A-4394-825A-E05A66B7DAC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300" y="6573838"/>
            <a:ext cx="3990975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 defTabSz="1125855" fontAlgn="auto">
              <a:buFont typeface="Arial" panose="020B0604020202020204" pitchFamily="34" charset="0"/>
              <a:buNone/>
              <a:defRPr sz="15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288" y="6573838"/>
            <a:ext cx="2940050" cy="377825"/>
          </a:xfrm>
          <a:prstGeom prst="rect">
            <a:avLst/>
          </a:prstGeom>
        </p:spPr>
        <p:txBody>
          <a:bodyPr vert="horz" wrap="square" lIns="112535" tIns="56268" rIns="112535" bIns="56268" numCol="1" anchor="ctr" anchorCtr="0" compatLnSpc="1"/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fld id="{FE319ADB-31A2-42CA-869A-33C22E7359C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125855" rtl="0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22275" indent="-42227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242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850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238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0" y="2250384"/>
            <a:ext cx="1260157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Unit </a:t>
            </a:r>
            <a:r>
              <a:rPr lang="en-US" altLang="zh-CN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5  </a:t>
            </a:r>
            <a:r>
              <a:rPr lang="en-US" altLang="zh-CN" sz="6000" dirty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My </a:t>
            </a:r>
            <a:r>
              <a:rPr lang="en-US" altLang="zh-CN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clothes</a:t>
            </a:r>
            <a:endParaRPr lang="en-US" altLang="zh-CN" sz="6000" dirty="0" smtClean="0">
              <a:solidFill>
                <a:srgbClr val="057788"/>
              </a:solidFill>
              <a:latin typeface="思源黑体 CN Bold" pitchFamily="34" charset="-122"/>
              <a:ea typeface="思源黑体 CN Bold" pitchFamily="34" charset="-122"/>
            </a:endParaRPr>
          </a:p>
          <a:p>
            <a:pPr algn="ctr"/>
            <a:r>
              <a:rPr lang="zh-CN" altLang="en-US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第</a:t>
            </a:r>
            <a:r>
              <a:rPr lang="en-US" altLang="zh-CN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2</a:t>
            </a:r>
            <a:r>
              <a:rPr lang="zh-CN" altLang="en-US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课</a:t>
            </a:r>
            <a:r>
              <a:rPr lang="zh-CN" altLang="en-US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时</a:t>
            </a:r>
            <a:endParaRPr lang="zh-CN" altLang="en-US" sz="6000" dirty="0">
              <a:solidFill>
                <a:srgbClr val="057788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00225" y="1117600"/>
            <a:ext cx="7000875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Put on your shirt.</a:t>
            </a:r>
            <a:endParaRPr lang="en-US" altLang="zh-CN" sz="2600" dirty="0">
              <a:solidFill>
                <a:srgbClr val="057788"/>
              </a:solidFill>
              <a:latin typeface="Arial" panose="020B0604020202020204" pitchFamily="34" charset="0"/>
              <a:ea typeface="思源黑体 CN Bold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577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穿上你的衬衫。</a:t>
            </a:r>
            <a:endParaRPr lang="en-US" altLang="zh-CN" sz="2600" dirty="0">
              <a:solidFill>
                <a:srgbClr val="05778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577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祈使句（</a:t>
            </a:r>
            <a:r>
              <a:rPr lang="en-US" altLang="zh-CN" sz="2600" dirty="0">
                <a:solidFill>
                  <a:srgbClr val="0577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I</a:t>
            </a:r>
            <a:r>
              <a:rPr lang="en-US" altLang="zh-CN" sz="2600" dirty="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mperative Sentence</a:t>
            </a:r>
            <a:r>
              <a:rPr lang="zh-CN" altLang="en-US" sz="2600" dirty="0">
                <a:solidFill>
                  <a:srgbClr val="0577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）是英语中的一个句式，也是用于表达命令、请求、劝告、警告、禁止等的句子。祈使句最常用于表达命令，因此在学校问法中也常称为命令句。</a:t>
            </a:r>
            <a:endParaRPr lang="en-US" altLang="zh-CN" sz="2600" dirty="0">
              <a:solidFill>
                <a:srgbClr val="05778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课堂小结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00225" y="1117600"/>
            <a:ext cx="7000875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Put on your shirt.</a:t>
            </a:r>
            <a:endParaRPr lang="en-US" altLang="zh-CN" sz="2600" dirty="0">
              <a:solidFill>
                <a:srgbClr val="057788"/>
              </a:solidFill>
              <a:latin typeface="Arial" panose="020B0604020202020204" pitchFamily="34" charset="0"/>
              <a:ea typeface="思源黑体 CN Bold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577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穿上你的衬衫。</a:t>
            </a:r>
            <a:endParaRPr lang="en-US" altLang="zh-CN" sz="2600" dirty="0">
              <a:solidFill>
                <a:srgbClr val="05778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Hang up your dress.</a:t>
            </a:r>
            <a:endParaRPr lang="en-US" altLang="zh-CN" sz="2600" dirty="0">
              <a:solidFill>
                <a:srgbClr val="057788"/>
              </a:solidFill>
              <a:latin typeface="Arial" panose="020B0604020202020204" pitchFamily="34" charset="0"/>
              <a:ea typeface="思源黑体 CN Bold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577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晾衣服。</a:t>
            </a:r>
            <a:endParaRPr lang="en-US" altLang="zh-CN" sz="2600" dirty="0">
              <a:solidFill>
                <a:srgbClr val="05778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Take off your hat.</a:t>
            </a:r>
            <a:endParaRPr lang="en-US" altLang="zh-CN" sz="2600" dirty="0">
              <a:solidFill>
                <a:srgbClr val="057788"/>
              </a:solidFill>
              <a:latin typeface="Arial" panose="020B0604020202020204" pitchFamily="34" charset="0"/>
              <a:ea typeface="思源黑体 CN Bold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577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脱掉你的帽子。</a:t>
            </a:r>
            <a:endParaRPr lang="en-US" altLang="zh-CN" sz="2600" dirty="0">
              <a:solidFill>
                <a:srgbClr val="05778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课堂小结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00225" y="1117600"/>
            <a:ext cx="7000875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Wash your skirt.</a:t>
            </a:r>
            <a:endParaRPr lang="en-US" altLang="zh-CN" sz="2600" dirty="0">
              <a:solidFill>
                <a:srgbClr val="057788"/>
              </a:solidFill>
              <a:latin typeface="Arial" panose="020B0604020202020204" pitchFamily="34" charset="0"/>
              <a:ea typeface="思源黑体 CN Bold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577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洗短裙。</a:t>
            </a:r>
            <a:endParaRPr lang="en-US" altLang="zh-CN" sz="2600" dirty="0">
              <a:solidFill>
                <a:srgbClr val="05778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rPr>
              <a:t>Put away your pants.</a:t>
            </a:r>
            <a:endParaRPr lang="en-US" altLang="zh-CN" sz="2600" dirty="0">
              <a:solidFill>
                <a:srgbClr val="057788"/>
              </a:solidFill>
              <a:latin typeface="Arial" panose="020B0604020202020204" pitchFamily="34" charset="0"/>
              <a:ea typeface="思源黑体 CN Bold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solidFill>
                  <a:srgbClr val="0577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收拾你的裤子。</a:t>
            </a:r>
            <a:endParaRPr lang="en-US" altLang="zh-CN" sz="2600" dirty="0">
              <a:solidFill>
                <a:srgbClr val="05778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5"/>
          <p:cNvSpPr txBox="1">
            <a:spLocks noChangeArrowheads="1"/>
          </p:cNvSpPr>
          <p:nvPr/>
        </p:nvSpPr>
        <p:spPr bwMode="auto">
          <a:xfrm>
            <a:off x="2586038" y="2117725"/>
            <a:ext cx="63579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480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Thanks and see you </a:t>
            </a:r>
            <a:endParaRPr lang="en-US" altLang="zh-CN" sz="4800">
              <a:solidFill>
                <a:srgbClr val="057788"/>
              </a:solidFill>
              <a:latin typeface="思源黑体 CN Bold" pitchFamily="34" charset="-122"/>
              <a:ea typeface="思源黑体 CN Bold" pitchFamily="34" charset="-122"/>
            </a:endParaRPr>
          </a:p>
          <a:p>
            <a:pPr algn="ctr"/>
            <a:r>
              <a:rPr lang="en-US" altLang="zh-CN" sz="480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next time!</a:t>
            </a:r>
            <a:endParaRPr lang="zh-CN" altLang="en-US" sz="4800">
              <a:solidFill>
                <a:srgbClr val="057788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2212975" y="1617663"/>
            <a:ext cx="2571750" cy="928687"/>
            <a:chOff x="2043385" y="748349"/>
            <a:chExt cx="2571998" cy="928026"/>
          </a:xfrm>
        </p:grpSpPr>
        <p:sp>
          <p:nvSpPr>
            <p:cNvPr id="6" name="圆角矩形标注 5"/>
            <p:cNvSpPr/>
            <p:nvPr/>
          </p:nvSpPr>
          <p:spPr>
            <a:xfrm>
              <a:off x="2059262" y="748349"/>
              <a:ext cx="2500554" cy="928026"/>
            </a:xfrm>
            <a:prstGeom prst="wedgeRoundRectCallout">
              <a:avLst>
                <a:gd name="adj1" fmla="val -44053"/>
                <a:gd name="adj2" fmla="val 98722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126" name="TextBox 10"/>
            <p:cNvSpPr txBox="1">
              <a:spLocks noChangeArrowheads="1"/>
            </p:cNvSpPr>
            <p:nvPr/>
          </p:nvSpPr>
          <p:spPr bwMode="auto">
            <a:xfrm>
              <a:off x="2043385" y="748350"/>
              <a:ext cx="2571998" cy="830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dirty="0">
                  <a:solidFill>
                    <a:srgbClr val="057788"/>
                  </a:solidFill>
                  <a:latin typeface="Arial" panose="020B0604020202020204" pitchFamily="34" charset="0"/>
                  <a:ea typeface="思源黑体 CN Bold" pitchFamily="34" charset="-122"/>
                  <a:sym typeface="宋体" panose="02010600030101010101" pitchFamily="2" charset="-122"/>
                </a:rPr>
                <a:t>Do you like going shopping?</a:t>
              </a:r>
              <a:endParaRPr lang="zh-CN" altLang="en-US" sz="2400" dirty="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3077" name="Picture 7" descr="C:\Users\Administrator\Desktop\小女孩8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85913" y="2832100"/>
            <a:ext cx="1690687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" name="组合 14"/>
          <p:cNvGrpSpPr/>
          <p:nvPr/>
        </p:nvGrpSpPr>
        <p:grpSpPr bwMode="auto">
          <a:xfrm>
            <a:off x="1585913" y="1617663"/>
            <a:ext cx="5494337" cy="4429125"/>
            <a:chOff x="1585879" y="1617663"/>
            <a:chExt cx="5494371" cy="4429125"/>
          </a:xfrm>
        </p:grpSpPr>
        <p:grpSp>
          <p:nvGrpSpPr>
            <p:cNvPr id="7173" name="组合 11"/>
            <p:cNvGrpSpPr/>
            <p:nvPr/>
          </p:nvGrpSpPr>
          <p:grpSpPr bwMode="auto">
            <a:xfrm>
              <a:off x="2212975" y="1617663"/>
              <a:ext cx="4867275" cy="4429125"/>
              <a:chOff x="2213175" y="1617649"/>
              <a:chExt cx="4866830" cy="4429156"/>
            </a:xfrm>
          </p:grpSpPr>
          <p:grpSp>
            <p:nvGrpSpPr>
              <p:cNvPr id="7174" name="组合 13"/>
              <p:cNvGrpSpPr/>
              <p:nvPr/>
            </p:nvGrpSpPr>
            <p:grpSpPr bwMode="auto">
              <a:xfrm>
                <a:off x="2213175" y="1617649"/>
                <a:ext cx="1944471" cy="928685"/>
                <a:chOff x="2043385" y="748349"/>
                <a:chExt cx="1944645" cy="928026"/>
              </a:xfrm>
            </p:grpSpPr>
            <p:sp>
              <p:nvSpPr>
                <p:cNvPr id="6" name="圆角矩形标注 5"/>
                <p:cNvSpPr/>
                <p:nvPr/>
              </p:nvSpPr>
              <p:spPr>
                <a:xfrm>
                  <a:off x="2059230" y="748349"/>
                  <a:ext cx="1928821" cy="928034"/>
                </a:xfrm>
                <a:prstGeom prst="wedgeRoundRectCallout">
                  <a:avLst>
                    <a:gd name="adj1" fmla="val -44053"/>
                    <a:gd name="adj2" fmla="val 98722"/>
                    <a:gd name="adj3" fmla="val 16667"/>
                  </a:avLst>
                </a:prstGeom>
                <a:noFill/>
                <a:ln w="28575">
                  <a:solidFill>
                    <a:srgbClr val="076D83"/>
                  </a:solidFill>
                </a:ln>
              </p:spPr>
              <p:txBody>
                <a:bodyPr>
                  <a:prstTxWarp prst="textPlain">
                    <a:avLst/>
                  </a:prstTxWarp>
                  <a:spAutoFit/>
                </a:bodyPr>
                <a:lstStyle/>
                <a:p>
                  <a:pPr algn="ctr" defTabSz="1125855">
                    <a:defRPr/>
                  </a:pPr>
                  <a:endParaRPr lang="zh-CN" altLang="en-US" sz="6000" b="1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176" name="TextBox 10"/>
                <p:cNvSpPr txBox="1">
                  <a:spLocks noChangeArrowheads="1"/>
                </p:cNvSpPr>
                <p:nvPr/>
              </p:nvSpPr>
              <p:spPr bwMode="auto">
                <a:xfrm>
                  <a:off x="2043385" y="748350"/>
                  <a:ext cx="1873202" cy="8919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sz="2600" dirty="0">
                      <a:solidFill>
                        <a:srgbClr val="057788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宋体" panose="02010600030101010101" pitchFamily="2" charset="-122"/>
                    </a:rPr>
                    <a:t>I</a:t>
                  </a:r>
                  <a:r>
                    <a:rPr lang="en-US" altLang="zh-CN" sz="2600" dirty="0">
                      <a:solidFill>
                        <a:srgbClr val="057788"/>
                      </a:solidFill>
                      <a:latin typeface="Arial" panose="020B0604020202020204" pitchFamily="34" charset="0"/>
                      <a:ea typeface="思源黑体 CN Bold" pitchFamily="34" charset="-122"/>
                      <a:sym typeface="宋体" panose="02010600030101010101" pitchFamily="2" charset="-122"/>
                    </a:rPr>
                    <a:t> like that green skirt.</a:t>
                  </a:r>
                  <a:endParaRPr lang="zh-CN" altLang="en-US" sz="2600" dirty="0">
                    <a:solidFill>
                      <a:srgbClr val="057788"/>
                    </a:solidFill>
                    <a:latin typeface="Arial" panose="020B0604020202020204" pitchFamily="34" charset="0"/>
                    <a:ea typeface="思源黑体 CN Bold" pitchFamily="34" charset="-122"/>
                    <a:sym typeface="宋体" panose="02010600030101010101" pitchFamily="2" charset="-122"/>
                  </a:endParaRPr>
                </a:p>
              </p:txBody>
            </p:sp>
          </p:grpSp>
          <p:pic>
            <p:nvPicPr>
              <p:cNvPr id="11" name="图片 1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 bwMode="auto">
              <a:xfrm>
                <a:off x="3871895" y="2832095"/>
                <a:ext cx="3208110" cy="3214710"/>
              </a:xfrm>
              <a:prstGeom prst="round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7178" name="Picture 7" descr="C:\Users\Administrator\Desktop\小女孩8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flipH="1">
              <a:off x="1585879" y="2832095"/>
              <a:ext cx="1690499" cy="3143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13"/>
          <p:cNvGrpSpPr/>
          <p:nvPr/>
        </p:nvGrpSpPr>
        <p:grpSpPr bwMode="auto">
          <a:xfrm>
            <a:off x="6657975" y="1617663"/>
            <a:ext cx="2959100" cy="4251325"/>
            <a:chOff x="6657975" y="1617663"/>
            <a:chExt cx="2958476" cy="4251972"/>
          </a:xfrm>
        </p:grpSpPr>
        <p:grpSp>
          <p:nvGrpSpPr>
            <p:cNvPr id="7180" name="组合 13"/>
            <p:cNvGrpSpPr/>
            <p:nvPr/>
          </p:nvGrpSpPr>
          <p:grpSpPr bwMode="auto">
            <a:xfrm>
              <a:off x="6657975" y="1617663"/>
              <a:ext cx="2516188" cy="928687"/>
              <a:chOff x="2043385" y="748349"/>
              <a:chExt cx="2516183" cy="928026"/>
            </a:xfrm>
          </p:grpSpPr>
          <p:sp>
            <p:nvSpPr>
              <p:cNvPr id="9" name="圆角矩形标注 8"/>
              <p:cNvSpPr/>
              <p:nvPr/>
            </p:nvSpPr>
            <p:spPr>
              <a:xfrm>
                <a:off x="2059257" y="748349"/>
                <a:ext cx="2499780" cy="928167"/>
              </a:xfrm>
              <a:prstGeom prst="wedgeRoundRectCallout">
                <a:avLst>
                  <a:gd name="adj1" fmla="val 45344"/>
                  <a:gd name="adj2" fmla="val 112788"/>
                  <a:gd name="adj3" fmla="val 16667"/>
                </a:avLst>
              </a:prstGeom>
              <a:noFill/>
              <a:ln w="28575">
                <a:solidFill>
                  <a:srgbClr val="076D83"/>
                </a:solidFill>
              </a:ln>
            </p:spPr>
            <p:txBody>
              <a:bodyPr>
                <a:prstTxWarp prst="textPlain">
                  <a:avLst/>
                </a:prstTxWarp>
                <a:spAutoFit/>
              </a:bodyPr>
              <a:lstStyle/>
              <a:p>
                <a:pPr algn="ctr" defTabSz="1125855">
                  <a:defRPr/>
                </a:pPr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182" name="TextBox 10"/>
              <p:cNvSpPr txBox="1">
                <a:spLocks noChangeArrowheads="1"/>
              </p:cNvSpPr>
              <p:nvPr/>
            </p:nvSpPr>
            <p:spPr bwMode="auto">
              <a:xfrm>
                <a:off x="2043385" y="748350"/>
                <a:ext cx="2500554" cy="891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600" dirty="0">
                    <a:solidFill>
                      <a:srgbClr val="057788"/>
                    </a:solidFill>
                    <a:latin typeface="Arial" panose="020B0604020202020204" pitchFamily="34" charset="0"/>
                    <a:ea typeface="思源黑体 CN Bold" pitchFamily="34" charset="-122"/>
                    <a:sym typeface="宋体" panose="02010600030101010101" pitchFamily="2" charset="-122"/>
                  </a:rPr>
                  <a:t>Me too. And </a:t>
                </a:r>
                <a:r>
                  <a:rPr lang="en-US" altLang="zh-CN" sz="2600" dirty="0">
                    <a:solidFill>
                      <a:srgbClr val="05778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I</a:t>
                </a:r>
                <a:r>
                  <a:rPr lang="en-US" altLang="zh-CN" sz="2600" dirty="0">
                    <a:solidFill>
                      <a:srgbClr val="057788"/>
                    </a:solidFill>
                    <a:latin typeface="Arial" panose="020B0604020202020204" pitchFamily="34" charset="0"/>
                    <a:ea typeface="思源黑体 CN Bold" pitchFamily="34" charset="-122"/>
                    <a:sym typeface="宋体" panose="02010600030101010101" pitchFamily="2" charset="-122"/>
                  </a:rPr>
                  <a:t> like those pants.</a:t>
                </a:r>
                <a:endParaRPr lang="zh-CN" altLang="en-US" sz="2600" dirty="0">
                  <a:solidFill>
                    <a:srgbClr val="057788"/>
                  </a:solidFill>
                  <a:latin typeface="Arial" panose="020B0604020202020204" pitchFamily="34" charset="0"/>
                  <a:ea typeface="思源黑体 CN Bold" pitchFamily="34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7183" name="Picture 7" descr="C:\Users\Administrator\Desktop\小女孩8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flipH="1">
              <a:off x="7800985" y="3117847"/>
              <a:ext cx="1815466" cy="275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2300288" y="1403350"/>
            <a:ext cx="2171700" cy="1292225"/>
            <a:chOff x="2059032" y="748349"/>
            <a:chExt cx="2172362" cy="1291746"/>
          </a:xfrm>
        </p:grpSpPr>
        <p:sp>
          <p:nvSpPr>
            <p:cNvPr id="6" name="圆角矩形标注 5"/>
            <p:cNvSpPr/>
            <p:nvPr/>
          </p:nvSpPr>
          <p:spPr>
            <a:xfrm>
              <a:off x="2059032" y="748349"/>
              <a:ext cx="2072319" cy="1285398"/>
            </a:xfrm>
            <a:prstGeom prst="wedgeRoundRectCallout">
              <a:avLst>
                <a:gd name="adj1" fmla="val -42652"/>
                <a:gd name="adj2" fmla="val 72761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222" name="TextBox 10"/>
            <p:cNvSpPr txBox="1">
              <a:spLocks noChangeArrowheads="1"/>
            </p:cNvSpPr>
            <p:nvPr/>
          </p:nvSpPr>
          <p:spPr bwMode="auto">
            <a:xfrm>
              <a:off x="2072415" y="748350"/>
              <a:ext cx="2158979" cy="1291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 dirty="0">
                  <a:solidFill>
                    <a:srgbClr val="057788"/>
                  </a:solidFill>
                  <a:latin typeface="Arial" panose="020B0604020202020204" pitchFamily="34" charset="0"/>
                  <a:ea typeface="思源黑体 CN Bold" pitchFamily="34" charset="-122"/>
                  <a:sym typeface="宋体" panose="02010600030101010101" pitchFamily="2" charset="-122"/>
                </a:rPr>
                <a:t>What do you think of this dress?</a:t>
              </a:r>
              <a:endParaRPr lang="zh-CN" altLang="en-US" sz="2600" dirty="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13"/>
          <p:cNvGrpSpPr/>
          <p:nvPr/>
        </p:nvGrpSpPr>
        <p:grpSpPr bwMode="auto">
          <a:xfrm>
            <a:off x="6657975" y="1617663"/>
            <a:ext cx="1857375" cy="928687"/>
            <a:chOff x="2043385" y="748349"/>
            <a:chExt cx="1857554" cy="928026"/>
          </a:xfrm>
        </p:grpSpPr>
        <p:sp>
          <p:nvSpPr>
            <p:cNvPr id="9" name="圆角矩形标注 8"/>
            <p:cNvSpPr/>
            <p:nvPr/>
          </p:nvSpPr>
          <p:spPr>
            <a:xfrm>
              <a:off x="2059262" y="748349"/>
              <a:ext cx="1770234" cy="928026"/>
            </a:xfrm>
            <a:prstGeom prst="wedgeRoundRectCallout">
              <a:avLst>
                <a:gd name="adj1" fmla="val 45344"/>
                <a:gd name="adj2" fmla="val 112788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225" name="TextBox 10"/>
            <p:cNvSpPr txBox="1">
              <a:spLocks noChangeArrowheads="1"/>
            </p:cNvSpPr>
            <p:nvPr/>
          </p:nvSpPr>
          <p:spPr bwMode="auto">
            <a:xfrm>
              <a:off x="2043385" y="748350"/>
              <a:ext cx="1857554" cy="891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 dirty="0">
                  <a:solidFill>
                    <a:srgbClr val="0577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I</a:t>
              </a:r>
              <a:r>
                <a:rPr lang="en-US" altLang="zh-CN" sz="2600" dirty="0">
                  <a:solidFill>
                    <a:srgbClr val="057788"/>
                  </a:solidFill>
                  <a:latin typeface="Arial" panose="020B0604020202020204" pitchFamily="34" charset="0"/>
                  <a:ea typeface="思源黑体 CN Bold" pitchFamily="34" charset="-122"/>
                  <a:sym typeface="宋体" panose="02010600030101010101" pitchFamily="2" charset="-122"/>
                </a:rPr>
                <a:t> don’t like this </a:t>
              </a:r>
              <a:r>
                <a:rPr lang="en-US" altLang="zh-CN" sz="2600" dirty="0" err="1">
                  <a:solidFill>
                    <a:srgbClr val="057788"/>
                  </a:solidFill>
                  <a:latin typeface="Arial" panose="020B0604020202020204" pitchFamily="34" charset="0"/>
                  <a:ea typeface="思源黑体 CN Bold" pitchFamily="34" charset="-122"/>
                  <a:sym typeface="宋体" panose="02010600030101010101" pitchFamily="2" charset="-122"/>
                </a:rPr>
                <a:t>colour</a:t>
              </a:r>
              <a:r>
                <a:rPr lang="en-US" altLang="zh-CN" sz="2600" dirty="0">
                  <a:solidFill>
                    <a:srgbClr val="057788"/>
                  </a:solidFill>
                  <a:latin typeface="Arial" panose="020B0604020202020204" pitchFamily="34" charset="0"/>
                  <a:ea typeface="思源黑体 CN Bold" pitchFamily="34" charset="-122"/>
                  <a:sym typeface="宋体" panose="02010600030101010101" pitchFamily="2" charset="-122"/>
                </a:rPr>
                <a:t>. </a:t>
              </a:r>
              <a:endParaRPr lang="zh-CN" altLang="en-US" sz="2600" dirty="0">
                <a:solidFill>
                  <a:srgbClr val="057788"/>
                </a:solidFill>
                <a:latin typeface="Arial" panose="020B0604020202020204" pitchFamily="34" charset="0"/>
                <a:ea typeface="思源黑体 CN Bold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1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871895" y="2832095"/>
            <a:ext cx="3208110" cy="321471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" name="Picture 7" descr="C:\Users\Administrator\Desktop\小女孩8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85913" y="2832100"/>
            <a:ext cx="1690687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7" descr="C:\Users\Administrator\Desktop\小女孩8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800975" y="3117850"/>
            <a:ext cx="1816100" cy="27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140637" y="2034370"/>
            <a:ext cx="3434039" cy="285752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371828" y="1619195"/>
            <a:ext cx="3434039" cy="285442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371828" y="1640386"/>
            <a:ext cx="3434039" cy="281204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379990" y="1640386"/>
            <a:ext cx="3417714" cy="281204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392350" y="1640386"/>
            <a:ext cx="3392993" cy="281204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061b6346-054e-472d-8c7a-cba2af186b7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467</Words>
  <Application>WPS 演示</Application>
  <PresentationFormat>自定义</PresentationFormat>
  <Paragraphs>54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Calibri</vt:lpstr>
      <vt:lpstr>思源黑体 CN Bold</vt:lpstr>
      <vt:lpstr>黑体</vt:lpstr>
      <vt:lpstr>微软雅黑</vt:lpstr>
      <vt:lpstr>Arial</vt:lpstr>
      <vt:lpstr>Arial Unicode MS</vt:lpstr>
      <vt:lpstr>第一PPT模板网-WWW.1PPT.COM 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384</cp:revision>
  <dcterms:created xsi:type="dcterms:W3CDTF">2016-05-16T11:51:00Z</dcterms:created>
  <dcterms:modified xsi:type="dcterms:W3CDTF">2023-02-24T01:09:59Z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F3C91499E9844FE98DB94A6AA5CD67DE</vt:lpwstr>
  </property>
</Properties>
</file>