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402" r:id="rId4"/>
    <p:sldId id="390" r:id="rId6"/>
    <p:sldId id="392" r:id="rId7"/>
    <p:sldId id="393" r:id="rId8"/>
    <p:sldId id="394" r:id="rId9"/>
    <p:sldId id="395" r:id="rId10"/>
    <p:sldId id="396" r:id="rId11"/>
    <p:sldId id="397" r:id="rId12"/>
    <p:sldId id="398" r:id="rId13"/>
    <p:sldId id="399" r:id="rId14"/>
    <p:sldId id="400" r:id="rId15"/>
    <p:sldId id="401" r:id="rId16"/>
    <p:sldId id="382" r:id="rId17"/>
  </p:sldIdLst>
  <p:sldSz cx="12601575" cy="7092950"/>
  <p:notesSz cx="6858000" cy="9144000"/>
  <p:custDataLst>
    <p:tags r:id="rId21"/>
  </p:custDataLst>
  <p:defaultTextStyle>
    <a:defPPr>
      <a:defRPr lang="zh-CN"/>
    </a:defPPr>
    <a:lvl1pPr algn="l" defTabSz="1125855" rtl="0" fontAlgn="base">
      <a:spcBef>
        <a:spcPct val="0"/>
      </a:spcBef>
      <a:spcAft>
        <a:spcPct val="0"/>
      </a:spcAft>
      <a:buFont typeface="Arial" panose="020B0604020202020204" pitchFamily="34" charset="0"/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561975" indent="-104775" algn="l" defTabSz="1125855" rtl="0" fontAlgn="base">
      <a:spcBef>
        <a:spcPct val="0"/>
      </a:spcBef>
      <a:spcAft>
        <a:spcPct val="0"/>
      </a:spcAft>
      <a:buFont typeface="Arial" panose="020B0604020202020204" pitchFamily="34" charset="0"/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25855" indent="-211455" algn="l" defTabSz="1125855" rtl="0" fontAlgn="base">
      <a:spcBef>
        <a:spcPct val="0"/>
      </a:spcBef>
      <a:spcAft>
        <a:spcPct val="0"/>
      </a:spcAft>
      <a:buFont typeface="Arial" panose="020B0604020202020204" pitchFamily="34" charset="0"/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87830" indent="-316230" algn="l" defTabSz="1125855" rtl="0" fontAlgn="base">
      <a:spcBef>
        <a:spcPct val="0"/>
      </a:spcBef>
      <a:spcAft>
        <a:spcPct val="0"/>
      </a:spcAft>
      <a:buFont typeface="Arial" panose="020B0604020202020204" pitchFamily="34" charset="0"/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251075" indent="-422275" algn="l" defTabSz="1125855" rtl="0" fontAlgn="base">
      <a:spcBef>
        <a:spcPct val="0"/>
      </a:spcBef>
      <a:spcAft>
        <a:spcPct val="0"/>
      </a:spcAft>
      <a:buFont typeface="Arial" panose="020B0604020202020204" pitchFamily="34" charset="0"/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3" userDrawn="1">
          <p15:clr>
            <a:srgbClr val="A4A3A4"/>
          </p15:clr>
        </p15:guide>
        <p15:guide id="2" pos="39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076D83"/>
    <a:srgbClr val="4C7AAC"/>
    <a:srgbClr val="6D932D"/>
    <a:srgbClr val="B9F2E3"/>
    <a:srgbClr val="FFFFFF"/>
    <a:srgbClr val="A3C544"/>
    <a:srgbClr val="75AB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3302" autoAdjust="0"/>
  </p:normalViewPr>
  <p:slideViewPr>
    <p:cSldViewPr>
      <p:cViewPr>
        <p:scale>
          <a:sx n="66" d="100"/>
          <a:sy n="66" d="100"/>
        </p:scale>
        <p:origin x="-1434" y="-1128"/>
      </p:cViewPr>
      <p:guideLst>
        <p:guide orient="horz" pos="2233"/>
        <p:guide pos="39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125855" fontAlgn="auto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125855" fontAlgn="auto"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A2BF5B77-3E92-41AA-BAF9-EF44358C27DA}" type="datetimeFigureOut">
              <a:rPr lang="zh-CN" altLang="en-US"/>
            </a:fld>
            <a:endParaRPr lang="zh-CN" altLang="en-US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4175" y="685800"/>
            <a:ext cx="6089650" cy="34290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125855" fontAlgn="auto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775591DD-B581-4410-B4D1-77B358B0547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867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253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4578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6626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867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6146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19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0242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229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4338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6386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843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0482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1</a:t>
            </a:r>
            <a:r>
              <a:rPr lang="zh-CN" altLang="en-US" smtClean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109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147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45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en-US" smtClean="0">
                <a:sym typeface="宋体" panose="02010600030101010101" pitchFamily="2" charset="-122"/>
              </a:rPr>
              <a:t>号  </a:t>
            </a:r>
            <a:r>
              <a:rPr lang="en-US" altLang="zh-CN" smtClean="0">
                <a:sym typeface="宋体" panose="02010600030101010101" pitchFamily="2" charset="-122"/>
              </a:rPr>
              <a:t>RGB</a:t>
            </a:r>
            <a:r>
              <a:rPr lang="zh-CN" altLang="zh-CN" smtClean="0">
                <a:sym typeface="宋体" panose="02010600030101010101" pitchFamily="2" charset="-122"/>
              </a:rPr>
              <a:t>：</a:t>
            </a:r>
            <a:r>
              <a:rPr lang="en-US" altLang="zh-CN" smtClean="0">
                <a:sym typeface="宋体" panose="02010600030101010101" pitchFamily="2" charset="-122"/>
              </a:rPr>
              <a:t>255</a:t>
            </a:r>
            <a:r>
              <a:rPr lang="zh-CN" altLang="zh-CN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，</a:t>
            </a:r>
            <a:r>
              <a:rPr lang="en-US" altLang="zh-CN" smtClean="0">
                <a:sym typeface="宋体" panose="02010600030101010101" pitchFamily="2" charset="-122"/>
              </a:rPr>
              <a:t>0</a:t>
            </a:r>
            <a:r>
              <a:rPr lang="zh-CN" altLang="en-US" smtClean="0">
                <a:sym typeface="宋体" panose="02010600030101010101" pitchFamily="2" charset="-122"/>
              </a:rPr>
              <a:t>）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sym typeface="宋体" panose="02010600030101010101" pitchFamily="2" charset="-122"/>
              </a:rPr>
              <a:t>2</a:t>
            </a:r>
            <a:r>
              <a:rPr lang="zh-CN" altLang="en-US" smtClean="0">
                <a:sym typeface="宋体" panose="02010600030101010101" pitchFamily="2" charset="-122"/>
              </a:rPr>
              <a:t>、标题，请根据具体情况，改内容。</a:t>
            </a:r>
            <a:r>
              <a:rPr lang="zh-CN" altLang="zh-CN" smtClean="0">
                <a:sym typeface="宋体" panose="02010600030101010101" pitchFamily="2" charset="-122"/>
              </a:rPr>
              <a:t>（中文迷你简汉真广标</a:t>
            </a:r>
            <a:r>
              <a:rPr lang="en-US" altLang="zh-CN" smtClean="0">
                <a:sym typeface="宋体" panose="02010600030101010101" pitchFamily="2" charset="-122"/>
              </a:rPr>
              <a:t>28</a:t>
            </a:r>
            <a:r>
              <a:rPr lang="zh-CN" altLang="zh-CN" smtClean="0">
                <a:sym typeface="宋体" panose="02010600030101010101" pitchFamily="2" charset="-122"/>
              </a:rPr>
              <a:t>号） </a:t>
            </a: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45118" y="2203412"/>
            <a:ext cx="10711339" cy="1520387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90236" y="4019338"/>
            <a:ext cx="8821103" cy="181264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62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5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50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13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76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389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01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3E860-2F9E-48C9-A62F-37BF7062540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CF18CD-7194-46AB-8E7C-258FCF87190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3E860-2F9E-48C9-A62F-37BF7062540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B5FADA-4D0C-46E2-B7C5-A6BC6D72F29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2590638" y="293898"/>
            <a:ext cx="3907363" cy="6258872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68547" y="293898"/>
            <a:ext cx="11512064" cy="6258872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3E860-2F9E-48C9-A62F-37BF7062540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502E95-93AA-427D-8CF7-0C02068282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45118" y="2203412"/>
            <a:ext cx="10711339" cy="1520387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90236" y="4019338"/>
            <a:ext cx="8821103" cy="181264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62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5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50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13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76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389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01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3E860-2F9E-48C9-A62F-37BF7062540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CF18CD-7194-46AB-8E7C-258FCF87190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3E860-2F9E-48C9-A62F-37BF7062540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EA6181-688B-4057-A8E1-FC6D988C621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5437" y="4557877"/>
            <a:ext cx="10711339" cy="1408739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95437" y="3006295"/>
            <a:ext cx="10711339" cy="1551582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6261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1252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68783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25044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8136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3762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9389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50151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3E860-2F9E-48C9-A62F-37BF7062540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7BD3B-48D2-40B8-9634-21CF9203C87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68547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788286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3E860-2F9E-48C9-A62F-37BF7062540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5DB497-7053-40C2-835A-E648123407C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79" y="284047"/>
            <a:ext cx="11341418" cy="118215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079" y="1587705"/>
            <a:ext cx="5567884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079" y="2249385"/>
            <a:ext cx="5567884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401426" y="1587705"/>
            <a:ext cx="5570071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401426" y="2249385"/>
            <a:ext cx="5570071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3E860-2F9E-48C9-A62F-37BF7062540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00D10D-86BD-49D8-BF0D-9724C1A6B01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3E860-2F9E-48C9-A62F-37BF7062540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388DF5-20CC-479B-A34F-6CCC844711B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3E860-2F9E-48C9-A62F-37BF7062540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C0297D-571F-4D2A-813D-376BF7EE9D1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80" y="282404"/>
            <a:ext cx="4145831" cy="1201861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26866" y="282405"/>
            <a:ext cx="7044630" cy="6053636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080" y="1484266"/>
            <a:ext cx="4145831" cy="4851775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3E860-2F9E-48C9-A62F-37BF7062540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CCDE1F-A5A9-4646-A216-2AB10555B5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3E860-2F9E-48C9-A62F-37BF7062540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EA6181-688B-4057-A8E1-FC6D988C621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9997" y="4965065"/>
            <a:ext cx="7560945" cy="586154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469997" y="633768"/>
            <a:ext cx="7560945" cy="4255770"/>
          </a:xfrm>
        </p:spPr>
        <p:txBody>
          <a:bodyPr/>
          <a:lstStyle>
            <a:lvl1pPr marL="0" indent="0">
              <a:buNone/>
              <a:defRPr sz="3900"/>
            </a:lvl1pPr>
            <a:lvl2pPr marL="562610" indent="0">
              <a:buNone/>
              <a:defRPr sz="3400"/>
            </a:lvl2pPr>
            <a:lvl3pPr marL="1125220" indent="0">
              <a:buNone/>
              <a:defRPr sz="3000"/>
            </a:lvl3pPr>
            <a:lvl4pPr marL="1687830" indent="0">
              <a:buNone/>
              <a:defRPr sz="2500"/>
            </a:lvl4pPr>
            <a:lvl5pPr marL="2250440" indent="0">
              <a:buNone/>
              <a:defRPr sz="2500"/>
            </a:lvl5pPr>
            <a:lvl6pPr marL="2813685" indent="0">
              <a:buNone/>
              <a:defRPr sz="2500"/>
            </a:lvl6pPr>
            <a:lvl7pPr marL="3376295" indent="0">
              <a:buNone/>
              <a:defRPr sz="2500"/>
            </a:lvl7pPr>
            <a:lvl8pPr marL="3938905" indent="0">
              <a:buNone/>
              <a:defRPr sz="2500"/>
            </a:lvl8pPr>
            <a:lvl9pPr marL="4501515" indent="0">
              <a:buNone/>
              <a:defRPr sz="2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469997" y="5551219"/>
            <a:ext cx="7560945" cy="832436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3E860-2F9E-48C9-A62F-37BF7062540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7D1859-895D-42EE-867D-2D2328B5F7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3E860-2F9E-48C9-A62F-37BF7062540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B5FADA-4D0C-46E2-B7C5-A6BC6D72F29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2590638" y="293898"/>
            <a:ext cx="3907363" cy="6258872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68547" y="293898"/>
            <a:ext cx="11512064" cy="6258872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3E860-2F9E-48C9-A62F-37BF7062540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502E95-93AA-427D-8CF7-0C02068282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5437" y="4557877"/>
            <a:ext cx="10711339" cy="1408739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95437" y="3006295"/>
            <a:ext cx="10711339" cy="1551582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6261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1252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68783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25044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8136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3762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9389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50151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3E860-2F9E-48C9-A62F-37BF7062540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7BD3B-48D2-40B8-9634-21CF9203C87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68547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788286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3E860-2F9E-48C9-A62F-37BF7062540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5DB497-7053-40C2-835A-E648123407C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79" y="284047"/>
            <a:ext cx="11341418" cy="118215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079" y="1587705"/>
            <a:ext cx="5567884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079" y="2249385"/>
            <a:ext cx="5567884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401426" y="1587705"/>
            <a:ext cx="5570071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401426" y="2249385"/>
            <a:ext cx="5570071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3E860-2F9E-48C9-A62F-37BF70625404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00D10D-86BD-49D8-BF0D-9724C1A6B01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3E860-2F9E-48C9-A62F-37BF70625404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388DF5-20CC-479B-A34F-6CCC844711B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3E860-2F9E-48C9-A62F-37BF70625404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C0297D-571F-4D2A-813D-376BF7EE9D1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80" y="282404"/>
            <a:ext cx="4145831" cy="1201861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26866" y="282405"/>
            <a:ext cx="7044630" cy="6053636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080" y="1484266"/>
            <a:ext cx="4145831" cy="4851775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3E860-2F9E-48C9-A62F-37BF7062540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CCDE1F-A5A9-4646-A216-2AB10555B5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9997" y="4965065"/>
            <a:ext cx="7560945" cy="586154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469997" y="633768"/>
            <a:ext cx="7560945" cy="4255770"/>
          </a:xfrm>
        </p:spPr>
        <p:txBody>
          <a:bodyPr/>
          <a:lstStyle>
            <a:lvl1pPr marL="0" indent="0">
              <a:buNone/>
              <a:defRPr sz="3900"/>
            </a:lvl1pPr>
            <a:lvl2pPr marL="562610" indent="0">
              <a:buNone/>
              <a:defRPr sz="3400"/>
            </a:lvl2pPr>
            <a:lvl3pPr marL="1125220" indent="0">
              <a:buNone/>
              <a:defRPr sz="3000"/>
            </a:lvl3pPr>
            <a:lvl4pPr marL="1687830" indent="0">
              <a:buNone/>
              <a:defRPr sz="2500"/>
            </a:lvl4pPr>
            <a:lvl5pPr marL="2250440" indent="0">
              <a:buNone/>
              <a:defRPr sz="2500"/>
            </a:lvl5pPr>
            <a:lvl6pPr marL="2813685" indent="0">
              <a:buNone/>
              <a:defRPr sz="2500"/>
            </a:lvl6pPr>
            <a:lvl7pPr marL="3376295" indent="0">
              <a:buNone/>
              <a:defRPr sz="2500"/>
            </a:lvl7pPr>
            <a:lvl8pPr marL="3938905" indent="0">
              <a:buNone/>
              <a:defRPr sz="2500"/>
            </a:lvl8pPr>
            <a:lvl9pPr marL="4501515" indent="0">
              <a:buNone/>
              <a:defRPr sz="2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469997" y="5551219"/>
            <a:ext cx="7560945" cy="832436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3E860-2F9E-48C9-A62F-37BF7062540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7D1859-895D-42EE-867D-2D2328B5F7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36C8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30238" y="284163"/>
            <a:ext cx="11341100" cy="118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2535" tIns="56268" rIns="112535" bIns="5626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30238" y="1655763"/>
            <a:ext cx="11341100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2535" tIns="56268" rIns="112535" bIns="5626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30238" y="6573838"/>
            <a:ext cx="2940050" cy="377825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l" defTabSz="1125855" fontAlgn="auto">
              <a:defRPr sz="15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CF3E860-2F9E-48C9-A62F-37BF7062540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305300" y="6573838"/>
            <a:ext cx="3990975" cy="377825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ctr" defTabSz="1125855" fontAlgn="auto">
              <a:defRPr sz="15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31288" y="6573838"/>
            <a:ext cx="2940050" cy="377825"/>
          </a:xfrm>
          <a:prstGeom prst="rect">
            <a:avLst/>
          </a:prstGeom>
        </p:spPr>
        <p:txBody>
          <a:bodyPr vert="horz" wrap="square" lIns="112535" tIns="56268" rIns="112535" bIns="56268" numCol="1" anchor="ctr" anchorCtr="0" compatLnSpc="1"/>
          <a:lstStyle>
            <a:lvl1pPr algn="r">
              <a:defRPr sz="1500">
                <a:solidFill>
                  <a:srgbClr val="898989"/>
                </a:solidFill>
              </a:defRPr>
            </a:lvl1pPr>
          </a:lstStyle>
          <a:p>
            <a:fld id="{C5F77DEE-ADD1-49C7-86E5-A7C537C8FF7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125855" rtl="0" eaLnBrk="0" fontAlgn="base" hangingPunct="0">
        <a:spcBef>
          <a:spcPct val="0"/>
        </a:spcBef>
        <a:spcAft>
          <a:spcPct val="0"/>
        </a:spcAft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22275" indent="-42227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5242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6525" indent="-28130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68500" indent="-28130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32380" indent="-28130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09499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2021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78282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261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522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783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5044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1368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7629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890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0151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36C8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30238" y="284163"/>
            <a:ext cx="11341100" cy="118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2535" tIns="56268" rIns="112535" bIns="5626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30238" y="1655763"/>
            <a:ext cx="11341100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2535" tIns="56268" rIns="112535" bIns="5626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30238" y="6573838"/>
            <a:ext cx="2940050" cy="377825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l" defTabSz="1125855" fontAlgn="auto">
              <a:defRPr sz="15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CF3E860-2F9E-48C9-A62F-37BF7062540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305300" y="6573838"/>
            <a:ext cx="3990975" cy="377825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ctr" defTabSz="1125855" fontAlgn="auto">
              <a:defRPr sz="15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31288" y="6573838"/>
            <a:ext cx="2940050" cy="377825"/>
          </a:xfrm>
          <a:prstGeom prst="rect">
            <a:avLst/>
          </a:prstGeom>
        </p:spPr>
        <p:txBody>
          <a:bodyPr vert="horz" wrap="square" lIns="112535" tIns="56268" rIns="112535" bIns="56268" numCol="1" anchor="ctr" anchorCtr="0" compatLnSpc="1"/>
          <a:lstStyle>
            <a:lvl1pPr algn="r">
              <a:defRPr sz="1500">
                <a:solidFill>
                  <a:srgbClr val="898989"/>
                </a:solidFill>
              </a:defRPr>
            </a:lvl1pPr>
          </a:lstStyle>
          <a:p>
            <a:fld id="{C5F77DEE-ADD1-49C7-86E5-A7C537C8FF7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125855" rtl="0" eaLnBrk="0" fontAlgn="base" hangingPunct="0">
        <a:spcBef>
          <a:spcPct val="0"/>
        </a:spcBef>
        <a:spcAft>
          <a:spcPct val="0"/>
        </a:spcAft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1125855" rtl="0" eaLnBrk="0" fontAlgn="base" hangingPunct="0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1125855" rtl="0" fontAlgn="base"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22275" indent="-42227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5242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6525" indent="-28130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68500" indent="-28130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32380" indent="-281305" algn="l" defTabSz="112585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09499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2021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78282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261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522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783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5044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1368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7629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890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0151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0" y="2250384"/>
            <a:ext cx="1260157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6000" dirty="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Unit </a:t>
            </a:r>
            <a:r>
              <a:rPr lang="en-US" altLang="zh-CN" sz="6000" dirty="0" smtClean="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5  </a:t>
            </a:r>
            <a:r>
              <a:rPr lang="en-US" altLang="zh-CN" sz="6000" dirty="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My </a:t>
            </a:r>
            <a:r>
              <a:rPr lang="en-US" altLang="zh-CN" sz="6000" dirty="0" smtClean="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clothes</a:t>
            </a:r>
            <a:endParaRPr lang="en-US" altLang="zh-CN" sz="6000" dirty="0" smtClean="0">
              <a:solidFill>
                <a:srgbClr val="057788"/>
              </a:solidFill>
              <a:latin typeface="思源黑体 CN Bold" pitchFamily="34" charset="-122"/>
              <a:ea typeface="思源黑体 CN Bold" pitchFamily="34" charset="-122"/>
            </a:endParaRPr>
          </a:p>
          <a:p>
            <a:pPr algn="ctr"/>
            <a:r>
              <a:rPr lang="zh-CN" altLang="en-US" sz="6000" dirty="0" smtClean="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第</a:t>
            </a:r>
            <a:r>
              <a:rPr lang="en-US" altLang="zh-CN" sz="6000" dirty="0" smtClean="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6</a:t>
            </a:r>
            <a:r>
              <a:rPr lang="zh-CN" altLang="en-US" sz="6000" dirty="0" smtClean="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课</a:t>
            </a:r>
            <a:r>
              <a:rPr lang="zh-CN" altLang="en-US" sz="6000" dirty="0" smtClean="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时</a:t>
            </a:r>
            <a:endParaRPr lang="zh-CN" altLang="en-US" sz="6000" dirty="0">
              <a:solidFill>
                <a:srgbClr val="057788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085975" y="1189038"/>
            <a:ext cx="471487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076D8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I</a:t>
            </a:r>
            <a:r>
              <a:rPr lang="en-US" altLang="zh-CN" sz="28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s this your bag?</a:t>
            </a:r>
            <a:endParaRPr lang="en-US" altLang="zh-CN" sz="280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这是你的包吗？</a:t>
            </a:r>
            <a:endParaRPr lang="en-US" altLang="zh-CN" sz="280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Are these yours?</a:t>
            </a:r>
            <a:endParaRPr lang="en-US" altLang="zh-CN" sz="280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这些是你的吗？</a:t>
            </a:r>
            <a:endParaRPr lang="en-US" altLang="zh-CN" sz="280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085975" y="1189038"/>
            <a:ext cx="4714875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Yes, it is/they are.</a:t>
            </a:r>
            <a:endParaRPr lang="en-US" altLang="zh-CN" sz="280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是，是的</a:t>
            </a:r>
            <a:r>
              <a:rPr lang="en-US" altLang="zh-CN" sz="2800">
                <a:solidFill>
                  <a:srgbClr val="076D8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/</a:t>
            </a:r>
            <a:r>
              <a:rPr lang="zh-CN" altLang="en-US" sz="2800">
                <a:solidFill>
                  <a:srgbClr val="076D8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它</a:t>
            </a:r>
            <a:r>
              <a:rPr lang="zh-CN" altLang="en-US" sz="28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们是。</a:t>
            </a:r>
            <a:endParaRPr lang="en-US" altLang="zh-CN" sz="280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No, it isn’t/they aren’t.</a:t>
            </a:r>
            <a:endParaRPr lang="en-US" altLang="zh-CN" sz="280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不，不是</a:t>
            </a:r>
            <a:r>
              <a:rPr lang="en-US" altLang="zh-CN" sz="2800">
                <a:solidFill>
                  <a:srgbClr val="076D8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/</a:t>
            </a:r>
            <a:r>
              <a:rPr lang="zh-CN" altLang="en-US" sz="2800">
                <a:solidFill>
                  <a:srgbClr val="076D8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它</a:t>
            </a:r>
            <a:r>
              <a:rPr lang="zh-CN" altLang="en-US" sz="28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们不是。</a:t>
            </a:r>
            <a:endParaRPr lang="en-US" altLang="zh-CN" sz="280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085975" y="1189038"/>
            <a:ext cx="6429375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The man in the blue shirt is my uncle.</a:t>
            </a:r>
            <a:endParaRPr lang="en-US" altLang="zh-CN" sz="280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那个穿着蓝衬衫的人是我的叔叔。</a:t>
            </a:r>
            <a:endParaRPr lang="en-US" altLang="zh-CN" sz="280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Here’s a little present for you.</a:t>
            </a:r>
            <a:endParaRPr lang="en-US" altLang="zh-CN" sz="280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这是给你的小礼物。</a:t>
            </a:r>
            <a:endParaRPr lang="en-US" altLang="zh-CN" sz="280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5"/>
          <p:cNvSpPr txBox="1">
            <a:spLocks noChangeArrowheads="1"/>
          </p:cNvSpPr>
          <p:nvPr/>
        </p:nvSpPr>
        <p:spPr bwMode="auto">
          <a:xfrm>
            <a:off x="2728913" y="2260600"/>
            <a:ext cx="64293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4800">
                <a:solidFill>
                  <a:srgbClr val="057788"/>
                </a:solidFill>
                <a:latin typeface="思源黑体 CN Bold" pitchFamily="34" charset="-122"/>
                <a:ea typeface="思源黑体 CN Bold" pitchFamily="34" charset="-122"/>
              </a:rPr>
              <a:t>Thanks and see you next time!</a:t>
            </a:r>
            <a:endParaRPr lang="zh-CN" altLang="en-US" sz="4800">
              <a:solidFill>
                <a:srgbClr val="057788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2" name="组合 7"/>
          <p:cNvGrpSpPr/>
          <p:nvPr/>
        </p:nvGrpSpPr>
        <p:grpSpPr bwMode="auto">
          <a:xfrm>
            <a:off x="2014538" y="1046163"/>
            <a:ext cx="6994525" cy="5332412"/>
            <a:chOff x="2014507" y="1046145"/>
            <a:chExt cx="6994478" cy="5332425"/>
          </a:xfrm>
        </p:grpSpPr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2014507" y="1046145"/>
              <a:ext cx="6994478" cy="5332425"/>
            </a:xfrm>
            <a:prstGeom prst="roundRect">
              <a:avLst>
                <a:gd name="adj" fmla="val 9679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126" name="文本框 7"/>
            <p:cNvSpPr txBox="1">
              <a:spLocks noChangeArrowheads="1"/>
            </p:cNvSpPr>
            <p:nvPr/>
          </p:nvSpPr>
          <p:spPr bwMode="auto">
            <a:xfrm>
              <a:off x="2228821" y="1046145"/>
              <a:ext cx="2786045" cy="561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530225" indent="-530225">
                <a:defRPr sz="2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708275" indent="-422275" defTabSz="112585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3165475" indent="-422275" defTabSz="112585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622675" indent="-422275" defTabSz="112585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4079875" indent="-422275" defTabSz="112585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2800">
                  <a:solidFill>
                    <a:srgbClr val="FF66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Read and write</a:t>
              </a:r>
              <a:endParaRPr lang="zh-CN" altLang="en-US" sz="2800">
                <a:solidFill>
                  <a:srgbClr val="FF66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5127" name="文本框 7"/>
            <p:cNvSpPr txBox="1">
              <a:spLocks noChangeArrowheads="1"/>
            </p:cNvSpPr>
            <p:nvPr/>
          </p:nvSpPr>
          <p:spPr bwMode="auto">
            <a:xfrm>
              <a:off x="2228821" y="1474773"/>
              <a:ext cx="2786045" cy="609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530225" indent="-530225">
                <a:defRPr sz="2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708275" indent="-422275" defTabSz="112585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3165475" indent="-422275" defTabSz="112585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622675" indent="-422275" defTabSz="112585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4079875" indent="-422275" defTabSz="112585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2800" dirty="0">
                  <a:solidFill>
                    <a:srgbClr val="076D8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Read and circle.</a:t>
              </a:r>
              <a:endParaRPr lang="zh-CN" altLang="en-US" sz="28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085975" y="1546225"/>
            <a:ext cx="2786063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this/these</a:t>
            </a:r>
            <a:endParaRPr lang="en-US" altLang="zh-CN" sz="28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that/those</a:t>
            </a:r>
            <a:endParaRPr lang="en-US" altLang="zh-CN" sz="2800" dirty="0">
              <a:solidFill>
                <a:srgbClr val="057788"/>
              </a:solidFill>
              <a:latin typeface="Arial" panose="020B0604020202020204" pitchFamily="34" charset="0"/>
              <a:ea typeface="思源黑体 CN Bold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085975" y="1046163"/>
            <a:ext cx="4714875" cy="461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mine</a:t>
            </a:r>
            <a:r>
              <a:rPr lang="zh-CN" altLang="en-US" sz="28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   我的</a:t>
            </a:r>
            <a:endParaRPr lang="en-US" altLang="zh-CN" sz="28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yours   </a:t>
            </a:r>
            <a:r>
              <a:rPr lang="zh-CN" altLang="en-US" sz="28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你的</a:t>
            </a:r>
            <a:r>
              <a:rPr lang="en-US" altLang="zh-CN" sz="28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/</a:t>
            </a:r>
            <a:r>
              <a:rPr lang="zh-CN" altLang="en-US" sz="28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你们的</a:t>
            </a:r>
            <a:endParaRPr lang="en-US" altLang="zh-CN" sz="28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hers</a:t>
            </a:r>
            <a:r>
              <a:rPr lang="zh-CN" altLang="en-US" sz="28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   她的</a:t>
            </a:r>
            <a:endParaRPr lang="en-US" altLang="zh-CN" sz="28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his</a:t>
            </a:r>
            <a:r>
              <a:rPr lang="zh-CN" altLang="en-US" sz="28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   他的</a:t>
            </a:r>
            <a:endParaRPr lang="en-US" altLang="zh-CN" sz="28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its</a:t>
            </a:r>
            <a:r>
              <a:rPr lang="zh-CN" altLang="en-US" sz="28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   它的</a:t>
            </a:r>
            <a:endParaRPr lang="en-US" altLang="zh-CN" sz="28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ours</a:t>
            </a:r>
            <a:r>
              <a:rPr lang="zh-CN" altLang="en-US" sz="28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   我们的</a:t>
            </a:r>
            <a:endParaRPr lang="en-US" altLang="zh-CN" sz="28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theirs</a:t>
            </a:r>
            <a:r>
              <a:rPr lang="zh-CN" altLang="en-US" sz="28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   他们的</a:t>
            </a:r>
            <a:endParaRPr lang="en-US" altLang="zh-CN" sz="28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课堂小结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085975" y="1189038"/>
            <a:ext cx="4714875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66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People’s Republic of China </a:t>
            </a:r>
            <a:endParaRPr lang="en-US" altLang="zh-CN" sz="2800" dirty="0">
              <a:solidFill>
                <a:srgbClr val="FF6600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中华人民共和国</a:t>
            </a:r>
            <a:endParaRPr lang="en-US" altLang="zh-CN" sz="28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dinner</a:t>
            </a:r>
            <a:r>
              <a:rPr lang="zh-CN" altLang="en-US" sz="28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 </a:t>
            </a:r>
            <a:r>
              <a:rPr lang="en-US" altLang="zh-CN" sz="28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table</a:t>
            </a:r>
            <a:r>
              <a:rPr lang="zh-CN" altLang="en-US" sz="28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 </a:t>
            </a:r>
            <a:endParaRPr lang="en-US" altLang="zh-CN" sz="28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餐桌</a:t>
            </a:r>
            <a:endParaRPr lang="zh-CN" altLang="en-US" sz="28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085975" y="1189038"/>
            <a:ext cx="4714875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Whose coat is this?</a:t>
            </a:r>
            <a:endParaRPr lang="en-US" altLang="zh-CN" sz="28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这是谁的大衣？</a:t>
            </a:r>
            <a:endParaRPr lang="en-US" altLang="zh-CN" sz="28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Whose pants are those?</a:t>
            </a:r>
            <a:endParaRPr lang="en-US" altLang="zh-CN" sz="28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那些是谁的裤子？</a:t>
            </a:r>
            <a:endParaRPr lang="en-US" altLang="zh-CN" sz="2800" dirty="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课堂小结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085975" y="1189038"/>
            <a:ext cx="4714875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Put on your shirt.</a:t>
            </a:r>
            <a:endParaRPr lang="en-US" altLang="zh-CN" sz="280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穿上你的衬衫。</a:t>
            </a:r>
            <a:endParaRPr lang="en-US" altLang="zh-CN" sz="280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Hang up your dress.</a:t>
            </a:r>
            <a:endParaRPr lang="en-US" altLang="zh-CN" sz="280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把你的衣服挂起来</a:t>
            </a:r>
            <a:endParaRPr lang="en-US" altLang="zh-CN" sz="280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Take off your hat.</a:t>
            </a:r>
            <a:endParaRPr lang="en-US" altLang="zh-CN" sz="280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脱掉你的帽子。</a:t>
            </a:r>
            <a:endParaRPr lang="en-US" altLang="zh-CN" sz="280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课堂小结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085975" y="1189038"/>
            <a:ext cx="4714875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Wash your skirt.</a:t>
            </a:r>
            <a:endParaRPr lang="en-US" altLang="zh-CN" sz="280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清洗你的短裙。</a:t>
            </a:r>
            <a:endParaRPr lang="en-US" altLang="zh-CN" sz="280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Put away your pants.</a:t>
            </a:r>
            <a:endParaRPr lang="en-US" altLang="zh-CN" sz="280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收拾你的裤子。</a:t>
            </a:r>
            <a:endParaRPr lang="en-US" altLang="zh-CN" sz="280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 descr="未标题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304800"/>
            <a:ext cx="34893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文本框 3"/>
          <p:cNvSpPr txBox="1">
            <a:spLocks noChangeArrowheads="1"/>
          </p:cNvSpPr>
          <p:nvPr/>
        </p:nvSpPr>
        <p:spPr bwMode="auto">
          <a:xfrm>
            <a:off x="4381500" y="377825"/>
            <a:ext cx="3489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085975" y="1189038"/>
            <a:ext cx="4714875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What colour are they?</a:t>
            </a:r>
            <a:endParaRPr lang="en-US" altLang="zh-CN" sz="280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它们是什么颜色的？</a:t>
            </a:r>
            <a:endParaRPr lang="en-US" altLang="zh-CN" sz="280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They are white.</a:t>
            </a:r>
            <a:endParaRPr lang="en-US" altLang="zh-CN" sz="280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76D8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它们是白色的。</a:t>
            </a:r>
            <a:endParaRPr lang="en-US" altLang="zh-CN" sz="2800">
              <a:solidFill>
                <a:srgbClr val="076D83"/>
              </a:solidFill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p="http://schemas.openxmlformats.org/presentationml/2006/main">
  <p:tag name="KSO_WPP_MARK_KEY" val="2c286426-5c17-4405-aaa2-3ad6453fd9c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noFill/>
        </a:ln>
      </a:spPr>
      <a:bodyPr wrap="square" rtlCol="0" anchor="t">
        <a:prstTxWarp prst="textPlain">
          <a:avLst/>
        </a:prstTxWarp>
        <a:spAutoFit/>
      </a:bodyPr>
      <a:lstStyle>
        <a:defPPr algn="ctr">
          <a:defRPr lang="zh-CN" altLang="en-US" sz="6000" b="1">
            <a:solidFill>
              <a:schemeClr val="accent6">
                <a:lumMod val="75000"/>
              </a:schemeClr>
            </a:solidFill>
            <a:effectLst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noFill/>
        </a:ln>
      </a:spPr>
      <a:bodyPr wrap="square" rtlCol="0" anchor="t">
        <a:prstTxWarp prst="textPlain">
          <a:avLst/>
        </a:prstTxWarp>
        <a:spAutoFit/>
      </a:bodyPr>
      <a:lstStyle>
        <a:defPPr algn="ctr">
          <a:defRPr lang="zh-CN" altLang="en-US" sz="6000" b="1">
            <a:solidFill>
              <a:schemeClr val="accent6">
                <a:lumMod val="75000"/>
              </a:schemeClr>
            </a:solidFill>
            <a:effectLst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704</Words>
  <Application>WPS 演示</Application>
  <PresentationFormat>自定义</PresentationFormat>
  <Paragraphs>84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Calibri</vt:lpstr>
      <vt:lpstr>思源黑体 CN Bold</vt:lpstr>
      <vt:lpstr>黑体</vt:lpstr>
      <vt:lpstr>微软雅黑</vt:lpstr>
      <vt:lpstr>Arial</vt:lpstr>
      <vt:lpstr>Arial Unicode MS</vt:lpstr>
      <vt:lpstr>第一PPT模板网-WWW.1PPT.COM</vt:lpstr>
      <vt:lpstr>第一PPT模板网-WWW.1PPT.COM 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385</cp:revision>
  <dcterms:created xsi:type="dcterms:W3CDTF">2016-05-16T11:51:00Z</dcterms:created>
  <dcterms:modified xsi:type="dcterms:W3CDTF">2023-02-24T01:13:23Z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BAC9E290C1784F3C92A96A37EAB5C941</vt:lpwstr>
  </property>
</Properties>
</file>