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3" r:id="rId11"/>
    <p:sldId id="274" r:id="rId12"/>
    <p:sldId id="277" r:id="rId13"/>
    <p:sldId id="278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tiff"/><Relationship Id="rId3" Type="http://schemas.openxmlformats.org/officeDocument/2006/relationships/image" Target="../media/image2.tiff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194" y="1052736"/>
            <a:ext cx="9144000" cy="36471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Shopping</a:t>
            </a:r>
            <a:endParaRPr lang="en-US" altLang="zh-CN" sz="5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9049" y="44097"/>
            <a:ext cx="4665239" cy="936631"/>
            <a:chOff x="2555776" y="52291"/>
            <a:chExt cx="4041851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737275" y="166663"/>
              <a:ext cx="386035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Complete and say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9692" y="1340768"/>
            <a:ext cx="569595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395536" y="1576387"/>
            <a:ext cx="2520280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连线。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2483768" y="1052736"/>
            <a:ext cx="2121093" cy="5025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30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sunglasses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30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umbrella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30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scarf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30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gloves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4355431" y="2060799"/>
            <a:ext cx="1584325" cy="1008062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Line 31"/>
          <p:cNvSpPr>
            <a:spLocks noChangeShapeType="1"/>
          </p:cNvSpPr>
          <p:nvPr/>
        </p:nvSpPr>
        <p:spPr bwMode="auto">
          <a:xfrm flipV="1">
            <a:off x="4068093" y="1843311"/>
            <a:ext cx="2087563" cy="158432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Line 32"/>
          <p:cNvSpPr>
            <a:spLocks noChangeShapeType="1"/>
          </p:cNvSpPr>
          <p:nvPr/>
        </p:nvSpPr>
        <p:spPr bwMode="auto">
          <a:xfrm>
            <a:off x="3563268" y="4580161"/>
            <a:ext cx="2520950" cy="1296988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Line 33"/>
          <p:cNvSpPr>
            <a:spLocks noChangeShapeType="1"/>
          </p:cNvSpPr>
          <p:nvPr/>
        </p:nvSpPr>
        <p:spPr bwMode="auto">
          <a:xfrm flipV="1">
            <a:off x="3636293" y="4435699"/>
            <a:ext cx="2592388" cy="144145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\\10.10.10.8\Sparke\中小英事业部\小学英语素材库\新 素材库\002 小英图库\☆ 小英 四色图库（不断更新）\4 物品\大润发\伞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60232" y="1188614"/>
            <a:ext cx="1439863" cy="143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\\10.10.10.8\Sparke\中小英事业部\小学英语素材库\新 素材库\002 小英图库\☆ 小英 四色图库（不断更新）\4 物品\服装市场\衣服&amp;箱包\眼镜 (2)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73143" y="2605224"/>
            <a:ext cx="2016224" cy="73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\\10.10.10.8\Sparke\中小英事业部\小学英语素材库\新 素材库\002 小英图库\☆ 小英 四色图库（不断更新）\4 物品\生活物品\手套1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3565379"/>
            <a:ext cx="1355478" cy="133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\\10.10.10.8\Sparke\中小英事业部\小学英语素材库\新 素材库\002 小英图库\☆ 小英 四色图库（不断更新）\4 物品\服装市场\scarf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51017" y="5156424"/>
            <a:ext cx="1260475" cy="113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9505" y="1700808"/>
            <a:ext cx="86186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Compare(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 you with your classmates and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write an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essay. Use the words and sentence we learnt today.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sunglasses, scarf, umbrella, gloves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—Can I help you&gt;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  —The gloves are nice. Can I try them on?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740764" y="4869160"/>
            <a:ext cx="14605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glove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 descr="\\10.10.10.8\Sparke\中小英事业部\小学英语素材库\新 素材库\002 小英图库\☆ 小英 四色图库（不断更新）\4 物品\生活物品\手套1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888" y="2780928"/>
            <a:ext cx="1355478" cy="133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62815" y="4581128"/>
            <a:ext cx="13125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scarf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\\10.10.10.8\Sparke\中小英事业部\小学英语素材库\新 素材库\002 小英图库\☆ 小英 四色图库（不断更新）\4 物品\服装市场\scarf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14879" y="2492896"/>
            <a:ext cx="1260475" cy="113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628787" y="4221088"/>
            <a:ext cx="2247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umbrella</a:t>
            </a:r>
            <a:endParaRPr lang="zh-CN" altLang="en-US" sz="3600" b="1" dirty="0"/>
          </a:p>
        </p:txBody>
      </p:sp>
      <p:pic>
        <p:nvPicPr>
          <p:cNvPr id="3074" name="Picture 2" descr="\\10.10.10.8\Sparke\中小英事业部\小学英语素材库\新 素材库\002 小英图库\☆ 小英 四色图库（不断更新）\4 物品\大润发\伞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11960" y="2276872"/>
            <a:ext cx="1439863" cy="143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23466" y="4438853"/>
            <a:ext cx="2672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sunglasses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\\10.10.10.8\Sparke\中小英事业部\小学英语素材库\新 素材库\002 小英图库\☆ 小英 四色图库（不断更新）\4 物品\服装市场\衣服&amp;箱包\眼镜 (2)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79912" y="2420888"/>
            <a:ext cx="2909045" cy="106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76004"/>
            <a:ext cx="3137684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971600" y="2182465"/>
            <a:ext cx="2736850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7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glove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scarf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umbrella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sunglasses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3706862" y="2130077"/>
            <a:ext cx="518318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7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名词，（分手指的）手套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名词，围巾；披巾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名词，伞；雨伞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名词，太阳镜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文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95736" y="1874563"/>
            <a:ext cx="4535424" cy="3121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54167" y="2780928"/>
            <a:ext cx="3600400" cy="2477695"/>
          </a:xfrm>
          <a:prstGeom prst="rect">
            <a:avLst/>
          </a:prstGeom>
        </p:spPr>
      </p:pic>
      <p:sp>
        <p:nvSpPr>
          <p:cNvPr id="24" name="AutoShape 4"/>
          <p:cNvSpPr>
            <a:spLocks noChangeArrowheads="1"/>
          </p:cNvSpPr>
          <p:nvPr/>
        </p:nvSpPr>
        <p:spPr bwMode="auto">
          <a:xfrm>
            <a:off x="1835076" y="1390177"/>
            <a:ext cx="2500871" cy="536375"/>
          </a:xfrm>
          <a:prstGeom prst="wedgeRoundRectCallout">
            <a:avLst>
              <a:gd name="adj1" fmla="val -30222"/>
              <a:gd name="adj2" fmla="val 93801"/>
              <a:gd name="adj3" fmla="val 16667"/>
            </a:avLst>
          </a:prstGeom>
          <a:solidFill>
            <a:srgbClr val="FF99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Can I help you?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4859264" y="2059353"/>
            <a:ext cx="3196154" cy="865591"/>
          </a:xfrm>
          <a:prstGeom prst="wedgeRoundRectCallout">
            <a:avLst>
              <a:gd name="adj1" fmla="val 12051"/>
              <a:gd name="adj2" fmla="val 146690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gloves are nice. Can I try them on?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AutoShape 22"/>
          <p:cNvSpPr>
            <a:spLocks noChangeArrowheads="1"/>
          </p:cNvSpPr>
          <p:nvPr/>
        </p:nvSpPr>
        <p:spPr bwMode="auto">
          <a:xfrm>
            <a:off x="1619176" y="4774727"/>
            <a:ext cx="1320117" cy="536375"/>
          </a:xfrm>
          <a:prstGeom prst="wedgeRoundRectCallout">
            <a:avLst>
              <a:gd name="adj1" fmla="val -9282"/>
              <a:gd name="adj2" fmla="val -101792"/>
              <a:gd name="adj3" fmla="val 16667"/>
            </a:avLst>
          </a:prstGeom>
          <a:solidFill>
            <a:srgbClr val="FF99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Sure.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899592" y="1343695"/>
            <a:ext cx="73448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these words three times.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971600" y="2182465"/>
            <a:ext cx="2736850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7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glove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scarf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umbrella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sunglasses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3706862" y="2130078"/>
            <a:ext cx="518318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7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名词，（分手指的）手套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名词，围巾；披巾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名词，伞；雨伞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名词，太阳镜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0e93ce82-ffae-45c6-a924-c80fb275090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568</Words>
  <Application>WPS 演示</Application>
  <PresentationFormat>全屏显示(4:3)</PresentationFormat>
  <Paragraphs>66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</vt:lpstr>
      <vt:lpstr>Arial Unicode MS</vt:lpstr>
      <vt:lpstr>Arial Black</vt:lpstr>
      <vt:lpstr>黑体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2021-02-07T09:06:00Z</dcterms:created>
  <dcterms:modified xsi:type="dcterms:W3CDTF">2023-02-24T01:14:18Z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5B1F27DB3CA045419DB2419E3A690111</vt:lpwstr>
  </property>
</Properties>
</file>