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39552" y="668809"/>
            <a:ext cx="41767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Pronunciation </a:t>
            </a:r>
            <a:endParaRPr lang="en-US" altLang="zh-CN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7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664" y="1437685"/>
            <a:ext cx="6048672" cy="501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95536" y="548680"/>
            <a:ext cx="6480720" cy="82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Look, listen and write.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9632" y="2132856"/>
            <a:ext cx="6048375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5536" y="1532886"/>
            <a:ext cx="7091363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在四线格中抄写下列句子。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9632" y="2420888"/>
            <a:ext cx="69056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96416" y="799430"/>
            <a:ext cx="4859338" cy="82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chant.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39552" y="1670397"/>
            <a:ext cx="7523163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 little birds are sitting on a wall.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 is big and the other is small.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cute little girl is playing with a ball.</a:t>
            </a:r>
            <a:b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 careful, little girl!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Don</a:t>
            </a:r>
            <a:r>
              <a:rPr lang="en-US" altLang="zh-CN" sz="30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knock them off the wall!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69269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7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664" y="1437685"/>
            <a:ext cx="6048672" cy="501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5741" y="1695673"/>
            <a:ext cx="7940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选出与所给单词画线部分读音相同的一项。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37691" y="2278285"/>
            <a:ext cx="7088159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628900" indent="-3429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3086100" indent="-3429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543300" indent="-3429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4000500" indent="-3429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  <a:buFontTx/>
              <a:buAutoNum type="arabicPeriod"/>
              <a:defRPr/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circ</a:t>
            </a:r>
            <a:r>
              <a:rPr lang="en-US" altLang="zh-CN" sz="3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A. table          B. let</a:t>
            </a:r>
            <a:endParaRPr lang="en-US" altLang="zh-CN" sz="3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latin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comput</a:t>
            </a:r>
            <a:r>
              <a:rPr lang="en-US" altLang="zh-CN" sz="3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A. bird            B. under</a:t>
            </a:r>
            <a:endParaRPr lang="en-US" altLang="zh-CN" sz="3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latin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t</a:t>
            </a:r>
            <a:r>
              <a:rPr lang="en-US" altLang="zh-CN" sz="3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               A. wall            B. uncle</a:t>
            </a:r>
            <a:endParaRPr lang="en-US" altLang="zh-CN" sz="3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latin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c</a:t>
            </a:r>
            <a:r>
              <a:rPr lang="en-US" altLang="zh-CN" sz="3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A. scarf           B. water</a:t>
            </a:r>
            <a:endParaRPr lang="en-US" altLang="zh-CN" sz="3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28491" y="3211735"/>
            <a:ext cx="1512887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20878" y="3968973"/>
            <a:ext cx="1512888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57053" y="4723035"/>
            <a:ext cx="1512888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7053" y="5515198"/>
            <a:ext cx="1512888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348880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7425" y="2996952"/>
            <a:ext cx="9455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the sounds in this book.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139" y="357301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购物时提供帮助的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807277" y="3645024"/>
            <a:ext cx="5309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help you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47664" y="2852936"/>
            <a:ext cx="5865170" cy="2514595"/>
            <a:chOff x="1415306" y="739912"/>
            <a:chExt cx="5865170" cy="2514595"/>
          </a:xfrm>
        </p:grpSpPr>
        <p:sp>
          <p:nvSpPr>
            <p:cNvPr id="18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I want some apples.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2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help you?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761370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924944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\\192.168.0.80\Spark\小学英语素材库\1 小英图库\☆ 小英 四色图库（不断更新）\☆ 课文图\巅峰三年级 2017\苹果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1107297"/>
            <a:ext cx="1872208" cy="138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026" y="3518082"/>
            <a:ext cx="813690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描述物品性质特征的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01704" y="3573016"/>
            <a:ext cx="56029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shoes are nice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357475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请求许可的句型：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733898" y="3640031"/>
            <a:ext cx="58099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try them on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35696" y="3893132"/>
            <a:ext cx="5649146" cy="1908684"/>
            <a:chOff x="1487314" y="806235"/>
            <a:chExt cx="5649146" cy="1908684"/>
          </a:xfrm>
        </p:grpSpPr>
        <p:sp>
          <p:nvSpPr>
            <p:cNvPr id="18" name="KSO_Shape"/>
            <p:cNvSpPr/>
            <p:nvPr/>
          </p:nvSpPr>
          <p:spPr>
            <a:xfrm flipH="1">
              <a:off x="2185069" y="1638247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991370" y="1759651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Sure!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487314" y="806235"/>
              <a:ext cx="5649146" cy="930419"/>
              <a:chOff x="1190402" y="1324101"/>
              <a:chExt cx="5649146" cy="930419"/>
            </a:xfrm>
          </p:grpSpPr>
          <p:sp>
            <p:nvSpPr>
              <p:cNvPr id="21" name="KSO_Shape"/>
              <p:cNvSpPr/>
              <p:nvPr/>
            </p:nvSpPr>
            <p:spPr>
              <a:xfrm>
                <a:off x="1550442" y="1324101"/>
                <a:ext cx="4735367" cy="93041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try it on?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\\192.168.0.80\Spark\小学英语素材库\1 小英图库\☆ 小英 四色图库（不断更新）\4 物品\服装市场\衣服&amp;箱包\帽子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8008" y="980728"/>
            <a:ext cx="1564744" cy="114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835696" y="2401724"/>
            <a:ext cx="5923238" cy="1551414"/>
            <a:chOff x="1487314" y="686724"/>
            <a:chExt cx="5649146" cy="1815916"/>
          </a:xfrm>
        </p:grpSpPr>
        <p:sp>
          <p:nvSpPr>
            <p:cNvPr id="30" name="KSO_Shape"/>
            <p:cNvSpPr/>
            <p:nvPr/>
          </p:nvSpPr>
          <p:spPr>
            <a:xfrm flipH="1">
              <a:off x="2185069" y="1425968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814408" y="1467718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487314" y="686724"/>
              <a:ext cx="5649146" cy="811252"/>
              <a:chOff x="1190402" y="1204590"/>
              <a:chExt cx="5649146" cy="811252"/>
            </a:xfrm>
          </p:grpSpPr>
          <p:sp>
            <p:nvSpPr>
              <p:cNvPr id="33" name="KSO_Shape"/>
              <p:cNvSpPr/>
              <p:nvPr/>
            </p:nvSpPr>
            <p:spPr>
              <a:xfrm>
                <a:off x="1550442" y="1223754"/>
                <a:ext cx="4735367" cy="792088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190402" y="1204590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hat is nice!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683568" y="1268760"/>
            <a:ext cx="3455987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11560" y="2223095"/>
            <a:ext cx="201612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dinn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635748" y="2316758"/>
            <a:ext cx="230505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      </a:t>
            </a:r>
            <a:endParaRPr lang="en-US" altLang="zh-CN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ld</a:t>
            </a:r>
            <a:endParaRPr lang="en-US" altLang="zh-CN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</a:t>
            </a:r>
            <a:endParaRPr lang="en-US" altLang="zh-CN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947273" y="2845395"/>
            <a:ext cx="23050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litt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</a:t>
            </a:r>
            <a:r>
              <a:rPr lang="en-US" altLang="zh-CN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2800" b="1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51520" y="1196752"/>
            <a:ext cx="8496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aloud three times.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83444" y="2164507"/>
            <a:ext cx="8569076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      dinner      girl     </a:t>
            </a:r>
            <a:r>
              <a:rPr lang="en-US" altLang="zh-CN" sz="3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wall</a:t>
            </a:r>
            <a:endParaRPr lang="en-US" altLang="zh-CN" sz="3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    </a:t>
            </a:r>
            <a:r>
              <a:rPr lang="en-US" altLang="zh-CN" sz="30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nurse      </a:t>
            </a:r>
            <a:r>
              <a:rPr lang="en-US" altLang="zh-CN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card</a:t>
            </a:r>
            <a:endParaRPr lang="en-US" altLang="zh-CN" sz="30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little           </a:t>
            </a:r>
            <a:r>
              <a:rPr lang="en-US" altLang="zh-CN" sz="3000" b="1" dirty="0" smtClean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people     world</a:t>
            </a:r>
            <a:endParaRPr lang="en-US" altLang="zh-CN" sz="30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563888" y="980728"/>
            <a:ext cx="2447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buFontTx/>
              <a:buNone/>
              <a:defRPr/>
            </a:pPr>
            <a:r>
              <a:rPr lang="en-US" altLang="zh-CN" sz="44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Try this!</a:t>
            </a:r>
            <a:endParaRPr lang="zh-CN" altLang="en-US" sz="4400" b="1" dirty="0" smtClean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99592" y="2859766"/>
            <a:ext cx="6840537" cy="215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     sir         turn</a:t>
            </a:r>
            <a:endParaRPr lang="en-US" altLang="zh-CN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circle       park       mall</a:t>
            </a:r>
            <a:endParaRPr lang="en-US" altLang="zh-CN" sz="40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898723" y="1995785"/>
            <a:ext cx="7705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aloud.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017722ae-dbbe-4737-93e2-4527d58bde5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WPS 演示</Application>
  <PresentationFormat>全屏显示(4:3)</PresentationFormat>
  <Paragraphs>95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2021-02-07T09:06:00Z</dcterms:created>
  <dcterms:modified xsi:type="dcterms:W3CDTF">2023-02-24T01:15:09Z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7AF3F5AE2C344106A711DF780DEA93A2</vt:lpwstr>
  </property>
</Properties>
</file>