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4" r:id="rId4"/>
    <p:sldId id="265" r:id="rId5"/>
    <p:sldId id="266" r:id="rId6"/>
    <p:sldId id="267" r:id="rId7"/>
    <p:sldId id="268" r:id="rId8"/>
    <p:sldId id="270" r:id="rId9"/>
    <p:sldId id="271" r:id="rId10"/>
    <p:sldId id="273" r:id="rId11"/>
    <p:sldId id="274" r:id="rId12"/>
    <p:sldId id="278" r:id="rId13"/>
    <p:sldId id="281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94" y="1052736"/>
            <a:ext cx="9144000" cy="36471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Shopping</a:t>
            </a:r>
            <a:endParaRPr lang="en-US" altLang="zh-CN" sz="5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958169" y="-12678"/>
            <a:ext cx="5227661" cy="1096339"/>
            <a:chOff x="1986906" y="23795"/>
            <a:chExt cx="6074127" cy="55626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86906" y="23795"/>
              <a:ext cx="6074127" cy="556264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838507" y="89405"/>
              <a:ext cx="2524145" cy="359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play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6008" y="1412776"/>
            <a:ext cx="5476875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0475" y="820618"/>
            <a:ext cx="37607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539552" y="1537628"/>
            <a:ext cx="19800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单项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选择。</a:t>
            </a:r>
            <a:endParaRPr lang="zh-CN" altLang="en-US" sz="28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23528" y="1916832"/>
            <a:ext cx="8382423" cy="448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atinLnBrk="1">
              <a:lnSpc>
                <a:spcPct val="17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1. —__________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that dress?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7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—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yuan.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7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How many     B. How much      C. How old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7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2. Who _________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nice umbrella?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7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have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is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C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has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7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3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It’s ______ expensive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scarf.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7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an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C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/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539552" y="3789040"/>
            <a:ext cx="426720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467544" y="5073427"/>
            <a:ext cx="42992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495921" y="1916832"/>
            <a:ext cx="42992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4" grpId="0"/>
      <p:bldP spid="15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505" y="1700808"/>
            <a:ext cx="86186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pretty, nice, expensive, cheap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—It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pretty.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—Yes, it is.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43436" y="4797152"/>
            <a:ext cx="33669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pretty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dress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4 物品\服装市场\连衣裙裙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63888" y="1700808"/>
            <a:ext cx="1952476" cy="279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9872" y="4725144"/>
            <a:ext cx="24256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nice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hat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4 物品\服装市场\衣服&amp;箱包\帽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91676" y="2466912"/>
            <a:ext cx="1882055" cy="138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47864" y="3212976"/>
            <a:ext cx="2494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expensive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23928" y="3140968"/>
            <a:ext cx="17027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chea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755576" y="1841500"/>
            <a:ext cx="2448619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pretty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expensive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cheap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nice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3528045" y="1841500"/>
            <a:ext cx="5221288" cy="360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形容词，美观的；精致的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形容词，昂贵的；花钱多的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形容词，花钱少的；便宜的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形容词，好的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0.10.10.8\Sparke\中小英事业部\小学英语素材库\新 素材库\002 小英图库\☆ 小英 四色图库（不断更新）\☆ 课文图\人教 四下 2016\p62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3768" y="1772816"/>
            <a:ext cx="4032448" cy="276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539552" y="1124744"/>
            <a:ext cx="2305050" cy="1225550"/>
          </a:xfrm>
          <a:prstGeom prst="wedgeRoundRectCallout">
            <a:avLst>
              <a:gd name="adj1" fmla="val -4300"/>
              <a:gd name="adj2" fmla="val 105402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 at that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dress. It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pretty.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22"/>
          <p:cNvSpPr>
            <a:spLocks noChangeArrowheads="1"/>
          </p:cNvSpPr>
          <p:nvPr/>
        </p:nvSpPr>
        <p:spPr bwMode="auto">
          <a:xfrm>
            <a:off x="2627784" y="5589240"/>
            <a:ext cx="2089150" cy="720725"/>
          </a:xfrm>
          <a:prstGeom prst="wedgeRoundRectCallout">
            <a:avLst>
              <a:gd name="adj1" fmla="val 49773"/>
              <a:gd name="adj2" fmla="val -90310"/>
              <a:gd name="adj3" fmla="val 16667"/>
            </a:avLst>
          </a:prstGeom>
          <a:solidFill>
            <a:srgbClr val="CCFFCC"/>
          </a:solidFill>
          <a:ln w="19050">
            <a:solidFill>
              <a:srgbClr val="339966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 descr="\\10.10.10.8\Sparke\中小英事业部\小学英语素材库\新 素材库\002 小英图库\☆ 小英 四色图库（不断更新）\☆ 课文图\人教 四下 2016\p62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1488" y="2549338"/>
            <a:ext cx="4032448" cy="276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91098" y="2466554"/>
            <a:ext cx="14458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pretty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318298" y="2466554"/>
            <a:ext cx="14109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cheap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403648" y="2461791"/>
            <a:ext cx="10230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nice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1438573" y="1772816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每个单词读三遍：</a:t>
            </a:r>
            <a:endParaRPr lang="zh-CN" altLang="en-US" sz="28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983585" y="2477666"/>
            <a:ext cx="223849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atinLnBrk="1">
              <a:buFontTx/>
              <a:buNone/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expensive</a:t>
            </a:r>
            <a:endParaRPr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PP_MARK_KEY" val="27d4e40e-30cc-462d-ad12-4c58d293b10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WPS 演示</Application>
  <PresentationFormat>全屏显示(4:3)</PresentationFormat>
  <Paragraphs>73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Arial</vt:lpstr>
      <vt:lpstr>Arial Unicode MS</vt:lpstr>
      <vt:lpstr>Arial Black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2021-02-07T09:06:00Z</dcterms:created>
  <dcterms:modified xsi:type="dcterms:W3CDTF">2023-02-24T01:16:49Z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26B97B73D2A747E8BE6C215BFA709EF8</vt:lpwstr>
  </property>
</Properties>
</file>