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4508E-A1BB-4FB7-85AE-E7C418EE84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DF302-3662-4F7C-8A7C-AD9C5E3B31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hyperlink" Target="U6BTICK.SW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395536" y="1340768"/>
            <a:ext cx="3629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每个句子抄写三遍。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40" y="2924944"/>
            <a:ext cx="61341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634664" y="2030412"/>
            <a:ext cx="7561263" cy="3313113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/>
          </a:p>
        </p:txBody>
      </p:sp>
      <p:grpSp>
        <p:nvGrpSpPr>
          <p:cNvPr id="8" name="组合 2"/>
          <p:cNvGrpSpPr/>
          <p:nvPr/>
        </p:nvGrpSpPr>
        <p:grpSpPr bwMode="auto">
          <a:xfrm>
            <a:off x="322014" y="5441950"/>
            <a:ext cx="8426450" cy="909637"/>
            <a:chOff x="1219200" y="4724400"/>
            <a:chExt cx="6400800" cy="8382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219200" y="47244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219200" y="50038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219200" y="5283200"/>
              <a:ext cx="64008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19200" y="55626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59438" y="980728"/>
            <a:ext cx="8089026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atinLnBrk="1">
              <a:lnSpc>
                <a:spcPct val="130000"/>
              </a:lnSpc>
              <a:spcBef>
                <a:spcPct val="0"/>
              </a:spcBef>
              <a:buFontTx/>
              <a:buNone/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Draw your shoes and write a sentence.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50669" y="129752"/>
              <a:ext cx="237525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check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11101" y="1230198"/>
            <a:ext cx="6769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atinLnBrk="1">
              <a:spcBef>
                <a:spcPct val="50000"/>
              </a:spcBef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dirty="0"/>
              <a:t>Listen and tick(√) or cross(×).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5504" y="2636912"/>
            <a:ext cx="737299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33264" y="866951"/>
            <a:ext cx="62429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Listening material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9512" y="1757363"/>
            <a:ext cx="8785225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Man: Can I help you?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John's mum: Yes, please. Can I try on these sunglasses?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Man: OK. Here you are.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Sarah: How much is this pretty scarf?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Woman</a:t>
            </a: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It's 20 yuan.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Sarah: Oh, that's very cheap!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33264" y="866951"/>
            <a:ext cx="62429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Listening material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528" y="1844824"/>
            <a:ext cx="8675687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Jim's dad: Are they OK?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Jim: No. My feet hurt. They're too small.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Amy's dad: How much are these gloves?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Woman: They're 25 yuan.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Amy: Can I try them on, please?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8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Woman: Sure.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5853" y="98072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Check the answers.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25" descr="U6BTICK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853" y="2132856"/>
            <a:ext cx="8091641" cy="233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30696" y="3587229"/>
            <a:ext cx="49688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500" b="1" dirty="0">
                <a:solidFill>
                  <a:srgbClr val="FF3300"/>
                </a:solidFill>
              </a:rPr>
              <a:t>√</a:t>
            </a:r>
            <a:endParaRPr lang="zh-CN" altLang="en-US" sz="4500" b="1" dirty="0">
              <a:solidFill>
                <a:srgbClr val="FF3300"/>
              </a:solidFill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339752" y="3731245"/>
            <a:ext cx="6604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500" b="1" dirty="0">
                <a:solidFill>
                  <a:srgbClr val="FF3300"/>
                </a:solidFill>
              </a:rPr>
              <a:t>×</a:t>
            </a:r>
            <a:endParaRPr lang="zh-CN" altLang="en-US" sz="4500" b="1" dirty="0">
              <a:solidFill>
                <a:srgbClr val="FF330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271640" y="3717032"/>
            <a:ext cx="6604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500" b="1" dirty="0">
                <a:solidFill>
                  <a:srgbClr val="FF3300"/>
                </a:solidFill>
              </a:rPr>
              <a:t>×</a:t>
            </a:r>
            <a:endParaRPr lang="zh-CN" altLang="en-US" sz="4500" b="1" dirty="0">
              <a:solidFill>
                <a:srgbClr val="FF3300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379368" y="3645024"/>
            <a:ext cx="49688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500" b="1" dirty="0">
                <a:solidFill>
                  <a:srgbClr val="FF3300"/>
                </a:solidFill>
              </a:rPr>
              <a:t>√</a:t>
            </a:r>
            <a:endParaRPr lang="zh-CN" altLang="en-US" sz="45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match.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0846" y="2607013"/>
            <a:ext cx="5450771" cy="2647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11735" y="129752"/>
              <a:ext cx="20531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sing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课文朗读U6-B-Let's s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812360" y="1079506"/>
            <a:ext cx="981342" cy="981342"/>
          </a:xfrm>
          <a:prstGeom prst="rect">
            <a:avLst/>
          </a:prstGeom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67544" y="1096283"/>
            <a:ext cx="699422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vl="1" eaLnBrk="1" latinLnBrk="1" hangingPunct="1">
              <a:lnSpc>
                <a:spcPct val="2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is that doggie in the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window?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much is that doggie in the window?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one with the 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waggity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tail.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 his tail so short and his ears so long,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do hope that doggie’s for sale.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22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727" y="198884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 the right English sentences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414" y="4438853"/>
            <a:ext cx="662685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学会唱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歌曲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much is that doggie in the window?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08428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熟练地听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、跟读本单元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部分的听力内容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246327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Read and write the sentences on Page 63.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3399383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Listen and learn to sing the song 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 How much is that doggie in the window?”.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3436" y="4797152"/>
            <a:ext cx="3366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pretty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dress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4 物品\服装市场\连衣裙裙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944" y="1384824"/>
            <a:ext cx="1952476" cy="279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1844824"/>
            <a:ext cx="82585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Review what we learned in this class.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preview Part C Story time. 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9872" y="4725144"/>
            <a:ext cx="2425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nice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hat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\\10.10.10.8\Sparke\中小英事业部\小学英语素材库\新 素材库\002 小英图库\☆ 小英 四色图库（不断更新）\4 物品\服装市场\衣服&amp;箱包\帽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4036" y="1844824"/>
            <a:ext cx="2729695" cy="200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71800" y="2852936"/>
            <a:ext cx="2494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expensive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16321" y="2636912"/>
            <a:ext cx="17027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chea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7489" y="1764105"/>
            <a:ext cx="217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Sentence: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996952"/>
            <a:ext cx="71678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pretty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Yes, it is.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23528" y="980728"/>
            <a:ext cx="40591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 and answer.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96535" y="1484784"/>
            <a:ext cx="6147673" cy="415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Today all sunglasses and gloves are</a:t>
            </a:r>
            <a:endParaRPr lang="en-US" altLang="zh-CN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five yuan! They are very cheap.</a:t>
            </a:r>
            <a:endParaRPr lang="en-US" altLang="zh-CN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nice scarves, too—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red, yellow, brown and more!</a:t>
            </a:r>
            <a:endParaRPr lang="en-US" altLang="zh-CN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Umbrellas are cheap, too. We have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pretty </a:t>
            </a:r>
            <a:r>
              <a:rPr lang="en-US" altLang="zh-CN" sz="2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colours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you.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Come and see us today!</a:t>
            </a:r>
            <a:endParaRPr lang="en-US" altLang="zh-CN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763688" y="840288"/>
            <a:ext cx="5903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 these questions.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123728" y="1486619"/>
            <a:ext cx="7921625" cy="509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How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much is the red scarf?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It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yuan.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How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much are the brown gloves?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They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yuan.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umbrella too expensive?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Are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sunglasses cheap?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491880" y="2062882"/>
            <a:ext cx="1295400" cy="6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 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4067944" y="3286844"/>
            <a:ext cx="935037" cy="6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 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2628553" y="4510807"/>
            <a:ext cx="3455987" cy="71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it</a:t>
            </a:r>
            <a:r>
              <a:rPr lang="en-US" altLang="zh-CN" sz="2800" b="1" dirty="0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cheap. 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2628553" y="5734769"/>
            <a:ext cx="3455987" cy="6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they are.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31965" y="836712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write.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624" y="2276872"/>
            <a:ext cx="61341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0a580264-f2b4-40fb-acfb-683ddabea22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全屏显示(4:3)</PresentationFormat>
  <Paragraphs>120</Paragraphs>
  <Slides>20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微软雅黑</vt:lpstr>
      <vt:lpstr>Arial Unicode MS</vt:lpstr>
      <vt:lpstr>Gulim</vt:lpstr>
      <vt:lpstr>Malgun Gothic</vt:lpstr>
      <vt:lpstr>Arial Unicode MS</vt:lpstr>
      <vt:lpstr>Arial Black</vt:lpstr>
      <vt:lpstr>黑体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2021-02-07T09:06:00Z</dcterms:created>
  <dcterms:modified xsi:type="dcterms:W3CDTF">2023-02-24T01:20:15Z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16501FF343D24B7AB921A0C1A00192D4</vt:lpwstr>
  </property>
</Properties>
</file>