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7" r:id="rId3"/>
    <p:sldId id="259" r:id="rId4"/>
    <p:sldId id="260" r:id="rId6"/>
    <p:sldId id="261" r:id="rId7"/>
    <p:sldId id="296" r:id="rId8"/>
    <p:sldId id="262" r:id="rId9"/>
    <p:sldId id="263" r:id="rId10"/>
    <p:sldId id="264" r:id="rId11"/>
    <p:sldId id="278" r:id="rId12"/>
    <p:sldId id="297" r:id="rId13"/>
    <p:sldId id="267" r:id="rId14"/>
    <p:sldId id="298" r:id="rId15"/>
    <p:sldId id="299" r:id="rId16"/>
    <p:sldId id="300" r:id="rId17"/>
    <p:sldId id="269" r:id="rId18"/>
    <p:sldId id="270" r:id="rId19"/>
    <p:sldId id="271" r:id="rId20"/>
    <p:sldId id="272" r:id="rId21"/>
    <p:sldId id="273" r:id="rId22"/>
    <p:sldId id="294" r:id="rId23"/>
  </p:sldIdLst>
  <p:sldSz cx="11880850" cy="6840220"/>
  <p:notesSz cx="6858000" cy="9144000"/>
  <p:custDataLst>
    <p:tags r:id="rId27"/>
  </p:custDataLst>
  <p:defaultTextStyle>
    <a:defPPr>
      <a:defRPr lang="zh-CN"/>
    </a:defPPr>
    <a:lvl1pPr marL="0" indent="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1pPr>
    <a:lvl2pPr marL="448945" indent="825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2pPr>
    <a:lvl3pPr marL="898525" indent="1587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3pPr>
    <a:lvl4pPr marL="1348105" indent="23495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4pPr>
    <a:lvl5pPr marL="1797050" indent="31750" algn="l" defTabSz="914400" rtl="0" eaLnBrk="1" fontAlgn="base" hangingPunct="1">
      <a:lnSpc>
        <a:spcPct val="100000"/>
      </a:lnSpc>
      <a:spcBef>
        <a:spcPct val="0"/>
      </a:spcBef>
      <a:spcAft>
        <a:spcPct val="0"/>
      </a:spcAft>
      <a:buClrTx/>
      <a:buSzTx/>
      <a:buFont typeface="Arial" panose="020B0604020202020204" pitchFamily="34" charset="0"/>
      <a:buNone/>
      <a:defRPr sz="1800" b="0" i="0" u="none" baseline="0">
        <a:solidFill>
          <a:schemeClr val="tx1"/>
        </a:solidFill>
        <a:latin typeface="Arial" panose="020B0604020202020204" pitchFamily="34" charset="0"/>
        <a:ea typeface="黑体" panose="02010609060101010101" pitchFamily="49" charset="-122"/>
      </a:defRPr>
    </a:lvl5pPr>
  </p:defaultTextStyle>
  <p:extLst>
    <p:ext uri="{EFAFB233-063F-42B5-8137-9DF3F51BA10A}">
      <p15:sldGuideLst xmlns:p15="http://schemas.microsoft.com/office/powerpoint/2012/main">
        <p15:guide id="1" orient="horz" pos="2154" userDrawn="1">
          <p15:clr>
            <a:srgbClr val="A4A3A4"/>
          </p15:clr>
        </p15:guide>
        <p15:guide id="2" pos="37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 autoAdjust="0"/>
  </p:normalViewPr>
  <p:slideViewPr>
    <p:cSldViewPr>
      <p:cViewPr>
        <p:scale>
          <a:sx n="100" d="100"/>
          <a:sy n="100" d="100"/>
        </p:scale>
        <p:origin x="-1038" y="-438"/>
      </p:cViewPr>
      <p:guideLst>
        <p:guide orient="horz" pos="2154"/>
        <p:guide pos="3742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页眉占位符 1"/>
          <p:cNvSpPr>
            <a:spLocks noGrp="1"/>
          </p:cNvSpPr>
          <p:nvPr>
            <p:ph type="hdr" sz="quarter" idx="4294967295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en-US"/>
            </a:defPPr>
            <a:lvl1pPr marL="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25273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50546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75819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010920" indent="0" algn="l" defTabSz="50482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26365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1638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6911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021840" algn="l" defTabSz="504825" rtl="0" eaLnBrk="1" latinLnBrk="0" hangingPunct="1">
              <a:defRPr lang="zh-CN" altLang="en-US" sz="1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3" name="日期占位符 2"/>
          <p:cNvSpPr>
            <a:spLocks noGrp="1"/>
          </p:cNvSpPr>
          <p:nvPr>
            <p:ph type="dt" idx="9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t" anchorCtr="0"/>
          <a:lstStyle>
            <a:defPPr>
              <a:defRPr lang="zh-CN"/>
            </a:defPPr>
            <a:lvl1pPr marL="0" indent="0" algn="r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+mn-lt"/>
                <a:ea typeface="+mn-ea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 defTabSz="914400" fontAlgn="base"/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5604" name="幻灯片图像占位符 3"/>
          <p:cNvSpPr>
            <a:spLocks noGrp="1" noRot="1" noChangeAspect="1"/>
          </p:cNvSpPr>
          <p:nvPr>
            <p:ph type="sldImg" idx="19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solidFill>
              <a:prstClr val="black"/>
            </a:solidFill>
            <a:round/>
          </a:ln>
        </p:spPr>
      </p:sp>
      <p:sp>
        <p:nvSpPr>
          <p:cNvPr id="25605" name="备注占位符 4"/>
          <p:cNvSpPr>
            <a:spLocks noGrp="1" noChangeArrowheads="1"/>
          </p:cNvSpPr>
          <p:nvPr>
            <p:ph type="body" sz="quarter" idx="29"/>
          </p:nvPr>
        </p:nvSpPr>
        <p:spPr bwMode="auto"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91440" tIns="45720" rIns="91440" bIns="45720" numCol="1" anchor="t" anchorCtr="0" compatLnSpc="1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marL="0" lvl="0" indent="0" defTabSz="914400"/>
            <a:r>
              <a:t>单击此处编辑母版文本样式</a:t>
            </a:r>
          </a:p>
          <a:p>
            <a:pPr marL="448945" lvl="1" indent="0" defTabSz="914400"/>
            <a:r>
              <a:t>第二级</a:t>
            </a:r>
          </a:p>
          <a:p>
            <a:pPr marL="898525" lvl="2" indent="0" defTabSz="914400"/>
            <a:r>
              <a:t>第三级</a:t>
            </a:r>
          </a:p>
          <a:p>
            <a:pPr marL="1348105" lvl="3" indent="0" defTabSz="914400"/>
            <a:r>
              <a:t>第四级</a:t>
            </a:r>
          </a:p>
          <a:p>
            <a:pPr marL="1797050" lvl="4" indent="0" defTabSz="914400"/>
            <a:r>
              <a:t>第五级</a:t>
            </a:r>
          </a:p>
        </p:txBody>
      </p:sp>
      <p:sp>
        <p:nvSpPr>
          <p:cNvPr id="25606" name="页脚占位符 5"/>
          <p:cNvSpPr>
            <a:spLocks noGrp="1"/>
          </p:cNvSpPr>
          <p:nvPr>
            <p:ph type="ftr" sz="quarter" idx="39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lIns="91440" tIns="45720" rIns="91440" bIns="45720" rtlCol="0" anchor="b" anchorCtr="0"/>
          <a:lstStyle>
            <a:defPPr>
              <a:defRPr lang="zh-CN"/>
            </a:defPPr>
            <a:lvl1pPr marL="0" indent="0" algn="l" defTabSz="914400" rtl="0" eaLnBrk="1" fontAlgn="auto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200" b="0" i="0" u="none" baseline="0" noProof="1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 fontAlgn="base"/>
            <a:endParaRPr lang="zh-CN" altLang="en-US" sz="1200"/>
          </a:p>
        </p:txBody>
      </p:sp>
      <p:sp>
        <p:nvSpPr>
          <p:cNvPr id="25607" name="灯片编号占位符 6"/>
          <p:cNvSpPr>
            <a:spLocks noGrp="1"/>
          </p:cNvSpPr>
          <p:nvPr>
            <p:ph type="sldNum" sz="quarter" idx="49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wrap="square" lIns="91440" tIns="45720" rIns="91440" bIns="45720" numCol="1" anchor="b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CC17034A-780F-49B3-9AE0-82F6D4A86213}" type="slidenum">
              <a:rPr lang="zh-CN" altLang="en-US" sz="12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en-US" sz="12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/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 noTextEdit="1"/>
          </p:cNvSpPr>
          <p:nvPr>
            <p:ph type="sldImg" idx="4294967295"/>
          </p:nvPr>
        </p:nvSpPr>
        <p:spPr>
          <a:xfrm>
            <a:off x="749300" y="1143000"/>
            <a:ext cx="5359400" cy="3086100"/>
          </a:xfrm>
          <a:prstGeom prst="rect">
            <a:avLst/>
          </a:prstGeom>
          <a:noFill/>
          <a:ln w="12700">
            <a:miter lim="800000"/>
          </a:ln>
        </p:spPr>
      </p:sp>
      <p:sp>
        <p:nvSpPr>
          <p:cNvPr id="28674" name="文本占位符 2"/>
          <p:cNvSpPr>
            <a:spLocks noGrp="1"/>
          </p:cNvSpPr>
          <p:nvPr>
            <p:ph type="body" idx="4294967295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miter lim="800000"/>
          </a:ln>
        </p:spPr>
        <p:txBody>
          <a:bodyPr wrap="square" lIns="91440" tIns="45720" rIns="91440" bIns="45720" anchor="t" anchorCtr="0"/>
          <a:lstStyle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44894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89852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348105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179705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</a:lstStyle>
          <a:p>
            <a:pPr lvl="0" eaLnBrk="1" hangingPunct="1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5" name="图片 27" descr="111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74738" y="1068388"/>
            <a:ext cx="1725612" cy="56991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06 3.33333E-06 L -1.36197 -0.00232" ptsTypes="">
                                      <p:cBhvr>
                                        <p:cTn id="6" dur="17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623930" y="275522"/>
            <a:ext cx="2675253" cy="5576939"/>
          </a:xfrm>
          <a:prstGeom prst="rect">
            <a:avLst/>
          </a:prstGeo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94043" y="275522"/>
            <a:ext cx="7831873" cy="5576939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356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6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B3CA94F9-C654-4D5F-87DA-1A0A8C24242D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357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5522"/>
            <a:ext cx="10692765" cy="775894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606419" y="1338022"/>
            <a:ext cx="5247375" cy="45144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  <a:prstGeom prst="rect">
            <a:avLst/>
          </a:prstGeo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459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DD02EDC3-9C0A-440C-BD23-4217762E504D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459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38505" y="4395679"/>
            <a:ext cx="10098723" cy="1358607"/>
          </a:xfrm>
          <a:prstGeom prst="rect">
            <a:avLst/>
          </a:prstGeom>
        </p:spPr>
        <p:txBody>
          <a:bodyPr anchor="t"/>
          <a:lstStyle>
            <a:lvl1pPr algn="l">
              <a:defRPr sz="3900" b="1" cap="all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38505" y="2899312"/>
            <a:ext cx="10098723" cy="149636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49580" indent="0">
              <a:buNone/>
              <a:defRPr sz="1800"/>
            </a:lvl2pPr>
            <a:lvl3pPr marL="898525" indent="0">
              <a:buNone/>
              <a:defRPr sz="1600"/>
            </a:lvl3pPr>
            <a:lvl4pPr marL="1348105" indent="0">
              <a:buNone/>
              <a:defRPr sz="1400"/>
            </a:lvl4pPr>
            <a:lvl5pPr marL="1797050" indent="0">
              <a:buNone/>
              <a:defRPr sz="1400"/>
            </a:lvl5pPr>
            <a:lvl6pPr marL="2246630" indent="0">
              <a:buNone/>
              <a:defRPr sz="1400"/>
            </a:lvl6pPr>
            <a:lvl7pPr marL="2695575" indent="0">
              <a:buNone/>
              <a:defRPr sz="1400"/>
            </a:lvl7pPr>
            <a:lvl8pPr marL="3145155" indent="0">
              <a:buNone/>
              <a:defRPr sz="1400"/>
            </a:lvl8pPr>
            <a:lvl9pPr marL="3594100" indent="0">
              <a:buNone/>
              <a:defRPr sz="14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1537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580BCA27-FB15-4B58-9498-B54D62FAFD7E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537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6419" y="1338022"/>
            <a:ext cx="5247375" cy="45144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51808" y="1338022"/>
            <a:ext cx="5247375" cy="4514438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640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EDFCC621-04A9-4DC9-BA4C-CF19396759AE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640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3" y="273939"/>
            <a:ext cx="10692765" cy="114009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94043" y="1531204"/>
            <a:ext cx="5249438" cy="6381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94043" y="2169337"/>
            <a:ext cx="5249438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035308" y="1531204"/>
            <a:ext cx="5251500" cy="638133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49580" indent="0">
              <a:buNone/>
              <a:defRPr sz="2000" b="1"/>
            </a:lvl2pPr>
            <a:lvl3pPr marL="898525" indent="0">
              <a:buNone/>
              <a:defRPr sz="1800" b="1"/>
            </a:lvl3pPr>
            <a:lvl4pPr marL="1348105" indent="0">
              <a:buNone/>
              <a:defRPr sz="1600" b="1"/>
            </a:lvl4pPr>
            <a:lvl5pPr marL="1797050" indent="0">
              <a:buNone/>
              <a:defRPr sz="1600" b="1"/>
            </a:lvl5pPr>
            <a:lvl6pPr marL="2246630" indent="0">
              <a:buNone/>
              <a:defRPr sz="1600" b="1"/>
            </a:lvl6pPr>
            <a:lvl7pPr marL="2695575" indent="0">
              <a:buNone/>
              <a:defRPr sz="1600" b="1"/>
            </a:lvl7pPr>
            <a:lvl8pPr marL="3145155" indent="0">
              <a:buNone/>
              <a:defRPr sz="1600" b="1"/>
            </a:lvl8pPr>
            <a:lvl9pPr marL="3594100" indent="0">
              <a:buNone/>
              <a:defRPr sz="1600" b="1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035308" y="2169337"/>
            <a:ext cx="5251500" cy="3941227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1742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F9F51375-13C8-44F9-B4E8-94C580B082CD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742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18448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49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515EE532-F299-4340-97FF-0A91FB581B0A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8450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72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3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3C140682-BF6A-4639-9B38-893452926AC6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19474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4042" y="272355"/>
            <a:ext cx="3908718" cy="1159091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645083" y="272355"/>
            <a:ext cx="6641725" cy="5838210"/>
          </a:xfrm>
          <a:prstGeom prst="rect">
            <a:avLst/>
          </a:prstGeom>
        </p:spPr>
        <p:txBody>
          <a:bodyPr/>
          <a:lstStyle>
            <a:lvl1pPr>
              <a:defRPr sz="31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594042" y="1431446"/>
            <a:ext cx="3908718" cy="467911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0496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7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35F5E499-583A-4590-B44B-39DD87E3ADB5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0498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28729" y="4788377"/>
            <a:ext cx="7128510" cy="56529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28729" y="611215"/>
            <a:ext cx="7128510" cy="4104323"/>
          </a:xfrm>
          <a:prstGeom prst="rect">
            <a:avLst/>
          </a:prstGeom>
        </p:spPr>
        <p:txBody>
          <a:bodyPr vert="horz" wrap="square" lIns="89858" tIns="44929" rIns="89858" bIns="44929" numCol="1" anchor="t" anchorCtr="0" compatLnSpc="1"/>
          <a:lstStyle>
            <a:lvl1pPr marL="0" indent="0">
              <a:buNone/>
              <a:defRPr sz="3100"/>
            </a:lvl1pPr>
            <a:lvl2pPr marL="449580" indent="0">
              <a:buNone/>
              <a:defRPr sz="2800"/>
            </a:lvl2pPr>
            <a:lvl3pPr marL="898525" indent="0">
              <a:buNone/>
              <a:defRPr sz="2400"/>
            </a:lvl3pPr>
            <a:lvl4pPr marL="1348105" indent="0">
              <a:buNone/>
              <a:defRPr sz="2000"/>
            </a:lvl4pPr>
            <a:lvl5pPr marL="1797050" indent="0">
              <a:buNone/>
              <a:defRPr sz="2000"/>
            </a:lvl5pPr>
            <a:lvl6pPr marL="2246630" indent="0">
              <a:buNone/>
              <a:defRPr sz="2000"/>
            </a:lvl6pPr>
            <a:lvl7pPr marL="2695575" indent="0">
              <a:buNone/>
              <a:defRPr sz="2000"/>
            </a:lvl7pPr>
            <a:lvl8pPr marL="3145155" indent="0">
              <a:buNone/>
              <a:defRPr sz="2000"/>
            </a:lvl8pPr>
            <a:lvl9pPr marL="35941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31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28729" y="5353671"/>
            <a:ext cx="7128510" cy="80281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49580" indent="0">
              <a:buNone/>
              <a:defRPr sz="1200"/>
            </a:lvl2pPr>
            <a:lvl3pPr marL="898525" indent="0">
              <a:buNone/>
              <a:defRPr sz="1000"/>
            </a:lvl3pPr>
            <a:lvl4pPr marL="1348105" indent="0">
              <a:buNone/>
              <a:defRPr sz="900"/>
            </a:lvl4pPr>
            <a:lvl5pPr marL="1797050" indent="0">
              <a:buNone/>
              <a:defRPr sz="900"/>
            </a:lvl5pPr>
            <a:lvl6pPr marL="2246630" indent="0">
              <a:buNone/>
              <a:defRPr sz="900"/>
            </a:lvl6pPr>
            <a:lvl7pPr marL="2695575" indent="0">
              <a:buNone/>
              <a:defRPr sz="900"/>
            </a:lvl7pPr>
            <a:lvl8pPr marL="3145155" indent="0">
              <a:buNone/>
              <a:defRPr sz="900"/>
            </a:lvl8pPr>
            <a:lvl9pPr marL="3594100" indent="0">
              <a:buNone/>
              <a:defRPr sz="9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</p:txBody>
      </p:sp>
      <p:sp>
        <p:nvSpPr>
          <p:cNvPr id="21520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1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D2065B51-3B49-4363-B1DF-F06B6141527D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1522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93725" y="276225"/>
            <a:ext cx="10693400" cy="774700"/>
          </a:xfrm>
          <a:prstGeom prst="rect">
            <a:avLst/>
          </a:prstGeo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6425" y="1338263"/>
            <a:ext cx="10693400" cy="4514850"/>
          </a:xfrm>
          <a:prstGeom prst="rect">
            <a:avLst/>
          </a:prstGeo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22544" name="Rectangle 16"/>
          <p:cNvSpPr>
            <a:spLocks noGrp="1" noChangeArrowheads="1"/>
          </p:cNvSpPr>
          <p:nvPr>
            <p:ph type="dt" sz="half" idx="10"/>
          </p:nvPr>
        </p:nvSpPr>
        <p:spPr bwMode="auto">
          <a:xfrm>
            <a:off x="593725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5" name="Rectangle 17"/>
          <p:cNvSpPr>
            <a:spLocks noGrp="1" noChangeArrowheads="1"/>
          </p:cNvSpPr>
          <p:nvPr>
            <p:ph type="sldNum" sz="quarter" idx="11"/>
          </p:nvPr>
        </p:nvSpPr>
        <p:spPr bwMode="auto">
          <a:xfrm>
            <a:off x="8515350" y="6229350"/>
            <a:ext cx="27717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r"/>
            <a:fld id="{DC3991E8-152D-4C48-8308-7B5A0972B896}" type="slidenum">
              <a:rPr lang="zh-CN" altLang="zh-CN" sz="1400">
                <a:latin typeface="Calibri" panose="020F0502020204030204" pitchFamily="34" charset="0"/>
                <a:ea typeface="宋体" panose="02010600030101010101" pitchFamily="2" charset="-122"/>
              </a:rPr>
            </a:fld>
            <a:endParaRPr lang="zh-CN" altLang="zh-CN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2546" name="Rectangle 18"/>
          <p:cNvSpPr>
            <a:spLocks noGrp="1" noChangeArrowheads="1"/>
          </p:cNvSpPr>
          <p:nvPr>
            <p:ph type="ftr" sz="quarter" idx="12"/>
          </p:nvPr>
        </p:nvSpPr>
        <p:spPr bwMode="auto">
          <a:xfrm>
            <a:off x="4059238" y="6229350"/>
            <a:ext cx="3762375" cy="474663"/>
          </a:xfrm>
          <a:prstGeom prst="rect">
            <a:avLst/>
          </a:prstGeom>
          <a:noFill/>
          <a:ln>
            <a:noFill/>
          </a:ln>
        </p:spPr>
        <p:txBody>
          <a:bodyPr wrap="square" lIns="89858" tIns="44929" rIns="89858" bIns="44929" numCol="1" anchor="t" anchorCtr="0" compatLnSpc="1"/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defTabSz="914400"/>
            <a:endParaRPr lang="zh-CN" altLang="en-US" sz="1400"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>
    <p:tnLst>
      <p:par>
        <p:cTn id="1" dur="indefinite" restart="never" nodeType="tmRoot"/>
      </p:par>
    </p:tnLst>
  </p:timing>
  <p:txStyles>
    <p:titleStyle>
      <a:lvl1pPr marL="0" indent="0" algn="ctr" defTabSz="914400" rtl="0" eaLnBrk="0" fontAlgn="base" hangingPunct="0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3900">
          <a:solidFill>
            <a:schemeClr val="tx1"/>
          </a:solidFill>
          <a:latin typeface="Calibri" panose="020F0502020204030204" pitchFamily="34" charset="0"/>
          <a:ea typeface="黑体" panose="02010609060101010101" pitchFamily="49" charset="-122"/>
          <a:cs typeface="+mj-cs"/>
        </a:defRPr>
      </a:lvl1pPr>
    </p:titleStyle>
    <p:bodyStyle>
      <a:lvl1pPr marL="337185" indent="-337185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3100">
          <a:solidFill>
            <a:schemeClr val="tx1"/>
          </a:solidFill>
          <a:latin typeface="+mn-lt"/>
          <a:ea typeface="+mn-ea"/>
          <a:cs typeface="+mn-cs"/>
        </a:defRPr>
      </a:lvl1pPr>
      <a:lvl2pPr marL="730250" indent="-28067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23315" indent="-22479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572260" indent="-22479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21840" indent="-224790" algn="l" defTabSz="914400" rtl="0" eaLnBrk="0" fontAlgn="base" hangingPunct="0">
        <a:lnSpc>
          <a:spcPct val="100000"/>
        </a:lnSpc>
        <a:spcBef>
          <a:spcPct val="20000"/>
        </a:spcBef>
        <a:spcAft>
          <a:spcPct val="0"/>
        </a:spcAft>
        <a:buClrTx/>
        <a:buSzTx/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47078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2036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369945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18890" indent="-224790" algn="l" rtl="0" fontAlgn="base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4958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9852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48105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797050" indent="0" algn="l" defTabSz="898525" rtl="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Tx/>
        <a:buSzTx/>
        <a:buFontTx/>
        <a:buNone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4663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69557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45155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594100" algn="l" defTabSz="898525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1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2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3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5.xml"/><Relationship Id="rId4" Type="http://schemas.openxmlformats.org/officeDocument/2006/relationships/image" Target="../media/image9.png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4"/>
          <p:cNvSpPr/>
          <p:nvPr/>
        </p:nvSpPr>
        <p:spPr>
          <a:xfrm>
            <a:off x="0" y="1824038"/>
            <a:ext cx="11880850" cy="2170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>
              <a:lnSpc>
                <a:spcPct val="125000"/>
              </a:lnSpc>
            </a:pPr>
            <a:r>
              <a:rPr lang="en-US" altLang="zh-CN" sz="60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Unit 1  My day</a:t>
            </a:r>
            <a:endParaRPr lang="en-US" altLang="zh-CN" sz="60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  <a:p>
            <a:pPr marL="0" lvl="0" indent="0" algn="ctr">
              <a:lnSpc>
                <a:spcPct val="125000"/>
              </a:lnSpc>
            </a:pP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第</a:t>
            </a:r>
            <a:r>
              <a:rPr lang="en-US" altLang="zh-CN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4</a:t>
            </a:r>
            <a:r>
              <a:rPr lang="zh-CN" altLang="en-US" sz="4800" b="1">
                <a:solidFill>
                  <a:srgbClr val="000000"/>
                </a:solidFill>
                <a:latin typeface="Times New Roman" panose="02020603050405020304" pitchFamily="18" charset="0"/>
                <a:ea typeface="微软雅黑" panose="020B0503020204020204" pitchFamily="34" charset="-122"/>
              </a:rPr>
              <a:t>课时</a:t>
            </a:r>
            <a:endParaRPr lang="en-US" altLang="zh-CN" sz="4800" b="1">
              <a:solidFill>
                <a:srgbClr val="000000"/>
              </a:solidFill>
              <a:latin typeface="Times New Roman" panose="02020603050405020304" pitchFamily="18" charset="0"/>
              <a:ea typeface="微软雅黑" panose="020B0503020204020204" pitchFamily="34" charset="-122"/>
            </a:endParaRP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文本框 5"/>
          <p:cNvSpPr/>
          <p:nvPr/>
        </p:nvSpPr>
        <p:spPr>
          <a:xfrm>
            <a:off x="938213" y="1625600"/>
            <a:ext cx="10279062" cy="3784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黑体" panose="02010609060101010101" pitchFamily="49" charset="-122"/>
              </a:rPr>
              <a:t>(5) Complete the sentences.</a:t>
            </a:r>
            <a:endParaRPr lang="en-US" altLang="zh-CN" sz="3200">
              <a:latin typeface="Times New Roman" panose="02020603050405020304" pitchFamily="18" charset="0"/>
              <a:sym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加上时间状语后再根据图片把上一环节的句子补充完整，如：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 often clean my room on Saturdays.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标题 1"/>
          <p:cNvSpPr>
            <a:spLocks noGrp="1"/>
          </p:cNvSpPr>
          <p:nvPr>
            <p:ph type="title"/>
          </p:nvPr>
        </p:nvSpPr>
        <p:spPr>
          <a:xfrm>
            <a:off x="322263" y="490538"/>
            <a:ext cx="10691812" cy="898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2. Do a survey.</a:t>
            </a:r>
            <a:endParaRPr lang="en-US" altLang="zh-CN" sz="3600" b="1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7890" name="文本框 2"/>
          <p:cNvSpPr/>
          <p:nvPr/>
        </p:nvSpPr>
        <p:spPr>
          <a:xfrm>
            <a:off x="555625" y="1389063"/>
            <a:ext cx="10769600" cy="22129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(1)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以小组为单位分发表格，完成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“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探究学习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第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题。小组合作，填写以下表格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)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   Name: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aphicFrame>
        <p:nvGraphicFramePr>
          <p:cNvPr id="37891" name="表格 1"/>
          <p:cNvGraphicFramePr/>
          <p:nvPr/>
        </p:nvGraphicFramePr>
        <p:xfrm>
          <a:off x="1036638" y="3568700"/>
          <a:ext cx="9809163" cy="2226078"/>
        </p:xfrm>
        <a:graphic>
          <a:graphicData uri="http://schemas.openxmlformats.org/drawingml/2006/table">
            <a:tbl>
              <a:tblPr/>
              <a:tblGrid>
                <a:gridCol w="1109662"/>
                <a:gridCol w="1633538"/>
                <a:gridCol w="3206750"/>
                <a:gridCol w="1044575"/>
                <a:gridCol w="2814638"/>
              </a:tblGrid>
              <a:tr h="536575"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I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C6D9F1"/>
                    </a:solidFill>
                  </a:tcPr>
                </a:tc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Always 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often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sometimes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C6D9F1"/>
                    </a:solidFill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clean my room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C6D9F1"/>
                    </a:solidFill>
                  </a:tcPr>
                </a:tc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with...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C6D9F1"/>
                    </a:solidFill>
                  </a:tcPr>
                </a:tc>
                <a:tc rowSpan="4"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on Saturdays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on Sundays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on the weekend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38100">
                      <a:solidFill>
                        <a:srgbClr val="FFFFFF"/>
                      </a:solidFill>
                      <a:miter lim="800000"/>
                    </a:lnB>
                    <a:solidFill>
                      <a:srgbClr val="C6D9F1"/>
                    </a:solidFill>
                  </a:tcPr>
                </a:tc>
              </a:tr>
              <a:tr h="517525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38100">
                      <a:solidFill>
                        <a:srgbClr val="FFFFFF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go shopping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38100">
                      <a:solidFill>
                        <a:srgbClr val="FFFFFF"/>
                      </a:solidFill>
                      <a:miter lim="800000"/>
                    </a:lnL>
                    <a:lnR w="38100">
                      <a:solidFill>
                        <a:srgbClr val="FFFFFF"/>
                      </a:solidFill>
                      <a:miter lim="800000"/>
                    </a:lnR>
                    <a:lnT w="381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 vMerge="1">
                  <a:tcPr>
                    <a:lnL w="381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</a:tr>
              <a:tr h="606425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38100">
                      <a:solidFill>
                        <a:srgbClr val="FFFFFF"/>
                      </a:solidFill>
                      <a:miter lim="800000"/>
                    </a:lnR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go for a walk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38100">
                      <a:solidFill>
                        <a:srgbClr val="FFFFFF"/>
                      </a:solidFill>
                      <a:miter lim="800000"/>
                    </a:lnL>
                    <a:lnR w="381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E9EDF4"/>
                    </a:solidFill>
                  </a:tcPr>
                </a:tc>
                <a:tc vMerge="1">
                  <a:tcPr>
                    <a:lnL w="381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</a:tcPr>
                </a:tc>
              </a:tr>
              <a:tr h="565150"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B w="381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38100">
                      <a:solidFill>
                        <a:srgbClr val="FFFFFF"/>
                      </a:solidFill>
                      <a:miter lim="800000"/>
                    </a:lnR>
                    <a:lnB w="38100">
                      <a:miter lim="800000"/>
                    </a:lnB>
                  </a:tcPr>
                </a:tc>
                <a:tc>
                  <a:txBody>
                    <a:bodyPr/>
                    <a:lstStyle>
                      <a:defPPr>
                        <a:defRPr lang="zh-CN"/>
                      </a:defPPr>
                      <a:lvl1pPr marL="0" indent="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1pPr>
                      <a:lvl2pPr marL="448945" indent="825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2pPr>
                      <a:lvl3pPr marL="898525" indent="1587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3pPr>
                      <a:lvl4pPr marL="1348105" indent="23495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4pPr>
                      <a:lvl5pPr marL="1797050" indent="31750" algn="l" defTabSz="914400" rtl="0" eaLnBrk="1" fontAlgn="base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 lang="zh-CN" altLang="en-US" sz="1800" b="0" i="0" u="none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黑体" panose="02010609060101010101" pitchFamily="49" charset="-122"/>
                        </a:defRPr>
                      </a:lvl5pPr>
                    </a:lstStyle>
                    <a:p>
                      <a:pPr marL="0" lvl="0" indent="0" algn="ctr"/>
                      <a:r>
                        <a:rPr lang="en-US" altLang="zh-CN" sz="2800">
                          <a:solidFill>
                            <a:srgbClr val="0D0D0D"/>
                          </a:solidFill>
                          <a:latin typeface="Times New Roman" panose="02020603050405020304" pitchFamily="18" charset="0"/>
                        </a:rPr>
                        <a:t>take a dancing class</a:t>
                      </a:r>
                      <a:endParaRPr lang="en-US" altLang="zh-CN" sz="2800">
                        <a:solidFill>
                          <a:srgbClr val="0D0D0D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89106" marR="89106" marT="45604" marB="45604">
                    <a:lnL w="38100">
                      <a:solidFill>
                        <a:srgbClr val="FFFFFF"/>
                      </a:solidFill>
                      <a:miter lim="800000"/>
                    </a:lnL>
                    <a:lnR w="38100">
                      <a:solidFill>
                        <a:srgbClr val="FFFFFF"/>
                      </a:solidFill>
                      <a:miter lim="800000"/>
                    </a:lnR>
                    <a:lnT w="12700">
                      <a:solidFill>
                        <a:srgbClr val="FFFFFF"/>
                      </a:solidFill>
                      <a:miter lim="800000"/>
                    </a:lnT>
                    <a:lnB w="12700">
                      <a:solidFill>
                        <a:srgbClr val="FFFFFF"/>
                      </a:solidFill>
                      <a:miter lim="800000"/>
                    </a:lnB>
                    <a:solidFill>
                      <a:srgbClr val="D0D8E8"/>
                    </a:solidFill>
                  </a:tcPr>
                </a:tc>
                <a:tc vMerge="1">
                  <a:tcPr>
                    <a:lnL w="381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B w="38100">
                      <a:miter lim="800000"/>
                    </a:lnB>
                  </a:tcPr>
                </a:tc>
                <a:tc vMerge="1">
                  <a:tcPr>
                    <a:lnL w="12700">
                      <a:solidFill>
                        <a:srgbClr val="FFFFFF"/>
                      </a:solidFill>
                      <a:miter lim="800000"/>
                    </a:lnL>
                    <a:lnR w="12700">
                      <a:solidFill>
                        <a:srgbClr val="FFFFFF"/>
                      </a:solidFill>
                      <a:miter lim="800000"/>
                    </a:lnR>
                    <a:lnB w="38100">
                      <a:miter lim="800000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文本框 5"/>
          <p:cNvSpPr/>
          <p:nvPr/>
        </p:nvSpPr>
        <p:spPr>
          <a:xfrm>
            <a:off x="938213" y="1625600"/>
            <a:ext cx="9826625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(2) Group work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同学们四人或六人一组，先在组内交流，表达自己在周末的活动</a:t>
            </a:r>
            <a:endParaRPr lang="zh-CN" altLang="en-US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8914" name="图片 1" descr="t016d1b3842615e3ab3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3392488" y="3703638"/>
            <a:ext cx="2673350" cy="2189162"/>
          </a:xfrm>
          <a:prstGeom prst="rect">
            <a:avLst/>
          </a:prstGeom>
          <a:noFill/>
          <a:ln>
            <a:noFill/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文本框 5"/>
          <p:cNvSpPr/>
          <p:nvPr/>
        </p:nvSpPr>
        <p:spPr>
          <a:xfrm>
            <a:off x="938213" y="1625600"/>
            <a:ext cx="10107612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(3) One by one.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 b="1" dirty="0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每小组同学轮流说出问句以及答句。</a:t>
            </a:r>
            <a:endParaRPr lang="zh-CN" altLang="en-US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 err="1">
                <a:latin typeface="Times New Roman" panose="02020603050405020304" pitchFamily="18" charset="0"/>
                <a:ea typeface="宋体" panose="02010600030101010101" pitchFamily="2" charset="-122"/>
              </a:rPr>
              <a:t>Eg</a:t>
            </a: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 do you do on the weekend?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often clean my room with my sister on Sundays.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文本框 5"/>
          <p:cNvSpPr/>
          <p:nvPr/>
        </p:nvSpPr>
        <p:spPr>
          <a:xfrm>
            <a:off x="1147763" y="1671638"/>
            <a:ext cx="9752012" cy="22606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sym typeface="黑体" panose="02010609060101010101" pitchFamily="49" charset="-122"/>
              </a:rPr>
              <a:t>(4) 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Group work</a:t>
            </a:r>
            <a:endParaRPr lang="en-US" altLang="zh-CN" sz="31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100" b="1">
                <a:latin typeface="Times New Roman" panose="02020603050405020304" pitchFamily="18" charset="0"/>
                <a:ea typeface="宋体" panose="02010600030101010101" pitchFamily="2" charset="-122"/>
              </a:rPr>
              <a:t>活动规则：</a:t>
            </a:r>
            <a:r>
              <a:rPr lang="zh-CN" altLang="en-US" sz="3100">
                <a:latin typeface="Times New Roman" panose="02020603050405020304" pitchFamily="18" charset="0"/>
                <a:ea typeface="宋体" panose="02010600030101010101" pitchFamily="2" charset="-122"/>
              </a:rPr>
              <a:t>每组派代表询问其他组的同学，进行小组间交流。</a:t>
            </a:r>
            <a:endParaRPr lang="zh-CN" altLang="en-US" sz="31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0962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71713" y="3533775"/>
            <a:ext cx="2970212" cy="22796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文本框 2"/>
          <p:cNvSpPr/>
          <p:nvPr/>
        </p:nvSpPr>
        <p:spPr>
          <a:xfrm>
            <a:off x="0" y="679450"/>
            <a:ext cx="11880850" cy="8286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 algn="ctr" eaLnBrk="0" hangingPunct="0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Activity 2. Consolidation and Extension.</a:t>
            </a:r>
            <a:endParaRPr lang="en-US" altLang="zh-CN" sz="4800">
              <a:latin typeface="Times New Roman" panose="02020603050405020304" pitchFamily="18" charset="0"/>
            </a:endParaRPr>
          </a:p>
        </p:txBody>
      </p:sp>
      <p:sp>
        <p:nvSpPr>
          <p:cNvPr id="41986" name="文本框 2"/>
          <p:cNvSpPr/>
          <p:nvPr/>
        </p:nvSpPr>
        <p:spPr>
          <a:xfrm>
            <a:off x="447675" y="1736725"/>
            <a:ext cx="81470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1. Review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  <p:sp>
        <p:nvSpPr>
          <p:cNvPr id="41987" name="文本框 4"/>
          <p:cNvSpPr/>
          <p:nvPr/>
        </p:nvSpPr>
        <p:spPr>
          <a:xfrm>
            <a:off x="806450" y="2593975"/>
            <a:ext cx="9717088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频度副词：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always, often, sometimes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动词短语：</a:t>
            </a: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clean my room, go shopping, go for a walk, take a dancing class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时间状语：</a:t>
            </a:r>
            <a:r>
              <a:rPr lang="en-US" altLang="zh-CN" sz="3200">
                <a:latin typeface="Times New Roman" panose="02020603050405020304" pitchFamily="18" charset="0"/>
              </a:rPr>
              <a:t>on Saturdays, on Sundays, on the weekend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标题 1"/>
          <p:cNvSpPr>
            <a:spLocks noGrp="1"/>
          </p:cNvSpPr>
          <p:nvPr>
            <p:ph type="title"/>
          </p:nvPr>
        </p:nvSpPr>
        <p:spPr>
          <a:xfrm>
            <a:off x="942975" y="2247900"/>
            <a:ext cx="10152063" cy="307816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大家一起归纳出如何表达自己在周末所做的一系列的活动，如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：</a:t>
            </a:r>
            <a:b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</a:b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I often/usually do homework/watch TV/play sports with.../ wash my clothes…</a:t>
            </a:r>
            <a:endParaRPr lang="en-US" altLang="zh-CN" sz="4000">
              <a:latin typeface="Times New Roman" panose="02020603050405020304" pitchFamily="18" charset="0"/>
            </a:endParaRPr>
          </a:p>
        </p:txBody>
      </p:sp>
      <p:sp>
        <p:nvSpPr>
          <p:cNvPr id="43010" name="文本框 1"/>
          <p:cNvSpPr/>
          <p:nvPr/>
        </p:nvSpPr>
        <p:spPr>
          <a:xfrm>
            <a:off x="835025" y="971550"/>
            <a:ext cx="9390063" cy="6461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>
                <a:latin typeface="Times New Roman" panose="02020603050405020304" pitchFamily="18" charset="0"/>
              </a:rPr>
              <a:t>2. Summary.</a:t>
            </a:r>
            <a:endParaRPr lang="en-US" altLang="zh-CN" sz="3600" b="1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标题 1"/>
          <p:cNvSpPr>
            <a:spLocks noGrp="1"/>
          </p:cNvSpPr>
          <p:nvPr>
            <p:ph type="title"/>
          </p:nvPr>
        </p:nvSpPr>
        <p:spPr>
          <a:xfrm>
            <a:off x="203200" y="749300"/>
            <a:ext cx="11677650" cy="1019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</a:t>
            </a:r>
            <a:r>
              <a:rPr lang="en-US" altLang="zh-CN" sz="3600" b="1">
                <a:latin typeface="Times New Roman" panose="02020603050405020304" pitchFamily="18" charset="0"/>
              </a:rPr>
              <a:t>3. Learn some new activities.</a:t>
            </a:r>
            <a:endParaRPr lang="en-US" altLang="zh-CN" sz="3600" b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4034" name="文本框 1"/>
          <p:cNvSpPr/>
          <p:nvPr/>
        </p:nvSpPr>
        <p:spPr>
          <a:xfrm>
            <a:off x="803275" y="2089150"/>
            <a:ext cx="10839450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have a picnic</a:t>
            </a:r>
            <a:r>
              <a:rPr lang="en-US" altLang="zh-CN" sz="3200">
                <a:latin typeface="Arial" panose="020B0604020202020204" pitchFamily="34" charset="0"/>
              </a:rPr>
              <a:t>           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去野餐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go hiking</a:t>
            </a:r>
            <a:r>
              <a:rPr lang="en-US" altLang="zh-CN" sz="3200">
                <a:latin typeface="Arial" panose="020B0604020202020204" pitchFamily="34" charset="0"/>
              </a:rPr>
              <a:t>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去远足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go skiing </a:t>
            </a:r>
            <a:r>
              <a:rPr lang="en-US" altLang="zh-CN" sz="3200">
                <a:latin typeface="Arial" panose="020B0604020202020204" pitchFamily="34" charset="0"/>
              </a:rPr>
              <a:t>   </a:t>
            </a:r>
            <a:r>
              <a:rPr lang="en-US" altLang="zh-CN" sz="3200">
                <a:latin typeface="宋体" panose="02010600030101010101" pitchFamily="2" charset="-122"/>
                <a:ea typeface="宋体" panose="02010600030101010101" pitchFamily="2" charset="-122"/>
              </a:rPr>
              <a:t>    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去滑雪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go to see my                        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去看爷爷奶奶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标题 1"/>
          <p:cNvSpPr>
            <a:spLocks noGrp="1"/>
          </p:cNvSpPr>
          <p:nvPr>
            <p:ph type="title"/>
          </p:nvPr>
        </p:nvSpPr>
        <p:spPr>
          <a:xfrm>
            <a:off x="266700" y="276225"/>
            <a:ext cx="11434763" cy="16589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/>
            <a:r>
              <a:rPr lang="en-US" altLang="zh-CN" sz="3600" b="1">
                <a:solidFill>
                  <a:srgbClr val="0D0D0D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4. Write your weekend activities.</a:t>
            </a:r>
            <a:endParaRPr lang="en-US" altLang="zh-CN" sz="3600" b="1">
              <a:solidFill>
                <a:srgbClr val="0D0D0D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5058" name="文本框 2"/>
          <p:cNvSpPr/>
          <p:nvPr/>
        </p:nvSpPr>
        <p:spPr>
          <a:xfrm>
            <a:off x="414338" y="2411413"/>
            <a:ext cx="8378825" cy="14525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同学们试着写一写自己一周之内的活动，仔细谈谈周末的活动。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45059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69388" y="2152650"/>
            <a:ext cx="1930400" cy="25352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标题 1"/>
          <p:cNvSpPr>
            <a:spLocks noGrp="1"/>
          </p:cNvSpPr>
          <p:nvPr>
            <p:ph type="title"/>
          </p:nvPr>
        </p:nvSpPr>
        <p:spPr>
          <a:xfrm>
            <a:off x="0" y="587375"/>
            <a:ext cx="11880850" cy="7762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4800" b="1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Activity 3. Summing up</a:t>
            </a:r>
            <a:endParaRPr lang="en-US" altLang="zh-CN" sz="4800" b="1">
              <a:solidFill>
                <a:srgbClr val="2D2D8A"/>
              </a:solidFill>
              <a:latin typeface="Times New Roman" panose="02020603050405020304" pitchFamily="18" charset="0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sp>
        <p:nvSpPr>
          <p:cNvPr id="46082" name="文本框 1"/>
          <p:cNvSpPr/>
          <p:nvPr/>
        </p:nvSpPr>
        <p:spPr>
          <a:xfrm>
            <a:off x="755650" y="1476375"/>
            <a:ext cx="10058400" cy="30448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1. Phrases: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clean my room, go for a walk, go shopping, take a dancing</a:t>
            </a:r>
            <a:endParaRPr lang="en-US" altLang="zh-CN" sz="3200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b="1">
                <a:latin typeface="Times New Roman" panose="02020603050405020304" pitchFamily="18" charset="0"/>
              </a:rPr>
              <a:t>2. Sentences:</a:t>
            </a:r>
            <a:endParaRPr lang="en-US" altLang="zh-CN" sz="3200" b="1">
              <a:latin typeface="Times New Roman" panose="02020603050405020304" pitchFamily="18" charset="0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</a:rPr>
              <a:t>I often ... on Saturdays/Sundays/the weekend.</a:t>
            </a:r>
            <a:endParaRPr lang="en-US" altLang="zh-CN" sz="32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标题 1"/>
          <p:cNvSpPr>
            <a:spLocks noGrp="1"/>
          </p:cNvSpPr>
          <p:nvPr>
            <p:ph type="title"/>
          </p:nvPr>
        </p:nvSpPr>
        <p:spPr bwMode="auto">
          <a:xfrm>
            <a:off x="0" y="120342"/>
            <a:ext cx="11880850" cy="1509347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27650" name="文本框 2"/>
          <p:cNvSpPr/>
          <p:nvPr/>
        </p:nvSpPr>
        <p:spPr>
          <a:xfrm>
            <a:off x="808038" y="1539875"/>
            <a:ext cx="10539412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1. Greetings.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pic>
        <p:nvPicPr>
          <p:cNvPr id="27651" name="图片 2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705225" y="2387600"/>
            <a:ext cx="4468813" cy="304006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标题 1"/>
          <p:cNvSpPr>
            <a:spLocks noGrp="1"/>
          </p:cNvSpPr>
          <p:nvPr>
            <p:ph type="title"/>
          </p:nvPr>
        </p:nvSpPr>
        <p:spPr bwMode="auto">
          <a:xfrm>
            <a:off x="594043" y="488971"/>
            <a:ext cx="10692765" cy="775894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黑体" panose="02010609060101010101" pitchFamily="49" charset="-122"/>
                <a:sym typeface="黑体" panose="02010609060101010101" pitchFamily="49" charset="-122"/>
              </a:rPr>
              <a:t>Homework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47106" name="文本框 3"/>
          <p:cNvSpPr/>
          <p:nvPr/>
        </p:nvSpPr>
        <p:spPr>
          <a:xfrm>
            <a:off x="593725" y="2020888"/>
            <a:ext cx="11283950" cy="295116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1.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听录音并朗读短语。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2. 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</a:rPr>
              <a:t>完成课堂检测中的相关习题。</a:t>
            </a:r>
            <a:endParaRPr lang="en-US" altLang="zh-CN" sz="320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>
                <a:latin typeface="Times New Roman" panose="02020603050405020304" pitchFamily="18" charset="0"/>
                <a:ea typeface="宋体" panose="02010600030101010101" pitchFamily="2" charset="-122"/>
              </a:rPr>
              <a:t>3. </a:t>
            </a:r>
            <a:r>
              <a:rPr lang="zh-CN" altLang="en-US" sz="3200">
                <a:latin typeface="Times New Roman" panose="02020603050405020304" pitchFamily="18" charset="0"/>
                <a:ea typeface="宋体" panose="02010600030101010101" pitchFamily="2" charset="-122"/>
              </a:rPr>
              <a:t>根据表格内容做一项调查，创编一个简短对话并将其表演出来。</a:t>
            </a:r>
            <a:endParaRPr lang="en-US" altLang="zh-CN" sz="32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7107" name="New picture"/>
          <p:cNvPicPr/>
          <p:nvPr/>
        </p:nvPicPr>
        <p:blipFill>
          <a:blip r:embed="rId1"/>
          <a:stretch>
            <a:fillRect/>
          </a:stretch>
        </p:blipFill>
        <p:spPr>
          <a:xfrm>
            <a:off x="10553700" y="10858500"/>
            <a:ext cx="304800" cy="228600"/>
          </a:xfrm>
          <a:prstGeom prst="cube">
            <a:avLst/>
          </a:prstGeom>
        </p:spPr>
      </p:pic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文本框 2"/>
          <p:cNvSpPr/>
          <p:nvPr/>
        </p:nvSpPr>
        <p:spPr>
          <a:xfrm>
            <a:off x="479425" y="1458913"/>
            <a:ext cx="464185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2 . Look at the picture.</a:t>
            </a:r>
            <a:endParaRPr lang="zh-CN" altLang="en-US" sz="36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pic>
        <p:nvPicPr>
          <p:cNvPr id="29698" name="图片 3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95638" y="2524125"/>
            <a:ext cx="5259387" cy="2932113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sp>
        <p:nvSpPr>
          <p:cNvPr id="29699" name="标题 1"/>
          <p:cNvSpPr>
            <a:spLocks noGrp="1"/>
          </p:cNvSpPr>
          <p:nvPr>
            <p:ph type="title"/>
          </p:nvPr>
        </p:nvSpPr>
        <p:spPr bwMode="auto">
          <a:xfrm>
            <a:off x="0" y="120342"/>
            <a:ext cx="11880850" cy="1509347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文本框 4"/>
          <p:cNvSpPr/>
          <p:nvPr/>
        </p:nvSpPr>
        <p:spPr>
          <a:xfrm>
            <a:off x="511175" y="1598613"/>
            <a:ext cx="1027588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3. Review.</a:t>
            </a:r>
            <a:endParaRPr lang="zh-CN" altLang="en-US" sz="20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0722" name="文本框 7"/>
          <p:cNvSpPr/>
          <p:nvPr/>
        </p:nvSpPr>
        <p:spPr>
          <a:xfrm>
            <a:off x="795338" y="2520950"/>
            <a:ext cx="8953500" cy="147955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 do you do on the weekend?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often clean my room and wash my clothes.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723" name="标题 1"/>
          <p:cNvSpPr>
            <a:spLocks noGrp="1"/>
          </p:cNvSpPr>
          <p:nvPr>
            <p:ph type="title"/>
          </p:nvPr>
        </p:nvSpPr>
        <p:spPr bwMode="auto">
          <a:xfrm>
            <a:off x="0" y="120342"/>
            <a:ext cx="11880850" cy="1509347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文本框 4"/>
          <p:cNvSpPr/>
          <p:nvPr/>
        </p:nvSpPr>
        <p:spPr>
          <a:xfrm>
            <a:off x="511175" y="1598613"/>
            <a:ext cx="10275888" cy="646112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  <a:sym typeface="黑体" panose="02010609060101010101" pitchFamily="49" charset="-122"/>
              </a:rPr>
              <a:t>4. Practice the conversation in groups.</a:t>
            </a:r>
            <a:endParaRPr lang="zh-CN" altLang="en-US" sz="2000" b="1" dirty="0">
              <a:latin typeface="Calibri" panose="020F0502020204030204" pitchFamily="34" charset="0"/>
              <a:ea typeface="黑体" panose="02010609060101010101" pitchFamily="49" charset="-122"/>
            </a:endParaRPr>
          </a:p>
        </p:txBody>
      </p:sp>
      <p:sp>
        <p:nvSpPr>
          <p:cNvPr id="31746" name="文本框 7"/>
          <p:cNvSpPr/>
          <p:nvPr/>
        </p:nvSpPr>
        <p:spPr>
          <a:xfrm>
            <a:off x="795338" y="2520950"/>
            <a:ext cx="10795000" cy="23066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What do you do on the weekend?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often/usually ... do homework/watch TV/have ... class/play sports with... /wash my clothes.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747" name="标题 1"/>
          <p:cNvSpPr>
            <a:spLocks noGrp="1"/>
          </p:cNvSpPr>
          <p:nvPr>
            <p:ph type="title"/>
          </p:nvPr>
        </p:nvSpPr>
        <p:spPr bwMode="auto">
          <a:xfrm>
            <a:off x="0" y="120342"/>
            <a:ext cx="11880850" cy="1509347"/>
          </a:xfrm>
          <a:prstGeom prst="rect">
            <a:avLst/>
          </a:prstGeom>
          <a:ln>
            <a:miter lim="800000"/>
          </a:ln>
          <a:effectLst/>
          <a:scene3d>
            <a:camera prst="orthographicFront"/>
            <a:lightRig rig="balanced" dir="t"/>
          </a:scene3d>
          <a:sp3d prstMaterial="plastic"/>
        </p:spPr>
        <p:txBody>
          <a:bodyPr vert="horz" wrap="square" lIns="89858" tIns="44929" rIns="89858" bIns="44929" numCol="1" anchor="ctr" anchorCtr="0" compatLnSpc="1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1200" cap="none" spc="0" normalizeH="0" baseline="0" noProof="1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Warming </a:t>
            </a:r>
            <a:r>
              <a:rPr kumimoji="0" lang="en-US" altLang="zh-CN" sz="4800" b="1" i="0" u="none" strike="noStrike" kern="1200" cap="none" spc="0" normalizeH="0" baseline="0" noProof="1" smtClean="0">
                <a:ln w="22225">
                  <a:solidFill>
                    <a:srgbClr val="333399"/>
                  </a:solidFill>
                  <a:prstDash val="solid"/>
                </a:ln>
                <a:solidFill>
                  <a:srgbClr val="FF0000"/>
                </a:solidFill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ea"/>
                <a:sym typeface="+mn-ea"/>
              </a:rPr>
              <a:t>up</a:t>
            </a:r>
            <a:endParaRPr kumimoji="0" lang="zh-CN" altLang="en-US" sz="3600" b="1" i="0" u="none" strike="noStrike" kern="0" cap="none" spc="0" normalizeH="0" baseline="0" noProof="1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标题 1"/>
          <p:cNvSpPr>
            <a:spLocks noGrp="1"/>
          </p:cNvSpPr>
          <p:nvPr>
            <p:ph type="title"/>
          </p:nvPr>
        </p:nvSpPr>
        <p:spPr>
          <a:xfrm>
            <a:off x="0" y="196850"/>
            <a:ext cx="11880850" cy="77470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/>
            <a:r>
              <a:rPr lang="en-US" altLang="zh-CN" sz="4800" b="1" dirty="0">
                <a:solidFill>
                  <a:srgbClr val="2D2D8A"/>
                </a:solidFill>
                <a:latin typeface="Times New Roman" panose="02020603050405020304" pitchFamily="18" charset="0"/>
                <a:ea typeface="宋体" panose="02010600030101010101" pitchFamily="2" charset="-122"/>
                <a:sym typeface="黑体" panose="02010609060101010101" pitchFamily="49" charset="-122"/>
              </a:rPr>
              <a:t>   Activity 1. Presentation</a:t>
            </a:r>
            <a:endParaRPr lang="en-US" altLang="zh-CN" sz="4800" dirty="0">
              <a:latin typeface="Times New Roman" panose="02020603050405020304" pitchFamily="18" charset="0"/>
            </a:endParaRPr>
          </a:p>
        </p:txBody>
      </p:sp>
      <p:sp>
        <p:nvSpPr>
          <p:cNvPr id="32770" name="文本框 2"/>
          <p:cNvSpPr/>
          <p:nvPr/>
        </p:nvSpPr>
        <p:spPr>
          <a:xfrm>
            <a:off x="977900" y="1155700"/>
            <a:ext cx="3860800" cy="6445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600" b="1" dirty="0">
                <a:latin typeface="Times New Roman" panose="02020603050405020304" pitchFamily="18" charset="0"/>
              </a:rPr>
              <a:t>1. Let's learn.</a:t>
            </a:r>
            <a:endParaRPr lang="en-US" altLang="zh-CN" sz="3600" b="1" dirty="0">
              <a:latin typeface="Times New Roman" panose="02020603050405020304" pitchFamily="18" charset="0"/>
            </a:endParaRPr>
          </a:p>
        </p:txBody>
      </p:sp>
      <p:sp>
        <p:nvSpPr>
          <p:cNvPr id="32771" name="文本框 1"/>
          <p:cNvSpPr/>
          <p:nvPr/>
        </p:nvSpPr>
        <p:spPr>
          <a:xfrm>
            <a:off x="977900" y="1978025"/>
            <a:ext cx="10544175" cy="107473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(1).  Look at the picture and then answer the questions.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32772" name="文本框 2"/>
          <p:cNvSpPr/>
          <p:nvPr/>
        </p:nvSpPr>
        <p:spPr>
          <a:xfrm>
            <a:off x="1782763" y="3497263"/>
            <a:ext cx="9324975" cy="89217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 dirty="0">
                <a:latin typeface="Times New Roman" panose="02020603050405020304" pitchFamily="18" charset="0"/>
              </a:rPr>
              <a:t>Where is it?</a:t>
            </a:r>
            <a:endParaRPr lang="en-US" altLang="zh-CN" sz="3200" dirty="0">
              <a:latin typeface="Times New Roman" panose="02020603050405020304" pitchFamily="18" charset="0"/>
            </a:endParaRPr>
          </a:p>
          <a:p>
            <a:pPr marL="0" lvl="0" indent="0"/>
            <a:endParaRPr lang="en-US" altLang="zh-CN" sz="2000" dirty="0">
              <a:latin typeface="Arial" panose="020B0604020202020204" pitchFamily="34" charset="0"/>
            </a:endParaRPr>
          </a:p>
        </p:txBody>
      </p:sp>
      <p:pic>
        <p:nvPicPr>
          <p:cNvPr id="32773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838700" y="2813050"/>
            <a:ext cx="4779963" cy="2840038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标题 1"/>
          <p:cNvSpPr>
            <a:spLocks noGrp="1"/>
          </p:cNvSpPr>
          <p:nvPr>
            <p:ph type="title"/>
          </p:nvPr>
        </p:nvSpPr>
        <p:spPr>
          <a:xfrm>
            <a:off x="593725" y="458788"/>
            <a:ext cx="10693400" cy="1316037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 lIns="89858" tIns="44929" rIns="89858" bIns="44929" anchor="ctr" anchorCtr="0"/>
          <a:lstStyle>
            <a:lvl1pPr marL="0" indent="0" algn="ctr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lang="zh-CN" altLang="en-US" sz="3900">
                <a:solidFill>
                  <a:schemeClr val="tx1"/>
                </a:solidFill>
                <a:latin typeface="Calibri" panose="020F0502020204030204" pitchFamily="34" charset="0"/>
                <a:ea typeface="黑体" panose="02010609060101010101" pitchFamily="49" charset="-122"/>
                <a:cs typeface="+mj-cs"/>
              </a:defRPr>
            </a:lvl1pPr>
          </a:lstStyle>
          <a:p>
            <a:pPr lvl="0" algn="l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</a:rPr>
              <a:t>(2)Look at the picture and learn the phrases.</a:t>
            </a:r>
            <a:endParaRPr lang="en-US" altLang="zh-CN" sz="28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33794" name="图片 5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1897063"/>
            <a:ext cx="2624138" cy="34099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795" name="图片 1"/>
          <p:cNvPicPr>
            <a:picLocks noGrp="1"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3913" y="1897063"/>
            <a:ext cx="2624137" cy="30464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796" name="图片 2"/>
          <p:cNvPicPr>
            <a:picLocks noGrp="1"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98000" y="1954213"/>
            <a:ext cx="2401888" cy="2927350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  <p:pic>
        <p:nvPicPr>
          <p:cNvPr id="33797" name="图片 3"/>
          <p:cNvPicPr>
            <a:picLocks noGrp="1"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92875" y="1897063"/>
            <a:ext cx="2416175" cy="304641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文本框 5"/>
          <p:cNvSpPr/>
          <p:nvPr/>
        </p:nvSpPr>
        <p:spPr>
          <a:xfrm>
            <a:off x="446088" y="762000"/>
            <a:ext cx="6770687" cy="582613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none"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/>
            <a:r>
              <a:rPr lang="en-US" altLang="zh-CN" sz="3200">
                <a:latin typeface="Times New Roman" panose="02020603050405020304" pitchFamily="18" charset="0"/>
                <a:sym typeface="黑体" panose="02010609060101010101" pitchFamily="49" charset="-122"/>
              </a:rPr>
              <a:t>(3)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sym typeface="黑体" panose="02010609060101010101" pitchFamily="49" charset="-122"/>
              </a:rPr>
              <a:t>听录音跟读短语，注意语音语调。</a:t>
            </a:r>
            <a:endParaRPr lang="zh-CN" altLang="en-US" sz="3200">
              <a:latin typeface="宋体" panose="02010600030101010101" pitchFamily="2" charset="-122"/>
              <a:ea typeface="宋体" panose="02010600030101010101" pitchFamily="2" charset="-122"/>
              <a:sym typeface="黑体" panose="02010609060101010101" pitchFamily="49" charset="-122"/>
            </a:endParaRPr>
          </a:p>
        </p:txBody>
      </p:sp>
      <p:pic>
        <p:nvPicPr>
          <p:cNvPr id="34818" name="图片 1"/>
          <p:cNvPicPr>
            <a:picLocks noGrp="1"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6446" y="2052117"/>
            <a:ext cx="4457700" cy="3040062"/>
          </a:xfrm>
          <a:prstGeom prst="rect">
            <a:avLst/>
          </a:prstGeom>
          <a:noFill/>
          <a:ln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文本框 5"/>
          <p:cNvSpPr/>
          <p:nvPr/>
        </p:nvSpPr>
        <p:spPr>
          <a:xfrm>
            <a:off x="938213" y="1625600"/>
            <a:ext cx="9032875" cy="4522788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lIns="89858" tIns="44929" rIns="89858" bIns="44929" anchor="t" anchorCtr="0">
            <a:spAutoFit/>
          </a:bodyPr>
          <a:lstStyle>
            <a:defPPr>
              <a:defRPr lang="zh-CN"/>
            </a:defPPr>
            <a:lvl1pPr marL="0" indent="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1pPr>
            <a:lvl2pPr marL="448945" indent="825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2pPr>
            <a:lvl3pPr marL="898525" indent="1587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3pPr>
            <a:lvl4pPr marL="1348105" indent="23495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4pPr>
            <a:lvl5pPr marL="1797050" indent="31750" algn="l" defTabSz="914400" rtl="0" eaLnBrk="1" fontAlgn="base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pitchFamily="49" charset="-122"/>
              </a:defRPr>
            </a:lvl5pPr>
          </a:lstStyle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sym typeface="黑体" panose="02010609060101010101" pitchFamily="49" charset="-122"/>
              </a:rPr>
              <a:t>(4)Read the sentences.</a:t>
            </a:r>
            <a:endParaRPr lang="en-US" altLang="zh-CN" sz="3200" dirty="0">
              <a:latin typeface="Times New Roman" panose="02020603050405020304" pitchFamily="18" charset="0"/>
              <a:sym typeface="黑体" panose="02010609060101010101" pitchFamily="49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often clean my room.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often go for a walk.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usually go shopping.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r>
              <a:rPr lang="en-US" altLang="zh-CN" sz="3200" dirty="0">
                <a:latin typeface="Times New Roman" panose="02020603050405020304" pitchFamily="18" charset="0"/>
                <a:ea typeface="宋体" panose="02010600030101010101" pitchFamily="2" charset="-122"/>
              </a:rPr>
              <a:t>I sometimes take a dancing class.</a:t>
            </a:r>
            <a:endParaRPr lang="en-US" altLang="zh-CN" sz="3200" dirty="0"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marL="0" lvl="0" indent="0">
              <a:lnSpc>
                <a:spcPct val="150000"/>
              </a:lnSpc>
            </a:pPr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tags/tag1.xml><?xml version="1.0" encoding="utf-8"?>
<p:tagLst xmlns:p="http://schemas.openxmlformats.org/presentationml/2006/main">
  <p:tag name="KSO_WM_TEMPLATE_CATEGORY" val="custom"/>
  <p:tag name="KSO_WM_TEMPLATE_INDEX" val="247"/>
</p:tagLst>
</file>

<file path=ppt/tags/tag2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  <p:tag name="KSO_WPP_MARK_KEY" val="bf244214-87e9-461a-903a-194ffd304a59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黑体"/>
        <a:cs typeface="Arial"/>
      </a:majorFont>
      <a:minorFont>
        <a:latin typeface="Calibri"/>
        <a:ea typeface="黑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>
          <a:noFill/>
        </a:ln>
      </a:spPr>
      <a:bodyPr vert="horz" wrap="square" lIns="91440" tIns="45720" rIns="91440" bIns="45720" numCol="1" anchor="ctr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2082</Words>
  <Application>WPS 演示</Application>
  <PresentationFormat>自定义</PresentationFormat>
  <Paragraphs>169</Paragraphs>
  <Slides>20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31" baseType="lpstr">
      <vt:lpstr>Arial</vt:lpstr>
      <vt:lpstr>宋体</vt:lpstr>
      <vt:lpstr>Wingdings</vt:lpstr>
      <vt:lpstr>黑体</vt:lpstr>
      <vt:lpstr>Calibri</vt:lpstr>
      <vt:lpstr>Calibri</vt:lpstr>
      <vt:lpstr>Times New Roman</vt:lpstr>
      <vt:lpstr>微软雅黑</vt:lpstr>
      <vt:lpstr>Arial Unicode MS</vt:lpstr>
      <vt:lpstr>Arial</vt:lpstr>
      <vt:lpstr>第一PPT模板网-WWW.1PPT.COM</vt:lpstr>
      <vt:lpstr>PowerPoint 演示文稿</vt:lpstr>
      <vt:lpstr>Warming up</vt:lpstr>
      <vt:lpstr>Warming up</vt:lpstr>
      <vt:lpstr>Warming up</vt:lpstr>
      <vt:lpstr>Warming up</vt:lpstr>
      <vt:lpstr>   Activity 1. Presentation</vt:lpstr>
      <vt:lpstr>(2)Look at the picture and learn the phrases.</vt:lpstr>
      <vt:lpstr>PowerPoint 演示文稿</vt:lpstr>
      <vt:lpstr>PowerPoint 演示文稿</vt:lpstr>
      <vt:lpstr>PowerPoint 演示文稿</vt:lpstr>
      <vt:lpstr>  2. Do a survey.</vt:lpstr>
      <vt:lpstr>PowerPoint 演示文稿</vt:lpstr>
      <vt:lpstr>PowerPoint 演示文稿</vt:lpstr>
      <vt:lpstr>PowerPoint 演示文稿</vt:lpstr>
      <vt:lpstr>PowerPoint 演示文稿</vt:lpstr>
      <vt:lpstr>大家一起归纳出如何表达自己在周末所做的一系列的活动，如： I often/usually do homework/watch TV/play sports with.../ wash my clothes…</vt:lpstr>
      <vt:lpstr>  3. Learn some new activities.</vt:lpstr>
      <vt:lpstr>4. Write your weekend activities.</vt:lpstr>
      <vt:lpstr> Activity 3. Summing up</vt:lpstr>
      <vt:lpstr>Homework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3</cp:revision>
  <cp:lastPrinted>2021-02-08T20:34:00Z</cp:lastPrinted>
  <dcterms:created xsi:type="dcterms:W3CDTF">2021-02-08T20:34:00Z</dcterms:created>
  <dcterms:modified xsi:type="dcterms:W3CDTF">2023-02-25T05:43:57Z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  <property fmtid="{D5CDD505-2E9C-101B-9397-08002B2CF9AE}" pid="6" name="ICV">
    <vt:lpwstr>32364F76AFCF465393EE13CBB409B1E5</vt:lpwstr>
  </property>
  <property fmtid="{D5CDD505-2E9C-101B-9397-08002B2CF9AE}" pid="7" name="KSOProductBuildVer">
    <vt:lpwstr>2052-11.1.0.13703</vt:lpwstr>
  </property>
</Properties>
</file>