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322" r:id="rId3"/>
    <p:sldId id="257" r:id="rId4"/>
    <p:sldId id="347" r:id="rId5"/>
    <p:sldId id="382" r:id="rId6"/>
    <p:sldId id="383" r:id="rId7"/>
    <p:sldId id="384" r:id="rId8"/>
    <p:sldId id="385" r:id="rId9"/>
    <p:sldId id="348" r:id="rId10"/>
    <p:sldId id="293" r:id="rId11"/>
    <p:sldId id="350" r:id="rId12"/>
    <p:sldId id="351" r:id="rId13"/>
    <p:sldId id="370" r:id="rId14"/>
    <p:sldId id="371" r:id="rId15"/>
    <p:sldId id="386" r:id="rId16"/>
    <p:sldId id="387" r:id="rId17"/>
    <p:sldId id="388" r:id="rId18"/>
    <p:sldId id="389" r:id="rId19"/>
    <p:sldId id="390" r:id="rId20"/>
    <p:sldId id="373" r:id="rId21"/>
    <p:sldId id="299" r:id="rId22"/>
    <p:sldId id="334" r:id="rId23"/>
    <p:sldId id="335" r:id="rId24"/>
    <p:sldId id="412" r:id="rId25"/>
    <p:sldId id="414" r:id="rId26"/>
    <p:sldId id="415" r:id="rId27"/>
    <p:sldId id="337" r:id="rId28"/>
    <p:sldId id="344" r:id="rId29"/>
    <p:sldId id="302" r:id="rId30"/>
  </p:sldIdLst>
  <p:sldSz cx="11880850" cy="6840220"/>
  <p:notesSz cx="6858000" cy="9144000"/>
  <p:custDataLst>
    <p:tags r:id="rId35"/>
  </p:custDataLst>
  <p:defaultTex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sz="1800" b="0" i="0" u="none" baseline="0">
        <a:solidFill>
          <a:schemeClr val="tx1"/>
        </a:solidFill>
        <a:latin typeface="Arial" panose="020B0604020202020204" pitchFamily="34" charset="0"/>
        <a:ea typeface="宋体" panose="02010600030101010101" pitchFamily="2" charset="-122"/>
      </a:defRPr>
    </a:lvl5pPr>
  </p:defaultTextStyle>
  <p:extLst>
    <p:ext uri="{EFAFB233-063F-42B5-8137-9DF3F51BA10A}">
      <p15:sldGuideLst xmlns:p15="http://schemas.microsoft.com/office/powerpoint/2012/main">
        <p15:guide id="1" orient="horz" pos="2154" userDrawn="1">
          <p15:clr>
            <a:srgbClr val="A4A3A4"/>
          </p15:clr>
        </p15:guide>
        <p15:guide id="2" pos="374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10" d="100"/>
          <a:sy n="110" d="100"/>
        </p:scale>
        <p:origin x="-666" y="-78"/>
      </p:cViewPr>
      <p:guideLst>
        <p:guide orient="horz" pos="2154"/>
        <p:guide pos="3742"/>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页眉占位符 1"/>
          <p:cNvSpPr>
            <a:spLocks noGrp="1" noChangeArrowheads="1"/>
          </p:cNvSpPr>
          <p:nvPr>
            <p:ph type="hdr" sz="quarter" idx="4294967295"/>
          </p:nvPr>
        </p:nvSpPr>
        <p:spPr bwMode="auto">
          <a:xfrm>
            <a:off x="0" y="0"/>
            <a:ext cx="2971800" cy="457200"/>
          </a:xfrm>
          <a:prstGeom prst="rect">
            <a:avLst/>
          </a:prstGeom>
          <a:noFill/>
          <a:ln>
            <a:noFill/>
          </a:ln>
        </p:spPr>
        <p:txBody>
          <a:bodyPr wrap="square" lIns="91440" tIns="45720" rIns="91440" bIns="45720" numCol="1" anchor="t" anchorCtr="0" compatLnSpc="1"/>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defTabSz="914400"/>
            <a:endParaRPr lang="zh-CN" altLang="en-US" sz="1200">
              <a:latin typeface="Calibri" panose="020F0502020204030204" pitchFamily="34" charset="0"/>
            </a:endParaRPr>
          </a:p>
        </p:txBody>
      </p:sp>
      <p:sp>
        <p:nvSpPr>
          <p:cNvPr id="47107" name="日期占位符 2"/>
          <p:cNvSpPr>
            <a:spLocks noGrp="1" noChangeArrowheads="1"/>
          </p:cNvSpPr>
          <p:nvPr>
            <p:ph type="dt" idx="9"/>
          </p:nvPr>
        </p:nvSpPr>
        <p:spPr bwMode="auto">
          <a:xfrm>
            <a:off x="3884613" y="0"/>
            <a:ext cx="2971800" cy="457200"/>
          </a:xfrm>
          <a:prstGeom prst="rect">
            <a:avLst/>
          </a:prstGeom>
          <a:noFill/>
          <a:ln>
            <a:noFill/>
          </a:ln>
        </p:spPr>
        <p:txBody>
          <a:bodyPr wrap="square" lIns="91440" tIns="45720" rIns="91440" bIns="45720" numCol="1" anchor="t" anchorCtr="0" compatLnSpc="1"/>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r" defTabSz="914400"/>
            <a:endParaRPr lang="zh-CN" altLang="en-US" sz="1200">
              <a:latin typeface="Calibri" panose="020F0502020204030204" pitchFamily="34" charset="0"/>
            </a:endParaRPr>
          </a:p>
        </p:txBody>
      </p:sp>
      <p:sp>
        <p:nvSpPr>
          <p:cNvPr id="47108" name="幻灯片图像占位符 3"/>
          <p:cNvSpPr>
            <a:spLocks noGrp="1" noRot="1" noChangeAspect="1"/>
          </p:cNvSpPr>
          <p:nvPr>
            <p:ph type="sldImg" idx="19"/>
          </p:nvPr>
        </p:nvSpPr>
        <p:spPr>
          <a:xfrm>
            <a:off x="452438" y="685800"/>
            <a:ext cx="5953125" cy="3429000"/>
          </a:xfrm>
          <a:prstGeom prst="rect">
            <a:avLst/>
          </a:prstGeom>
          <a:noFill/>
          <a:ln>
            <a:noFill/>
            <a:miter lim="800000"/>
          </a:ln>
        </p:spPr>
      </p:sp>
      <p:sp>
        <p:nvSpPr>
          <p:cNvPr id="47109" name="备注占位符 4"/>
          <p:cNvSpPr>
            <a:spLocks noGrp="1" noChangeArrowheads="1"/>
          </p:cNvSpPr>
          <p:nvPr>
            <p:ph type="body" sz="quarter" idx="29"/>
          </p:nvPr>
        </p:nvSpPr>
        <p:spPr bwMode="auto">
          <a:xfrm>
            <a:off x="685800" y="4343400"/>
            <a:ext cx="5486400" cy="4114800"/>
          </a:xfrm>
          <a:prstGeom prst="rect">
            <a:avLst/>
          </a:prstGeom>
          <a:noFill/>
          <a:ln>
            <a:noFill/>
          </a:ln>
        </p:spPr>
        <p:txBody>
          <a:bodyPr wrap="square" lIns="91440" tIns="45720" rIns="91440" bIns="45720" numCol="1" anchor="ctr" anchorCtr="0" compatLnSpc="1"/>
          <a:lstStyle>
            <a:lvl1pPr marL="0" indent="0" algn="l" defTabSz="914400" rtl="0" eaLnBrk="1" fontAlgn="base" hangingPunct="1">
              <a:lnSpc>
                <a:spcPct val="100000"/>
              </a:lnSpc>
              <a:spcBef>
                <a:spcPct val="3000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3000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3000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3000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3000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defTabSz="914400"/>
            <a:r>
              <a:t>单击此处编辑母版文本样式</a:t>
            </a:r>
          </a:p>
          <a:p>
            <a:pPr marL="457200" lvl="1" indent="0" defTabSz="914400"/>
            <a:r>
              <a:t>第二级</a:t>
            </a:r>
          </a:p>
          <a:p>
            <a:pPr marL="914400" lvl="2" indent="0" defTabSz="914400"/>
            <a:r>
              <a:t>第三级</a:t>
            </a:r>
          </a:p>
          <a:p>
            <a:pPr marL="1371600" lvl="3" indent="0" defTabSz="914400"/>
            <a:r>
              <a:t>第四级</a:t>
            </a:r>
          </a:p>
          <a:p>
            <a:pPr marL="1828800" lvl="4" indent="0" defTabSz="914400"/>
            <a:r>
              <a:t>第五级</a:t>
            </a:r>
          </a:p>
        </p:txBody>
      </p:sp>
      <p:sp>
        <p:nvSpPr>
          <p:cNvPr id="47110" name="页脚占位符 5"/>
          <p:cNvSpPr>
            <a:spLocks noGrp="1" noChangeArrowheads="1"/>
          </p:cNvSpPr>
          <p:nvPr>
            <p:ph type="ftr" sz="quarter" idx="39"/>
          </p:nvPr>
        </p:nvSpPr>
        <p:spPr bwMode="auto">
          <a:xfrm>
            <a:off x="0" y="8685213"/>
            <a:ext cx="2971800" cy="457200"/>
          </a:xfrm>
          <a:prstGeom prst="rect">
            <a:avLst/>
          </a:prstGeom>
          <a:noFill/>
          <a:ln>
            <a:noFill/>
          </a:ln>
        </p:spPr>
        <p:txBody>
          <a:bodyPr wrap="square" lIns="91440" tIns="45720" rIns="91440" bIns="45720" numCol="1" anchor="b" anchorCtr="0" compatLnSpc="1"/>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latin typeface="Calibri" panose="020F0502020204030204" pitchFamily="34" charset="0"/>
            </a:endParaRPr>
          </a:p>
        </p:txBody>
      </p:sp>
      <p:sp>
        <p:nvSpPr>
          <p:cNvPr id="47111" name="灯片编号占位符 6"/>
          <p:cNvSpPr>
            <a:spLocks noGrp="1" noChangeArrowheads="1"/>
          </p:cNvSpPr>
          <p:nvPr>
            <p:ph type="sldNum" sz="quarter" idx="49"/>
          </p:nvPr>
        </p:nvSpPr>
        <p:spPr bwMode="auto">
          <a:xfrm>
            <a:off x="3884613" y="8685213"/>
            <a:ext cx="2971800" cy="457200"/>
          </a:xfrm>
          <a:prstGeom prst="rect">
            <a:avLst/>
          </a:prstGeom>
          <a:noFill/>
          <a:ln>
            <a:noFill/>
          </a:ln>
        </p:spPr>
        <p:txBody>
          <a:bodyPr wrap="square" lIns="91440" tIns="45720" rIns="91440" bIns="45720" numCol="1" anchor="b" anchorCtr="0" compatLnSpc="1"/>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r"/>
            <a:fld id="{B715C209-F218-45AD-A844-54C0C3395840}" type="slidenum">
              <a:rPr lang="zh-CN" altLang="en-US" sz="1200">
                <a:latin typeface="Calibri" panose="020F0502020204030204" pitchFamily="34" charset="0"/>
              </a:rPr>
            </a:fld>
            <a:endParaRPr lang="zh-CN" altLang="en-US" sz="1200">
              <a:latin typeface="Calibri" panose="020F0502020204030204" pitchFamily="34" charset="0"/>
            </a:endParaRPr>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91064" y="2125001"/>
            <a:ext cx="10098723" cy="1466282"/>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782128" y="3876305"/>
            <a:ext cx="8316595" cy="174813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32771" name="日期占位符 3"/>
          <p:cNvSpPr>
            <a:spLocks noGrp="1"/>
          </p:cNvSpPr>
          <p:nvPr>
            <p:ph type="dt" sz="half" idx="10"/>
          </p:nvPr>
        </p:nvSpPr>
        <p:spPr>
          <a:xfrm>
            <a:off x="593725"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solidFill>
                <a:srgbClr val="898989"/>
              </a:solidFill>
              <a:latin typeface="Calibri" panose="020F0502020204030204" pitchFamily="34" charset="0"/>
            </a:endParaRPr>
          </a:p>
        </p:txBody>
      </p:sp>
      <p:sp>
        <p:nvSpPr>
          <p:cNvPr id="32772" name="页脚占位符 4"/>
          <p:cNvSpPr>
            <a:spLocks noGrp="1"/>
          </p:cNvSpPr>
          <p:nvPr>
            <p:ph type="ftr" sz="quarter" idx="11"/>
          </p:nvPr>
        </p:nvSpPr>
        <p:spPr>
          <a:xfrm>
            <a:off x="4059238" y="6340475"/>
            <a:ext cx="37623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914400"/>
            <a:endParaRPr lang="zh-CN" altLang="en-US" sz="1200">
              <a:solidFill>
                <a:srgbClr val="898989"/>
              </a:solidFill>
              <a:latin typeface="Calibri" panose="020F0502020204030204" pitchFamily="34" charset="0"/>
            </a:endParaRPr>
          </a:p>
        </p:txBody>
      </p:sp>
      <p:sp>
        <p:nvSpPr>
          <p:cNvPr id="32773" name="灯片编号占位符 5"/>
          <p:cNvSpPr>
            <a:spLocks noGrp="1"/>
          </p:cNvSpPr>
          <p:nvPr>
            <p:ph type="sldNum" sz="quarter" idx="12"/>
          </p:nvPr>
        </p:nvSpPr>
        <p:spPr>
          <a:xfrm>
            <a:off x="8515350"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fld id="{F6F79994-13F3-4B9B-B9B3-496EC03F91B2}" type="slidenum">
              <a:rPr lang="zh-CN" altLang="en-US"/>
            </a:fld>
            <a:endParaRPr lang="zh-CN" alt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38505" y="4395679"/>
            <a:ext cx="10098723" cy="1358607"/>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38505" y="2899312"/>
            <a:ext cx="10098723" cy="149636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34819" name="日期占位符 3"/>
          <p:cNvSpPr>
            <a:spLocks noGrp="1"/>
          </p:cNvSpPr>
          <p:nvPr>
            <p:ph type="dt" sz="half" idx="10"/>
          </p:nvPr>
        </p:nvSpPr>
        <p:spPr>
          <a:xfrm>
            <a:off x="593725"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solidFill>
                <a:srgbClr val="898989"/>
              </a:solidFill>
              <a:latin typeface="Calibri" panose="020F0502020204030204" pitchFamily="34" charset="0"/>
            </a:endParaRPr>
          </a:p>
        </p:txBody>
      </p:sp>
      <p:sp>
        <p:nvSpPr>
          <p:cNvPr id="34820" name="页脚占位符 4"/>
          <p:cNvSpPr>
            <a:spLocks noGrp="1"/>
          </p:cNvSpPr>
          <p:nvPr>
            <p:ph type="ftr" sz="quarter" idx="11"/>
          </p:nvPr>
        </p:nvSpPr>
        <p:spPr>
          <a:xfrm>
            <a:off x="4059238" y="6340475"/>
            <a:ext cx="37623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914400"/>
            <a:endParaRPr lang="zh-CN" altLang="en-US" sz="1200">
              <a:solidFill>
                <a:srgbClr val="898989"/>
              </a:solidFill>
              <a:latin typeface="Calibri" panose="020F0502020204030204" pitchFamily="34" charset="0"/>
            </a:endParaRPr>
          </a:p>
        </p:txBody>
      </p:sp>
      <p:sp>
        <p:nvSpPr>
          <p:cNvPr id="34821" name="灯片编号占位符 5"/>
          <p:cNvSpPr>
            <a:spLocks noGrp="1"/>
          </p:cNvSpPr>
          <p:nvPr>
            <p:ph type="sldNum" sz="quarter" idx="12"/>
          </p:nvPr>
        </p:nvSpPr>
        <p:spPr>
          <a:xfrm>
            <a:off x="8515350"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fld id="{0B915F42-14C8-4420-AE69-239958F627FD}" type="slidenum">
              <a:rPr lang="zh-CN" altLang="en-US"/>
            </a:fld>
            <a:endParaRPr lang="zh-CN" alt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94043" y="1596126"/>
            <a:ext cx="5247375" cy="45144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39432" y="1596126"/>
            <a:ext cx="5247375" cy="45144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5843" name="日期占位符 4"/>
          <p:cNvSpPr>
            <a:spLocks noGrp="1"/>
          </p:cNvSpPr>
          <p:nvPr>
            <p:ph type="dt" sz="half" idx="10"/>
          </p:nvPr>
        </p:nvSpPr>
        <p:spPr>
          <a:xfrm>
            <a:off x="593725"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solidFill>
                <a:srgbClr val="898989"/>
              </a:solidFill>
              <a:latin typeface="Calibri" panose="020F0502020204030204" pitchFamily="34" charset="0"/>
            </a:endParaRPr>
          </a:p>
        </p:txBody>
      </p:sp>
      <p:sp>
        <p:nvSpPr>
          <p:cNvPr id="35844" name="页脚占位符 5"/>
          <p:cNvSpPr>
            <a:spLocks noGrp="1"/>
          </p:cNvSpPr>
          <p:nvPr>
            <p:ph type="ftr" sz="quarter" idx="11"/>
          </p:nvPr>
        </p:nvSpPr>
        <p:spPr>
          <a:xfrm>
            <a:off x="4059238" y="6340475"/>
            <a:ext cx="37623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914400"/>
            <a:endParaRPr lang="zh-CN" altLang="en-US" sz="1200">
              <a:solidFill>
                <a:srgbClr val="898989"/>
              </a:solidFill>
              <a:latin typeface="Calibri" panose="020F0502020204030204" pitchFamily="34" charset="0"/>
            </a:endParaRPr>
          </a:p>
        </p:txBody>
      </p:sp>
      <p:sp>
        <p:nvSpPr>
          <p:cNvPr id="35845" name="灯片编号占位符 6"/>
          <p:cNvSpPr>
            <a:spLocks noGrp="1"/>
          </p:cNvSpPr>
          <p:nvPr>
            <p:ph type="sldNum" sz="quarter" idx="12"/>
          </p:nvPr>
        </p:nvSpPr>
        <p:spPr>
          <a:xfrm>
            <a:off x="8515350"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fld id="{5924A600-1A2B-427E-B516-E77B7DC22F3C}" type="slidenum">
              <a:rPr lang="zh-CN" altLang="en-US"/>
            </a:fld>
            <a:endParaRPr lang="zh-CN" alt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594042" y="1531204"/>
            <a:ext cx="5249439" cy="6381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594042" y="2169337"/>
            <a:ext cx="5249439"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035307" y="1531204"/>
            <a:ext cx="5251501" cy="6381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035307" y="2169337"/>
            <a:ext cx="5251501"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6867" name="日期占位符 6"/>
          <p:cNvSpPr>
            <a:spLocks noGrp="1"/>
          </p:cNvSpPr>
          <p:nvPr>
            <p:ph type="dt" sz="half" idx="10"/>
          </p:nvPr>
        </p:nvSpPr>
        <p:spPr>
          <a:xfrm>
            <a:off x="593725"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solidFill>
                <a:srgbClr val="898989"/>
              </a:solidFill>
              <a:latin typeface="Calibri" panose="020F0502020204030204" pitchFamily="34" charset="0"/>
            </a:endParaRPr>
          </a:p>
        </p:txBody>
      </p:sp>
      <p:sp>
        <p:nvSpPr>
          <p:cNvPr id="36868" name="页脚占位符 7"/>
          <p:cNvSpPr>
            <a:spLocks noGrp="1"/>
          </p:cNvSpPr>
          <p:nvPr>
            <p:ph type="ftr" sz="quarter" idx="11"/>
          </p:nvPr>
        </p:nvSpPr>
        <p:spPr>
          <a:xfrm>
            <a:off x="4059238" y="6340475"/>
            <a:ext cx="37623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914400"/>
            <a:endParaRPr lang="zh-CN" altLang="en-US" sz="1200">
              <a:solidFill>
                <a:srgbClr val="898989"/>
              </a:solidFill>
              <a:latin typeface="Calibri" panose="020F0502020204030204" pitchFamily="34" charset="0"/>
            </a:endParaRPr>
          </a:p>
        </p:txBody>
      </p:sp>
      <p:sp>
        <p:nvSpPr>
          <p:cNvPr id="36869" name="灯片编号占位符 8"/>
          <p:cNvSpPr>
            <a:spLocks noGrp="1"/>
          </p:cNvSpPr>
          <p:nvPr>
            <p:ph type="sldNum" sz="quarter" idx="12"/>
          </p:nvPr>
        </p:nvSpPr>
        <p:spPr>
          <a:xfrm>
            <a:off x="8515350"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fld id="{98FCD244-48A3-42AD-8D33-9D6E8F6EF8E7}" type="slidenum">
              <a:rPr lang="zh-CN" altLang="en-US"/>
            </a:fld>
            <a:endParaRPr lang="zh-CN" alt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93725" y="274638"/>
            <a:ext cx="10693400" cy="1139825"/>
          </a:xfrm>
        </p:spPr>
        <p:txBody>
          <a:bodyPr/>
          <a:lstStyle/>
          <a:p>
            <a:pPr fontAlgn="base"/>
            <a:r>
              <a:rPr lang="zh-CN" altLang="en-US" strike="noStrike" noProof="1" smtClean="0"/>
              <a:t>单击此处编辑母版标题样式</a:t>
            </a:r>
            <a:endParaRPr lang="zh-CN" altLang="en-US" strike="noStrike" noProof="1"/>
          </a:p>
        </p:txBody>
      </p:sp>
      <p:sp>
        <p:nvSpPr>
          <p:cNvPr id="37891" name="日期占位符 2"/>
          <p:cNvSpPr>
            <a:spLocks noGrp="1"/>
          </p:cNvSpPr>
          <p:nvPr>
            <p:ph type="dt" sz="half" idx="10"/>
          </p:nvPr>
        </p:nvSpPr>
        <p:spPr>
          <a:xfrm>
            <a:off x="593725"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solidFill>
                <a:srgbClr val="898989"/>
              </a:solidFill>
              <a:latin typeface="Calibri" panose="020F0502020204030204" pitchFamily="34" charset="0"/>
            </a:endParaRPr>
          </a:p>
        </p:txBody>
      </p:sp>
      <p:sp>
        <p:nvSpPr>
          <p:cNvPr id="37892" name="页脚占位符 3"/>
          <p:cNvSpPr>
            <a:spLocks noGrp="1"/>
          </p:cNvSpPr>
          <p:nvPr>
            <p:ph type="ftr" sz="quarter" idx="11"/>
          </p:nvPr>
        </p:nvSpPr>
        <p:spPr>
          <a:xfrm>
            <a:off x="4059238" y="6340475"/>
            <a:ext cx="37623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914400"/>
            <a:endParaRPr lang="zh-CN" altLang="en-US" sz="1200">
              <a:solidFill>
                <a:srgbClr val="898989"/>
              </a:solidFill>
              <a:latin typeface="Calibri" panose="020F0502020204030204" pitchFamily="34" charset="0"/>
            </a:endParaRPr>
          </a:p>
        </p:txBody>
      </p:sp>
      <p:sp>
        <p:nvSpPr>
          <p:cNvPr id="37893" name="灯片编号占位符 4"/>
          <p:cNvSpPr>
            <a:spLocks noGrp="1"/>
          </p:cNvSpPr>
          <p:nvPr>
            <p:ph type="sldNum" sz="quarter" idx="12"/>
          </p:nvPr>
        </p:nvSpPr>
        <p:spPr>
          <a:xfrm>
            <a:off x="8515350"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fld id="{65D657D7-8654-4534-8E14-993139BD9023}" type="slidenum">
              <a:rPr lang="zh-CN" altLang="en-US"/>
            </a:fld>
            <a:endParaRPr lang="zh-CN" alt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38915" name="日期占位符 1"/>
          <p:cNvSpPr>
            <a:spLocks noGrp="1"/>
          </p:cNvSpPr>
          <p:nvPr>
            <p:ph type="dt" sz="half" idx="10"/>
          </p:nvPr>
        </p:nvSpPr>
        <p:spPr>
          <a:xfrm>
            <a:off x="593725"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defTabSz="914400"/>
            <a:endParaRPr lang="zh-CN" altLang="en-US" sz="1200">
              <a:solidFill>
                <a:srgbClr val="898989"/>
              </a:solidFill>
              <a:latin typeface="Calibri" panose="020F0502020204030204" pitchFamily="34" charset="0"/>
            </a:endParaRPr>
          </a:p>
        </p:txBody>
      </p:sp>
      <p:sp>
        <p:nvSpPr>
          <p:cNvPr id="38916" name="页脚占位符 2"/>
          <p:cNvSpPr>
            <a:spLocks noGrp="1"/>
          </p:cNvSpPr>
          <p:nvPr>
            <p:ph type="ftr" sz="quarter" idx="11"/>
          </p:nvPr>
        </p:nvSpPr>
        <p:spPr>
          <a:xfrm>
            <a:off x="4059238" y="6340475"/>
            <a:ext cx="37623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defTabSz="914400"/>
            <a:endParaRPr lang="zh-CN" altLang="en-US" sz="1200">
              <a:solidFill>
                <a:srgbClr val="898989"/>
              </a:solidFill>
              <a:latin typeface="Calibri" panose="020F0502020204030204" pitchFamily="34" charset="0"/>
            </a:endParaRPr>
          </a:p>
        </p:txBody>
      </p:sp>
      <p:sp>
        <p:nvSpPr>
          <p:cNvPr id="38917" name="灯片编号占位符 3"/>
          <p:cNvSpPr>
            <a:spLocks noGrp="1"/>
          </p:cNvSpPr>
          <p:nvPr>
            <p:ph type="sldNum" sz="quarter" idx="12"/>
          </p:nvPr>
        </p:nvSpPr>
        <p:spPr>
          <a:xfrm>
            <a:off x="8515350" y="6340475"/>
            <a:ext cx="2771775" cy="363538"/>
          </a:xfrm>
          <a:prstGeom prst="rect">
            <a:avLst/>
          </a:prstGeom>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fld id="{C55B4816-D358-4875-A50F-B447A66D669F}" type="slidenum">
              <a:rPr lang="zh-CN" altLang="en-US"/>
            </a:fld>
            <a:endParaRPr lang="zh-CN" alt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2.jpeg"/><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1026" name="图片 1" descr="图片1"/>
          <p:cNvPicPr>
            <a:picLocks noChangeAspect="1"/>
          </p:cNvPicPr>
          <p:nvPr/>
        </p:nvPicPr>
        <p:blipFill>
          <a:blip r:embed="rId8"/>
          <a:stretch>
            <a:fillRect/>
          </a:stretch>
        </p:blipFill>
        <p:spPr>
          <a:xfrm flipH="1">
            <a:off x="0" y="0"/>
            <a:ext cx="0" cy="0"/>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random/>
  </p:transition>
  <p:txStyles>
    <p:titleStyle>
      <a:lvl1pPr marL="0" indent="0" algn="ctr" defTabSz="914400" rtl="0" eaLnBrk="1" fontAlgn="base" hangingPunct="1">
        <a:lnSpc>
          <a:spcPct val="100000"/>
        </a:lnSpc>
        <a:spcBef>
          <a:spcPct val="0"/>
        </a:spcBef>
        <a:spcAft>
          <a:spcPct val="0"/>
        </a:spcAft>
        <a:buClrTx/>
        <a:buSzTx/>
        <a:buFontTx/>
        <a:buNone/>
        <a:defRPr sz="4400">
          <a:solidFill>
            <a:schemeClr val="tx1"/>
          </a:solidFill>
          <a:latin typeface="Calibri" panose="020F0502020204030204" pitchFamily="34" charset="0"/>
          <a:ea typeface="宋体" panose="02010600030101010101" pitchFamily="2" charset="-122"/>
          <a:cs typeface="+mj-cs"/>
        </a:defRPr>
      </a:lvl1pPr>
    </p:titleStyle>
    <p:bodyStyle>
      <a:lvl1pPr marL="342900" indent="-342900" algn="l" defTabSz="914400" rtl="0" eaLnBrk="1" fontAlgn="base" hangingPunct="1">
        <a:lnSpc>
          <a:spcPct val="100000"/>
        </a:lnSpc>
        <a:spcBef>
          <a:spcPct val="20000"/>
        </a:spcBef>
        <a:spcAft>
          <a:spcPct val="0"/>
        </a:spcAft>
        <a:buClrTx/>
        <a:buSzTx/>
        <a:buFont typeface="Arial" panose="020B0604020202020204" pitchFamily="34" charset="0"/>
        <a:buChar char="•"/>
        <a:defRPr sz="3200">
          <a:solidFill>
            <a:schemeClr val="tx1"/>
          </a:solidFill>
          <a:latin typeface="+mn-lt"/>
          <a:ea typeface="+mn-ea"/>
          <a:cs typeface="+mn-cs"/>
        </a:defRPr>
      </a:lvl1pPr>
      <a:lvl2pPr marL="742950" indent="-285750" algn="l" defTabSz="914400" rtl="0" eaLnBrk="1" fontAlgn="base" hangingPunct="1">
        <a:lnSpc>
          <a:spcPct val="100000"/>
        </a:lnSpc>
        <a:spcBef>
          <a:spcPct val="20000"/>
        </a:spcBef>
        <a:spcAft>
          <a:spcPct val="0"/>
        </a:spcAft>
        <a:buClrTx/>
        <a:buSzTx/>
        <a:buFont typeface="Arial" panose="020B0604020202020204" pitchFamily="34" charset="0"/>
        <a:buChar char="–"/>
        <a:defRPr sz="2800">
          <a:solidFill>
            <a:schemeClr val="tx1"/>
          </a:solidFill>
          <a:latin typeface="+mn-lt"/>
          <a:ea typeface="+mn-ea"/>
        </a:defRPr>
      </a:lvl2pPr>
      <a:lvl3pPr marL="1143000" indent="-228600" algn="l" defTabSz="914400" rtl="0" eaLnBrk="1" fontAlgn="base" hangingPunct="1">
        <a:lnSpc>
          <a:spcPct val="100000"/>
        </a:lnSpc>
        <a:spcBef>
          <a:spcPct val="20000"/>
        </a:spcBef>
        <a:spcAft>
          <a:spcPct val="0"/>
        </a:spcAft>
        <a:buClrTx/>
        <a:buSzTx/>
        <a:buFont typeface="Arial" panose="020B0604020202020204" pitchFamily="34" charset="0"/>
        <a:buChar char="•"/>
        <a:defRPr sz="2400">
          <a:solidFill>
            <a:schemeClr val="tx1"/>
          </a:solidFill>
          <a:latin typeface="+mn-lt"/>
          <a:ea typeface="+mn-ea"/>
        </a:defRPr>
      </a:lvl3pPr>
      <a:lvl4pPr marL="1600200" indent="-228600" algn="l" defTabSz="914400" rtl="0" eaLnBrk="1" fontAlgn="base" hangingPunct="1">
        <a:lnSpc>
          <a:spcPct val="100000"/>
        </a:lnSpc>
        <a:spcBef>
          <a:spcPct val="20000"/>
        </a:spcBef>
        <a:spcAft>
          <a:spcPct val="0"/>
        </a:spcAft>
        <a:buClrTx/>
        <a:buSzTx/>
        <a:buFont typeface="Arial" panose="020B0604020202020204" pitchFamily="34" charset="0"/>
        <a:buChar char="–"/>
        <a:defRPr sz="2000">
          <a:solidFill>
            <a:schemeClr val="tx1"/>
          </a:solidFill>
          <a:latin typeface="+mn-lt"/>
          <a:ea typeface="+mn-ea"/>
        </a:defRPr>
      </a:lvl4pPr>
      <a:lvl5pPr marL="2057400" indent="-228600" algn="l" defTabSz="914400" rtl="0" eaLnBrk="1" fontAlgn="base" hangingPunct="1">
        <a:lnSpc>
          <a:spcPct val="100000"/>
        </a:lnSpc>
        <a:spcBef>
          <a:spcPct val="20000"/>
        </a:spcBef>
        <a:spcAft>
          <a:spcPct val="0"/>
        </a:spcAft>
        <a:buClrTx/>
        <a:buSzTx/>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1.pn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3.png"/><Relationship Id="rId2" Type="http://schemas.openxmlformats.org/officeDocument/2006/relationships/audio" Target="NULL" TargetMode="Externa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3.png"/><Relationship Id="rId2" Type="http://schemas.openxmlformats.org/officeDocument/2006/relationships/audio" Target="NULL" TargetMode="Externa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4"/>
          <p:cNvSpPr/>
          <p:nvPr/>
        </p:nvSpPr>
        <p:spPr>
          <a:xfrm>
            <a:off x="0" y="1824038"/>
            <a:ext cx="11880850" cy="2205037"/>
          </a:xfrm>
          <a:prstGeom prst="rect">
            <a:avLst/>
          </a:prstGeom>
          <a:noFill/>
          <a:ln>
            <a:noFill/>
            <a:miter lim="800000"/>
          </a:ln>
        </p:spPr>
        <p:txBody>
          <a:bodyPr lIns="91430" tIns="45715" rIns="91430" bIns="45715"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lnSpc>
                <a:spcPct val="125000"/>
              </a:lnSpc>
            </a:pPr>
            <a:r>
              <a:rPr lang="en-US" altLang="zh-CN" sz="6000" b="1">
                <a:solidFill>
                  <a:srgbClr val="000000"/>
                </a:solidFill>
                <a:latin typeface="Times New Roman" panose="02020603050405020304" pitchFamily="18" charset="0"/>
                <a:ea typeface="微软雅黑" panose="020B0503020204020204" pitchFamily="34" charset="-122"/>
              </a:rPr>
              <a:t>Unit 1  My day</a:t>
            </a:r>
            <a:endParaRPr lang="en-US" altLang="zh-CN" sz="6000" b="1">
              <a:solidFill>
                <a:srgbClr val="000000"/>
              </a:solidFill>
              <a:latin typeface="Times New Roman" panose="02020603050405020304" pitchFamily="18" charset="0"/>
              <a:ea typeface="微软雅黑" panose="020B0503020204020204" pitchFamily="34" charset="-122"/>
            </a:endParaRPr>
          </a:p>
          <a:p>
            <a:pPr marL="0" lvl="0" indent="0" algn="ctr">
              <a:lnSpc>
                <a:spcPct val="125000"/>
              </a:lnSpc>
            </a:pPr>
            <a:r>
              <a:rPr lang="zh-CN" altLang="en-US" sz="4800" b="1">
                <a:solidFill>
                  <a:srgbClr val="000000"/>
                </a:solidFill>
                <a:latin typeface="Times New Roman" panose="02020603050405020304" pitchFamily="18" charset="0"/>
                <a:ea typeface="微软雅黑" panose="020B0503020204020204" pitchFamily="34" charset="-122"/>
              </a:rPr>
              <a:t>第</a:t>
            </a:r>
            <a:r>
              <a:rPr lang="en-US" altLang="zh-CN" sz="4800" b="1">
                <a:solidFill>
                  <a:srgbClr val="000000"/>
                </a:solidFill>
                <a:latin typeface="Times New Roman" panose="02020603050405020304" pitchFamily="18" charset="0"/>
                <a:ea typeface="微软雅黑" panose="020B0503020204020204" pitchFamily="34" charset="-122"/>
              </a:rPr>
              <a:t>6</a:t>
            </a:r>
            <a:r>
              <a:rPr lang="zh-CN" altLang="en-US" sz="4800" b="1">
                <a:solidFill>
                  <a:srgbClr val="000000"/>
                </a:solidFill>
                <a:latin typeface="Times New Roman" panose="02020603050405020304" pitchFamily="18" charset="0"/>
                <a:ea typeface="微软雅黑" panose="020B0503020204020204" pitchFamily="34" charset="-122"/>
              </a:rPr>
              <a:t>课时</a:t>
            </a:r>
            <a:endParaRPr lang="zh-CN" altLang="en-US" sz="4800" b="1">
              <a:solidFill>
                <a:srgbClr val="000000"/>
              </a:solidFill>
              <a:latin typeface="Times New Roman" panose="02020603050405020304" pitchFamily="18" charset="0"/>
              <a:ea typeface="微软雅黑" panose="020B0503020204020204" pitchFamily="34" charset="-122"/>
            </a:endParaRPr>
          </a:p>
        </p:txBody>
      </p:sp>
    </p:spTree>
    <p:custDataLst>
      <p:tags r:id="rId1"/>
    </p:custData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文本框 2"/>
          <p:cNvSpPr/>
          <p:nvPr/>
        </p:nvSpPr>
        <p:spPr>
          <a:xfrm>
            <a:off x="693738" y="1916113"/>
            <a:ext cx="10002837" cy="37861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ea typeface="宋体" panose="02010600030101010101" pitchFamily="2" charset="-122"/>
              </a:rPr>
              <a:t>自学成果分享</a:t>
            </a:r>
            <a:endParaRPr lang="zh-CN" altLang="en-US" sz="3200" b="1" dirty="0">
              <a:latin typeface="宋体" panose="02010600030101010101" pitchFamily="2" charset="-122"/>
              <a:ea typeface="宋体" panose="02010600030101010101" pitchFamily="2" charset="-122"/>
            </a:endParaRPr>
          </a:p>
          <a:p>
            <a:pPr marL="0" lvl="0" indent="0">
              <a:lnSpc>
                <a:spcPct val="150000"/>
              </a:lnSpc>
            </a:pPr>
            <a:r>
              <a:rPr lang="zh-CN" altLang="en-US" sz="3200" dirty="0">
                <a:solidFill>
                  <a:srgbClr val="000000"/>
                </a:solidFill>
                <a:latin typeface="宋体" panose="02010600030101010101" pitchFamily="2" charset="-122"/>
                <a:ea typeface="宋体" panose="02010600030101010101" pitchFamily="2" charset="-122"/>
              </a:rPr>
              <a:t>活动规则：自主学习时间为五分钟左右，然后任选三个同学汇报自学情况。</a:t>
            </a:r>
            <a:endParaRPr lang="zh-CN" altLang="en-US" sz="3200" dirty="0">
              <a:latin typeface="宋体" panose="02010600030101010101" pitchFamily="2" charset="-122"/>
              <a:ea typeface="宋体" panose="02010600030101010101" pitchFamily="2" charset="-122"/>
            </a:endParaRPr>
          </a:p>
          <a:p>
            <a:pPr marL="0" lvl="0" indent="0">
              <a:lnSpc>
                <a:spcPct val="150000"/>
              </a:lnSpc>
            </a:pPr>
            <a:r>
              <a:rPr lang="zh-CN" altLang="en-US" sz="3200" dirty="0">
                <a:solidFill>
                  <a:srgbClr val="000000"/>
                </a:solidFill>
                <a:latin typeface="宋体" panose="02010600030101010101" pitchFamily="2" charset="-122"/>
                <a:ea typeface="宋体" panose="02010600030101010101" pitchFamily="2" charset="-122"/>
              </a:rPr>
              <a:t>温馨提示：同学们在自主学习过程中遇到问题请及时举手向老师求助。</a:t>
            </a:r>
            <a:endParaRPr lang="zh-CN" altLang="en-US" sz="2000" dirty="0">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
          <p:cNvSpPr/>
          <p:nvPr/>
        </p:nvSpPr>
        <p:spPr>
          <a:xfrm>
            <a:off x="0" y="407988"/>
            <a:ext cx="11880850" cy="8318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4800" b="1">
                <a:solidFill>
                  <a:schemeClr val="tx2"/>
                </a:solidFill>
                <a:latin typeface="Times New Roman" panose="02020603050405020304" pitchFamily="18" charset="0"/>
              </a:rPr>
              <a:t>Activity 2. Presentation </a:t>
            </a:r>
            <a:endParaRPr lang="zh-CN" altLang="en-US" sz="2800">
              <a:latin typeface="Arial" panose="020B0604020202020204" pitchFamily="34" charset="0"/>
              <a:ea typeface="宋体" panose="02010600030101010101" pitchFamily="2" charset="-122"/>
            </a:endParaRPr>
          </a:p>
        </p:txBody>
      </p:sp>
      <p:sp>
        <p:nvSpPr>
          <p:cNvPr id="58370" name="文本框 1"/>
          <p:cNvSpPr/>
          <p:nvPr/>
        </p:nvSpPr>
        <p:spPr>
          <a:xfrm>
            <a:off x="779463" y="1206500"/>
            <a:ext cx="10710862" cy="6461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600" b="1">
                <a:latin typeface="Times New Roman" panose="02020603050405020304" pitchFamily="18" charset="0"/>
              </a:rPr>
              <a:t>A. Let's spell.</a:t>
            </a:r>
            <a:endParaRPr lang="en-US" altLang="zh-CN" sz="3600" b="1">
              <a:latin typeface="Times New Roman" panose="02020603050405020304" pitchFamily="18" charset="0"/>
            </a:endParaRPr>
          </a:p>
        </p:txBody>
      </p:sp>
      <p:sp>
        <p:nvSpPr>
          <p:cNvPr id="58371" name="文本框 2"/>
          <p:cNvSpPr/>
          <p:nvPr/>
        </p:nvSpPr>
        <p:spPr>
          <a:xfrm>
            <a:off x="796925" y="2039938"/>
            <a:ext cx="10569575"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(1) Learn the words in the tables.</a:t>
            </a:r>
            <a:endParaRPr lang="en-US" altLang="zh-CN" sz="3200">
              <a:latin typeface="Times New Roman" panose="02020603050405020304" pitchFamily="18" charset="0"/>
            </a:endParaRPr>
          </a:p>
        </p:txBody>
      </p:sp>
      <p:graphicFrame>
        <p:nvGraphicFramePr>
          <p:cNvPr id="58372" name="表格 3"/>
          <p:cNvGraphicFramePr/>
          <p:nvPr/>
        </p:nvGraphicFramePr>
        <p:xfrm>
          <a:off x="950912" y="2973388"/>
          <a:ext cx="9686926" cy="2925764"/>
        </p:xfrm>
        <a:graphic>
          <a:graphicData uri="http://schemas.openxmlformats.org/drawingml/2006/table">
            <a:tbl>
              <a:tblPr/>
              <a:tblGrid>
                <a:gridCol w="2422525"/>
                <a:gridCol w="2422525"/>
                <a:gridCol w="2420938"/>
                <a:gridCol w="2420938"/>
              </a:tblGrid>
              <a:tr h="731838">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class</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eggplant</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please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classroom</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r>
              <a:tr h="731838">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play</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clock</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cloudy</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playground</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r>
              <a:tr h="730250">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clothes</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plate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clever</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uncle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r>
              <a:tr h="731838">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people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player</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clear</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clean</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r>
            </a:tbl>
          </a:graphicData>
        </a:graphic>
      </p:graphicFrame>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文本框 2"/>
          <p:cNvSpPr/>
          <p:nvPr/>
        </p:nvSpPr>
        <p:spPr>
          <a:xfrm>
            <a:off x="442913" y="280988"/>
            <a:ext cx="10995025"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(2) Choose, write and say. </a:t>
            </a:r>
            <a:r>
              <a:rPr lang="zh-CN" altLang="en-US" sz="3200">
                <a:latin typeface="Times New Roman" panose="02020603050405020304" pitchFamily="18" charset="0"/>
                <a:ea typeface="宋体" panose="02010600030101010101" pitchFamily="2" charset="-122"/>
              </a:rPr>
              <a:t>完成</a:t>
            </a:r>
            <a:r>
              <a:rPr lang="en-US" altLang="zh-CN" sz="3200">
                <a:latin typeface="宋体" panose="02010600030101010101" pitchFamily="2" charset="-122"/>
              </a:rPr>
              <a:t>“</a:t>
            </a:r>
            <a:r>
              <a:rPr lang="zh-CN" altLang="en-US" sz="3200">
                <a:latin typeface="Times New Roman" panose="02020603050405020304" pitchFamily="18" charset="0"/>
                <a:ea typeface="宋体" panose="02010600030101010101" pitchFamily="2" charset="-122"/>
              </a:rPr>
              <a:t>探究学习</a:t>
            </a:r>
            <a:r>
              <a:rPr lang="en-US" altLang="zh-CN" sz="3200">
                <a:latin typeface="宋体" panose="02010600030101010101" pitchFamily="2" charset="-122"/>
              </a:rPr>
              <a:t>”</a:t>
            </a:r>
            <a:r>
              <a:rPr lang="zh-CN" altLang="en-US" sz="3200">
                <a:latin typeface="Times New Roman" panose="02020603050405020304" pitchFamily="18" charset="0"/>
                <a:ea typeface="宋体" panose="02010600030101010101" pitchFamily="2" charset="-122"/>
              </a:rPr>
              <a:t>第</a:t>
            </a:r>
            <a:r>
              <a:rPr lang="en-US" altLang="zh-CN" sz="3200">
                <a:latin typeface="Times New Roman" panose="02020603050405020304" pitchFamily="18" charset="0"/>
              </a:rPr>
              <a:t>2</a:t>
            </a:r>
            <a:r>
              <a:rPr lang="zh-CN" altLang="en-US" sz="3200">
                <a:latin typeface="Times New Roman" panose="02020603050405020304" pitchFamily="18" charset="0"/>
                <a:ea typeface="宋体" panose="02010600030101010101" pitchFamily="2" charset="-122"/>
              </a:rPr>
              <a:t>题的内容。</a:t>
            </a:r>
            <a:endParaRPr lang="zh-CN" altLang="en-US" sz="3200">
              <a:latin typeface="Times New Roman" panose="02020603050405020304" pitchFamily="18" charset="0"/>
              <a:ea typeface="宋体" panose="02010600030101010101" pitchFamily="2" charset="-122"/>
            </a:endParaRPr>
          </a:p>
        </p:txBody>
      </p:sp>
      <p:graphicFrame>
        <p:nvGraphicFramePr>
          <p:cNvPr id="59394" name="表格 3"/>
          <p:cNvGraphicFramePr/>
          <p:nvPr/>
        </p:nvGraphicFramePr>
        <p:xfrm>
          <a:off x="838200" y="1389062"/>
          <a:ext cx="9467849" cy="2638424"/>
        </p:xfrm>
        <a:graphic>
          <a:graphicData uri="http://schemas.openxmlformats.org/drawingml/2006/table">
            <a:tbl>
              <a:tblPr/>
              <a:tblGrid>
                <a:gridCol w="2366962"/>
                <a:gridCol w="2368550"/>
                <a:gridCol w="2365375"/>
                <a:gridCol w="2366962"/>
              </a:tblGrid>
              <a:tr h="660400">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class</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eggplant</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please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classroom</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C6D9F1"/>
                    </a:solidFill>
                  </a:tcPr>
                </a:tc>
              </a:tr>
              <a:tr h="660400">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play</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clock</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cloudy</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playground</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r>
              <a:tr h="658812">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clothes</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plate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clever</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uncle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r>
              <a:tr h="658812">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people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player</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clear</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clean</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r>
            </a:tbl>
          </a:graphicData>
        </a:graphic>
      </p:graphicFrame>
      <p:sp>
        <p:nvSpPr>
          <p:cNvPr id="59421" name="文本框 5"/>
          <p:cNvSpPr/>
          <p:nvPr/>
        </p:nvSpPr>
        <p:spPr>
          <a:xfrm>
            <a:off x="590550" y="4271963"/>
            <a:ext cx="10699750" cy="157003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zh-CN" altLang="en-US" sz="3200">
                <a:latin typeface="Times New Roman" panose="02020603050405020304" pitchFamily="18" charset="0"/>
                <a:ea typeface="宋体" panose="02010600030101010101" pitchFamily="2" charset="-122"/>
              </a:rPr>
              <a:t>①</a:t>
            </a:r>
            <a:r>
              <a:rPr lang="en-US" altLang="zh-CN" sz="3200">
                <a:latin typeface="Times New Roman" panose="02020603050405020304" pitchFamily="18" charset="0"/>
              </a:rPr>
              <a:t>Clean the plate/ classroom/ room, please.</a:t>
            </a:r>
            <a:endParaRPr lang="en-US" altLang="zh-CN" sz="3200">
              <a:latin typeface="Times New Roman" panose="02020603050405020304" pitchFamily="18" charset="0"/>
            </a:endParaRPr>
          </a:p>
          <a:p>
            <a:pPr marL="0" lvl="0" indent="0"/>
            <a:r>
              <a:rPr lang="zh-CN" altLang="en-US" sz="3200">
                <a:latin typeface="Times New Roman" panose="02020603050405020304" pitchFamily="18" charset="0"/>
                <a:ea typeface="宋体" panose="02010600030101010101" pitchFamily="2" charset="-122"/>
              </a:rPr>
              <a:t>②</a:t>
            </a:r>
            <a:r>
              <a:rPr lang="en-US" altLang="zh-CN" sz="3200">
                <a:latin typeface="Times New Roman" panose="02020603050405020304" pitchFamily="18" charset="0"/>
              </a:rPr>
              <a:t>Put two eggplants/ clocks/ plates in the playground.</a:t>
            </a:r>
            <a:endParaRPr lang="en-US" altLang="zh-CN" sz="3200">
              <a:latin typeface="Times New Roman" panose="02020603050405020304" pitchFamily="18" charset="0"/>
            </a:endParaRPr>
          </a:p>
          <a:p>
            <a:pPr marL="0" lvl="0" indent="0"/>
            <a:r>
              <a:rPr lang="zh-CN" altLang="en-US" sz="3200">
                <a:latin typeface="Times New Roman" panose="02020603050405020304" pitchFamily="18" charset="0"/>
                <a:ea typeface="宋体" panose="02010600030101010101" pitchFamily="2" charset="-122"/>
              </a:rPr>
              <a:t>③</a:t>
            </a:r>
            <a:r>
              <a:rPr lang="en-US" altLang="zh-CN" sz="3200">
                <a:latin typeface="Times New Roman" panose="02020603050405020304" pitchFamily="18" charset="0"/>
              </a:rPr>
              <a:t>______________________________.</a:t>
            </a:r>
            <a:endParaRPr lang="en-US" altLang="zh-CN" sz="3200">
              <a:latin typeface="Times New Roman" panose="02020603050405020304" pitchFamily="18" charset="0"/>
            </a:endParaRP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文本框 1"/>
          <p:cNvSpPr/>
          <p:nvPr/>
        </p:nvSpPr>
        <p:spPr>
          <a:xfrm>
            <a:off x="725488" y="528638"/>
            <a:ext cx="10712450" cy="6461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600" b="1">
                <a:latin typeface="Times New Roman" panose="02020603050405020304" pitchFamily="18" charset="0"/>
              </a:rPr>
              <a:t>B. Let's wrap it up.</a:t>
            </a:r>
            <a:endParaRPr lang="en-US" altLang="zh-CN" sz="3600" b="1">
              <a:latin typeface="Times New Roman" panose="02020603050405020304" pitchFamily="18" charset="0"/>
            </a:endParaRPr>
          </a:p>
        </p:txBody>
      </p:sp>
      <p:sp>
        <p:nvSpPr>
          <p:cNvPr id="60418" name="文本框 2"/>
          <p:cNvSpPr/>
          <p:nvPr/>
        </p:nvSpPr>
        <p:spPr>
          <a:xfrm>
            <a:off x="655638" y="1270000"/>
            <a:ext cx="10569575"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(1) Learn some words.</a:t>
            </a:r>
            <a:endParaRPr lang="en-US" altLang="zh-CN" sz="3200">
              <a:latin typeface="Times New Roman" panose="02020603050405020304" pitchFamily="18" charset="0"/>
            </a:endParaRPr>
          </a:p>
        </p:txBody>
      </p:sp>
      <p:pic>
        <p:nvPicPr>
          <p:cNvPr id="60419" name="图片 1"/>
          <p:cNvPicPr>
            <a:picLocks noChangeAspect="1"/>
          </p:cNvPicPr>
          <p:nvPr/>
        </p:nvPicPr>
        <p:blipFill>
          <a:blip r:embed="rId1"/>
          <a:stretch>
            <a:fillRect/>
          </a:stretch>
        </p:blipFill>
        <p:spPr>
          <a:xfrm>
            <a:off x="1235075" y="2390775"/>
            <a:ext cx="5851525" cy="3211513"/>
          </a:xfrm>
          <a:prstGeom prst="rect">
            <a:avLst/>
          </a:prstGeom>
          <a:noFill/>
          <a:ln>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gtEl>
                                        <p:attrNameLst>
                                          <p:attrName>style.visibility</p:attrName>
                                        </p:attrNameLst>
                                      </p:cBhvr>
                                      <p:to>
                                        <p:strVal val="visible"/>
                                      </p:to>
                                    </p:set>
                                    <p:anim calcmode="lin" valueType="num">
                                      <p:cBhvr additive="base">
                                        <p:cTn id="7" dur="500" fill="hold"/>
                                        <p:tgtEl>
                                          <p:spTgt spid="60419"/>
                                        </p:tgtEl>
                                        <p:attrNameLst>
                                          <p:attrName>ppt_x</p:attrName>
                                        </p:attrNameLst>
                                      </p:cBhvr>
                                      <p:tavLst>
                                        <p:tav tm="0">
                                          <p:val>
                                            <p:strVal val="#ppt_x"/>
                                          </p:val>
                                        </p:tav>
                                        <p:tav tm="100000">
                                          <p:val>
                                            <p:strVal val="#ppt_x"/>
                                          </p:val>
                                        </p:tav>
                                      </p:tavLst>
                                    </p:anim>
                                    <p:anim calcmode="lin" valueType="num">
                                      <p:cBhvr additive="base">
                                        <p:cTn id="8"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图片 1"/>
          <p:cNvPicPr>
            <a:picLocks noChangeAspect="1"/>
          </p:cNvPicPr>
          <p:nvPr/>
        </p:nvPicPr>
        <p:blipFill>
          <a:blip r:embed="rId1"/>
          <a:stretch>
            <a:fillRect/>
          </a:stretch>
        </p:blipFill>
        <p:spPr>
          <a:xfrm>
            <a:off x="6045200" y="903288"/>
            <a:ext cx="3343275" cy="1924050"/>
          </a:xfrm>
          <a:prstGeom prst="rect">
            <a:avLst/>
          </a:prstGeom>
          <a:noFill/>
          <a:ln>
            <a:noFill/>
            <a:miter lim="800000"/>
            <a:headEnd/>
            <a:tailEnd/>
          </a:ln>
        </p:spPr>
      </p:pic>
      <p:pic>
        <p:nvPicPr>
          <p:cNvPr id="61442" name="图片 3"/>
          <p:cNvPicPr>
            <a:picLocks noChangeAspect="1"/>
          </p:cNvPicPr>
          <p:nvPr/>
        </p:nvPicPr>
        <p:blipFill>
          <a:blip r:embed="rId2"/>
          <a:stretch>
            <a:fillRect/>
          </a:stretch>
        </p:blipFill>
        <p:spPr>
          <a:xfrm>
            <a:off x="1362075" y="3148013"/>
            <a:ext cx="3360738" cy="2581275"/>
          </a:xfrm>
          <a:prstGeom prst="rect">
            <a:avLst/>
          </a:prstGeom>
          <a:noFill/>
          <a:ln>
            <a:noFill/>
            <a:miter lim="800000"/>
            <a:headEnd/>
            <a:tailEnd/>
          </a:ln>
        </p:spPr>
      </p:pic>
      <p:sp>
        <p:nvSpPr>
          <p:cNvPr id="61443" name="文本框 4"/>
          <p:cNvSpPr/>
          <p:nvPr/>
        </p:nvSpPr>
        <p:spPr>
          <a:xfrm>
            <a:off x="6542088" y="4022725"/>
            <a:ext cx="4083050" cy="5826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class</a:t>
            </a:r>
            <a:endParaRPr lang="en-US" altLang="zh-CN" sz="3200">
              <a:latin typeface="Times New Roman" panose="02020603050405020304" pitchFamily="18" charset="0"/>
            </a:endParaRPr>
          </a:p>
        </p:txBody>
      </p:sp>
      <p:sp>
        <p:nvSpPr>
          <p:cNvPr id="61444" name="文本框 5"/>
          <p:cNvSpPr/>
          <p:nvPr/>
        </p:nvSpPr>
        <p:spPr>
          <a:xfrm>
            <a:off x="1566863" y="1573213"/>
            <a:ext cx="3938587"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sports</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checkerboard(across)">
                                      <p:cBhvr>
                                        <p:cTn id="7" dur="500" fill="hold"/>
                                        <p:tgtEl>
                                          <p:spTgt spid="61444"/>
                                        </p:tgtEl>
                                      </p:cBhvr>
                                    </p:animEffect>
                                  </p:childTnLst>
                                </p:cTn>
                              </p:par>
                              <p:par>
                                <p:cTn id="8" presetID="5" presetClass="entr" presetSubtype="10" fill="hold" nodeType="withEffect">
                                  <p:stCondLst>
                                    <p:cond delay="0"/>
                                  </p:stCondLst>
                                  <p:childTnLst>
                                    <p:set>
                                      <p:cBhvr>
                                        <p:cTn id="9" dur="1" fill="hold">
                                          <p:stCondLst>
                                            <p:cond delay="0"/>
                                          </p:stCondLst>
                                        </p:cTn>
                                        <p:tgtEl>
                                          <p:spTgt spid="61441"/>
                                        </p:tgtEl>
                                        <p:attrNameLst>
                                          <p:attrName>style.visibility</p:attrName>
                                        </p:attrNameLst>
                                      </p:cBhvr>
                                      <p:to>
                                        <p:strVal val="visible"/>
                                      </p:to>
                                    </p:set>
                                    <p:animEffect transition="in" filter="checkerboard(across)">
                                      <p:cBhvr>
                                        <p:cTn id="10" dur="500" fill="hold"/>
                                        <p:tgtEl>
                                          <p:spTgt spid="61441"/>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61442"/>
                                        </p:tgtEl>
                                        <p:attrNameLst>
                                          <p:attrName>style.visibility</p:attrName>
                                        </p:attrNameLst>
                                      </p:cBhvr>
                                      <p:to>
                                        <p:strVal val="visible"/>
                                      </p:to>
                                    </p:set>
                                    <p:animEffect transition="in" filter="checkerboard(across)">
                                      <p:cBhvr>
                                        <p:cTn id="15" dur="500" fill="hold"/>
                                        <p:tgtEl>
                                          <p:spTgt spid="61442"/>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61443"/>
                                        </p:tgtEl>
                                        <p:attrNameLst>
                                          <p:attrName>style.visibility</p:attrName>
                                        </p:attrNameLst>
                                      </p:cBhvr>
                                      <p:to>
                                        <p:strVal val="visible"/>
                                      </p:to>
                                    </p:set>
                                    <p:animEffect transition="in" filter="checkerboard(across)">
                                      <p:cBhvr>
                                        <p:cTn id="18" dur="500" fill="hold"/>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P spid="614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图片 1"/>
          <p:cNvPicPr>
            <a:picLocks noChangeAspect="1"/>
          </p:cNvPicPr>
          <p:nvPr/>
        </p:nvPicPr>
        <p:blipFill>
          <a:blip r:embed="rId1"/>
          <a:stretch>
            <a:fillRect/>
          </a:stretch>
        </p:blipFill>
        <p:spPr>
          <a:xfrm>
            <a:off x="5534025" y="652463"/>
            <a:ext cx="4505325" cy="2279650"/>
          </a:xfrm>
          <a:prstGeom prst="rect">
            <a:avLst/>
          </a:prstGeom>
          <a:noFill/>
          <a:ln>
            <a:noFill/>
            <a:miter lim="800000"/>
            <a:headEnd/>
            <a:tailEnd/>
          </a:ln>
        </p:spPr>
      </p:pic>
      <p:sp>
        <p:nvSpPr>
          <p:cNvPr id="62466" name="文本框 2"/>
          <p:cNvSpPr/>
          <p:nvPr/>
        </p:nvSpPr>
        <p:spPr>
          <a:xfrm>
            <a:off x="1485900" y="1501775"/>
            <a:ext cx="3214688" cy="5826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running</a:t>
            </a:r>
            <a:endParaRPr lang="en-US" altLang="zh-CN" sz="3200">
              <a:latin typeface="Times New Roman" panose="02020603050405020304" pitchFamily="18" charset="0"/>
            </a:endParaRPr>
          </a:p>
        </p:txBody>
      </p:sp>
      <p:pic>
        <p:nvPicPr>
          <p:cNvPr id="62467" name="图片 3"/>
          <p:cNvPicPr>
            <a:picLocks noChangeAspect="1"/>
          </p:cNvPicPr>
          <p:nvPr/>
        </p:nvPicPr>
        <p:blipFill>
          <a:blip r:embed="rId2"/>
          <a:stretch>
            <a:fillRect/>
          </a:stretch>
        </p:blipFill>
        <p:spPr>
          <a:xfrm>
            <a:off x="923925" y="3594100"/>
            <a:ext cx="4859338" cy="2555875"/>
          </a:xfrm>
          <a:prstGeom prst="rect">
            <a:avLst/>
          </a:prstGeom>
          <a:noFill/>
          <a:ln>
            <a:noFill/>
            <a:miter lim="800000"/>
            <a:headEnd/>
            <a:tailEnd/>
          </a:ln>
        </p:spPr>
      </p:pic>
      <p:sp>
        <p:nvSpPr>
          <p:cNvPr id="62468" name="文本框 4"/>
          <p:cNvSpPr/>
          <p:nvPr/>
        </p:nvSpPr>
        <p:spPr>
          <a:xfrm>
            <a:off x="6958013" y="4516438"/>
            <a:ext cx="3565525" cy="5826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ping-pong</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checkerboard(across)">
                                      <p:cBhvr>
                                        <p:cTn id="7" dur="500" fill="hold"/>
                                        <p:tgtEl>
                                          <p:spTgt spid="62466"/>
                                        </p:tgtEl>
                                      </p:cBhvr>
                                    </p:animEffect>
                                  </p:childTnLst>
                                </p:cTn>
                              </p:par>
                              <p:par>
                                <p:cTn id="8" presetID="5" presetClass="entr" presetSubtype="10" fill="hold" nodeType="withEffect">
                                  <p:stCondLst>
                                    <p:cond delay="0"/>
                                  </p:stCondLst>
                                  <p:childTnLst>
                                    <p:set>
                                      <p:cBhvr>
                                        <p:cTn id="9" dur="1" fill="hold">
                                          <p:stCondLst>
                                            <p:cond delay="0"/>
                                          </p:stCondLst>
                                        </p:cTn>
                                        <p:tgtEl>
                                          <p:spTgt spid="62465"/>
                                        </p:tgtEl>
                                        <p:attrNameLst>
                                          <p:attrName>style.visibility</p:attrName>
                                        </p:attrNameLst>
                                      </p:cBhvr>
                                      <p:to>
                                        <p:strVal val="visible"/>
                                      </p:to>
                                    </p:set>
                                    <p:animEffect transition="in" filter="checkerboard(across)">
                                      <p:cBhvr>
                                        <p:cTn id="10" dur="500" fill="hold"/>
                                        <p:tgtEl>
                                          <p:spTgt spid="62465"/>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62467"/>
                                        </p:tgtEl>
                                        <p:attrNameLst>
                                          <p:attrName>style.visibility</p:attrName>
                                        </p:attrNameLst>
                                      </p:cBhvr>
                                      <p:to>
                                        <p:strVal val="visible"/>
                                      </p:to>
                                    </p:set>
                                    <p:animEffect transition="in" filter="checkerboard(across)">
                                      <p:cBhvr>
                                        <p:cTn id="15" dur="500" fill="hold"/>
                                        <p:tgtEl>
                                          <p:spTgt spid="62467"/>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62468"/>
                                        </p:tgtEl>
                                        <p:attrNameLst>
                                          <p:attrName>style.visibility</p:attrName>
                                        </p:attrNameLst>
                                      </p:cBhvr>
                                      <p:to>
                                        <p:strVal val="visible"/>
                                      </p:to>
                                    </p:set>
                                    <p:animEffect transition="in" filter="checkerboard(across)">
                                      <p:cBhvr>
                                        <p:cTn id="18" dur="500" fill="hold"/>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1"/>
          <p:cNvPicPr>
            <a:picLocks noChangeAspect="1"/>
          </p:cNvPicPr>
          <p:nvPr/>
        </p:nvPicPr>
        <p:blipFill>
          <a:blip r:embed="rId1"/>
          <a:stretch>
            <a:fillRect/>
          </a:stretch>
        </p:blipFill>
        <p:spPr>
          <a:xfrm>
            <a:off x="1524000" y="908050"/>
            <a:ext cx="3290888" cy="1898650"/>
          </a:xfrm>
          <a:prstGeom prst="rect">
            <a:avLst/>
          </a:prstGeom>
          <a:noFill/>
          <a:ln>
            <a:noFill/>
            <a:miter lim="800000"/>
            <a:headEnd/>
            <a:tailEnd/>
          </a:ln>
        </p:spPr>
      </p:pic>
      <p:sp>
        <p:nvSpPr>
          <p:cNvPr id="63490" name="文本框 2"/>
          <p:cNvSpPr/>
          <p:nvPr/>
        </p:nvSpPr>
        <p:spPr>
          <a:xfrm>
            <a:off x="6496050" y="1404938"/>
            <a:ext cx="4027488" cy="5810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pipa</a:t>
            </a:r>
            <a:endParaRPr lang="en-US" altLang="zh-CN" sz="3200">
              <a:latin typeface="Times New Roman" panose="02020603050405020304" pitchFamily="18" charset="0"/>
            </a:endParaRPr>
          </a:p>
        </p:txBody>
      </p:sp>
      <p:pic>
        <p:nvPicPr>
          <p:cNvPr id="63491" name="图片 4"/>
          <p:cNvPicPr>
            <a:picLocks noChangeAspect="1"/>
          </p:cNvPicPr>
          <p:nvPr/>
        </p:nvPicPr>
        <p:blipFill>
          <a:blip r:embed="rId2"/>
          <a:stretch>
            <a:fillRect/>
          </a:stretch>
        </p:blipFill>
        <p:spPr>
          <a:xfrm>
            <a:off x="6291263" y="3538538"/>
            <a:ext cx="3640137" cy="1795462"/>
          </a:xfrm>
          <a:prstGeom prst="rect">
            <a:avLst/>
          </a:prstGeom>
          <a:noFill/>
          <a:ln>
            <a:noFill/>
            <a:miter lim="800000"/>
            <a:headEnd/>
            <a:tailEnd/>
          </a:ln>
        </p:spPr>
      </p:pic>
      <p:sp>
        <p:nvSpPr>
          <p:cNvPr id="63492" name="文本框 5"/>
          <p:cNvSpPr/>
          <p:nvPr/>
        </p:nvSpPr>
        <p:spPr>
          <a:xfrm>
            <a:off x="2087563" y="4240213"/>
            <a:ext cx="3740150" cy="5810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kung fu</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3489"/>
                                        </p:tgtEl>
                                        <p:attrNameLst>
                                          <p:attrName>style.visibility</p:attrName>
                                        </p:attrNameLst>
                                      </p:cBhvr>
                                      <p:to>
                                        <p:strVal val="visible"/>
                                      </p:to>
                                    </p:set>
                                    <p:animEffect transition="in" filter="checkerboard(across)">
                                      <p:cBhvr>
                                        <p:cTn id="7" dur="500" fill="hold"/>
                                        <p:tgtEl>
                                          <p:spTgt spid="6348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3490"/>
                                        </p:tgtEl>
                                        <p:attrNameLst>
                                          <p:attrName>style.visibility</p:attrName>
                                        </p:attrNameLst>
                                      </p:cBhvr>
                                      <p:to>
                                        <p:strVal val="visible"/>
                                      </p:to>
                                    </p:set>
                                    <p:animEffect transition="in" filter="checkerboard(across)">
                                      <p:cBhvr>
                                        <p:cTn id="10" dur="500" fill="hold"/>
                                        <p:tgtEl>
                                          <p:spTgt spid="6349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3492"/>
                                        </p:tgtEl>
                                        <p:attrNameLst>
                                          <p:attrName>style.visibility</p:attrName>
                                        </p:attrNameLst>
                                      </p:cBhvr>
                                      <p:to>
                                        <p:strVal val="visible"/>
                                      </p:to>
                                    </p:set>
                                    <p:animEffect transition="in" filter="checkerboard(across)">
                                      <p:cBhvr>
                                        <p:cTn id="15" dur="500" fill="hold"/>
                                        <p:tgtEl>
                                          <p:spTgt spid="63492"/>
                                        </p:tgtEl>
                                      </p:cBhvr>
                                    </p:animEffect>
                                  </p:childTnLst>
                                </p:cTn>
                              </p:par>
                              <p:par>
                                <p:cTn id="16" presetID="5" presetClass="entr" presetSubtype="10" fill="hold" nodeType="withEffect">
                                  <p:stCondLst>
                                    <p:cond delay="0"/>
                                  </p:stCondLst>
                                  <p:childTnLst>
                                    <p:set>
                                      <p:cBhvr>
                                        <p:cTn id="17" dur="1" fill="hold">
                                          <p:stCondLst>
                                            <p:cond delay="0"/>
                                          </p:stCondLst>
                                        </p:cTn>
                                        <p:tgtEl>
                                          <p:spTgt spid="63491"/>
                                        </p:tgtEl>
                                        <p:attrNameLst>
                                          <p:attrName>style.visibility</p:attrName>
                                        </p:attrNameLst>
                                      </p:cBhvr>
                                      <p:to>
                                        <p:strVal val="visible"/>
                                      </p:to>
                                    </p:set>
                                    <p:animEffect transition="in" filter="checkerboard(across)">
                                      <p:cBhvr>
                                        <p:cTn id="18" dur="500" fill="hold"/>
                                        <p:tgtEl>
                                          <p:spTgt spid="63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1"/>
          <p:cNvPicPr>
            <a:picLocks noChangeAspect="1"/>
          </p:cNvPicPr>
          <p:nvPr/>
        </p:nvPicPr>
        <p:blipFill>
          <a:blip r:embed="rId1"/>
          <a:stretch>
            <a:fillRect/>
          </a:stretch>
        </p:blipFill>
        <p:spPr>
          <a:xfrm>
            <a:off x="1530350" y="711200"/>
            <a:ext cx="2825750" cy="2279650"/>
          </a:xfrm>
          <a:prstGeom prst="rect">
            <a:avLst/>
          </a:prstGeom>
          <a:noFill/>
          <a:ln>
            <a:noFill/>
            <a:miter lim="800000"/>
            <a:headEnd/>
            <a:tailEnd/>
          </a:ln>
        </p:spPr>
      </p:pic>
      <p:pic>
        <p:nvPicPr>
          <p:cNvPr id="64514" name="图片 2"/>
          <p:cNvPicPr>
            <a:picLocks noChangeAspect="1"/>
          </p:cNvPicPr>
          <p:nvPr/>
        </p:nvPicPr>
        <p:blipFill>
          <a:blip r:embed="rId2"/>
          <a:stretch>
            <a:fillRect/>
          </a:stretch>
        </p:blipFill>
        <p:spPr>
          <a:xfrm>
            <a:off x="6010275" y="2620963"/>
            <a:ext cx="3649663" cy="2098675"/>
          </a:xfrm>
          <a:prstGeom prst="rect">
            <a:avLst/>
          </a:prstGeom>
          <a:noFill/>
          <a:ln>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4513"/>
                                        </p:tgtEl>
                                        <p:attrNameLst>
                                          <p:attrName>style.visibility</p:attrName>
                                        </p:attrNameLst>
                                      </p:cBhvr>
                                      <p:to>
                                        <p:strVal val="visible"/>
                                      </p:to>
                                    </p:set>
                                    <p:animEffect transition="in" filter="checkerboard(across)">
                                      <p:cBhvr>
                                        <p:cTn id="7" dur="500" fill="hold"/>
                                        <p:tgtEl>
                                          <p:spTgt spid="645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4514"/>
                                        </p:tgtEl>
                                        <p:attrNameLst>
                                          <p:attrName>style.visibility</p:attrName>
                                        </p:attrNameLst>
                                      </p:cBhvr>
                                      <p:to>
                                        <p:strVal val="visible"/>
                                      </p:to>
                                    </p:set>
                                    <p:animEffect transition="in" filter="checkerboard(across)">
                                      <p:cBhvr>
                                        <p:cTn id="12" dur="500" fill="hold"/>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1"/>
          <p:cNvPicPr>
            <a:picLocks noGrp="1" noChangeAspect="1"/>
          </p:cNvPicPr>
          <p:nvPr/>
        </p:nvPicPr>
        <p:blipFill>
          <a:blip r:embed="rId1"/>
          <a:stretch>
            <a:fillRect/>
          </a:stretch>
        </p:blipFill>
        <p:spPr>
          <a:xfrm>
            <a:off x="1727200" y="750888"/>
            <a:ext cx="3581400" cy="1722437"/>
          </a:xfrm>
          <a:prstGeom prst="rect">
            <a:avLst/>
          </a:prstGeom>
          <a:noFill/>
          <a:ln>
            <a:miter lim="800000"/>
            <a:headEnd/>
            <a:tailEnd/>
          </a:ln>
        </p:spPr>
      </p:pic>
      <p:sp>
        <p:nvSpPr>
          <p:cNvPr id="65538" name="文本框 3"/>
          <p:cNvSpPr/>
          <p:nvPr/>
        </p:nvSpPr>
        <p:spPr>
          <a:xfrm>
            <a:off x="7215188" y="1120775"/>
            <a:ext cx="4168775" cy="58578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shopping</a:t>
            </a:r>
            <a:endParaRPr lang="en-US" altLang="zh-CN" sz="3200">
              <a:latin typeface="Times New Roman" panose="02020603050405020304" pitchFamily="18" charset="0"/>
            </a:endParaRPr>
          </a:p>
        </p:txBody>
      </p:sp>
      <p:pic>
        <p:nvPicPr>
          <p:cNvPr id="65539" name="图片 4"/>
          <p:cNvPicPr>
            <a:picLocks noGrp="1" noChangeAspect="1"/>
          </p:cNvPicPr>
          <p:nvPr/>
        </p:nvPicPr>
        <p:blipFill>
          <a:blip r:embed="rId2"/>
          <a:stretch>
            <a:fillRect/>
          </a:stretch>
        </p:blipFill>
        <p:spPr>
          <a:xfrm>
            <a:off x="6607175" y="2965450"/>
            <a:ext cx="3575050" cy="1743075"/>
          </a:xfrm>
          <a:prstGeom prst="rect">
            <a:avLst/>
          </a:prstGeom>
          <a:noFill/>
          <a:ln>
            <a:miter lim="800000"/>
            <a:headEnd/>
            <a:tailEnd/>
          </a:ln>
        </p:spPr>
      </p:pic>
      <p:sp>
        <p:nvSpPr>
          <p:cNvPr id="65540" name="文本框 5"/>
          <p:cNvSpPr/>
          <p:nvPr/>
        </p:nvSpPr>
        <p:spPr>
          <a:xfrm>
            <a:off x="2279650" y="3546475"/>
            <a:ext cx="3640138" cy="58578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morning exercises</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5537"/>
                                        </p:tgtEl>
                                        <p:attrNameLst>
                                          <p:attrName>style.visibility</p:attrName>
                                        </p:attrNameLst>
                                      </p:cBhvr>
                                      <p:to>
                                        <p:strVal val="visible"/>
                                      </p:to>
                                    </p:set>
                                    <p:animEffect transition="in" filter="wipe(down)">
                                      <p:cBhvr>
                                        <p:cTn id="7" dur="500" fill="hold"/>
                                        <p:tgtEl>
                                          <p:spTgt spid="655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538"/>
                                        </p:tgtEl>
                                        <p:attrNameLst>
                                          <p:attrName>style.visibility</p:attrName>
                                        </p:attrNameLst>
                                      </p:cBhvr>
                                      <p:to>
                                        <p:strVal val="visible"/>
                                      </p:to>
                                    </p:set>
                                    <p:animEffect transition="in" filter="wipe(down)">
                                      <p:cBhvr>
                                        <p:cTn id="10" dur="500" fill="hold"/>
                                        <p:tgtEl>
                                          <p:spTgt spid="6553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5540"/>
                                        </p:tgtEl>
                                        <p:attrNameLst>
                                          <p:attrName>style.visibility</p:attrName>
                                        </p:attrNameLst>
                                      </p:cBhvr>
                                      <p:to>
                                        <p:strVal val="visible"/>
                                      </p:to>
                                    </p:set>
                                    <p:animEffect transition="in" filter="wipe(down)">
                                      <p:cBhvr>
                                        <p:cTn id="15" dur="500" fill="hold"/>
                                        <p:tgtEl>
                                          <p:spTgt spid="65540"/>
                                        </p:tgtEl>
                                      </p:cBhvr>
                                    </p:animEffect>
                                  </p:childTnLst>
                                </p:cTn>
                              </p:par>
                              <p:par>
                                <p:cTn id="16" presetID="22" presetClass="entr" presetSubtype="4" fill="hold" nodeType="withEffect">
                                  <p:stCondLst>
                                    <p:cond delay="0"/>
                                  </p:stCondLst>
                                  <p:childTnLst>
                                    <p:set>
                                      <p:cBhvr>
                                        <p:cTn id="17" dur="1" fill="hold">
                                          <p:stCondLst>
                                            <p:cond delay="0"/>
                                          </p:stCondLst>
                                        </p:cTn>
                                        <p:tgtEl>
                                          <p:spTgt spid="65539"/>
                                        </p:tgtEl>
                                        <p:attrNameLst>
                                          <p:attrName>style.visibility</p:attrName>
                                        </p:attrNameLst>
                                      </p:cBhvr>
                                      <p:to>
                                        <p:strVal val="visible"/>
                                      </p:to>
                                    </p:set>
                                    <p:animEffect transition="in" filter="wipe(down)">
                                      <p:cBhvr>
                                        <p:cTn id="18" dur="500" fill="hold"/>
                                        <p:tgtEl>
                                          <p:spTgt spid="65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655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2"/>
          <p:cNvSpPr/>
          <p:nvPr/>
        </p:nvSpPr>
        <p:spPr>
          <a:xfrm>
            <a:off x="442913" y="280988"/>
            <a:ext cx="10995025" cy="14747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a:latin typeface="Times New Roman" panose="02020603050405020304" pitchFamily="18" charset="0"/>
              </a:rPr>
              <a:t>(2) Choose and write the words in the correct rows. </a:t>
            </a:r>
            <a:r>
              <a:rPr lang="zh-CN" altLang="en-US" sz="3200">
                <a:latin typeface="Times New Roman" panose="02020603050405020304" pitchFamily="18" charset="0"/>
                <a:ea typeface="宋体" panose="02010600030101010101" pitchFamily="2" charset="-122"/>
              </a:rPr>
              <a:t>完成</a:t>
            </a:r>
            <a:r>
              <a:rPr lang="en-US" altLang="zh-CN" sz="3200">
                <a:latin typeface="宋体" panose="02010600030101010101" pitchFamily="2" charset="-122"/>
              </a:rPr>
              <a:t>“</a:t>
            </a:r>
            <a:r>
              <a:rPr lang="zh-CN" altLang="en-US" sz="3200">
                <a:latin typeface="宋体" panose="02010600030101010101" pitchFamily="2" charset="-122"/>
                <a:ea typeface="宋体" panose="02010600030101010101" pitchFamily="2" charset="-122"/>
              </a:rPr>
              <a:t>课堂检测</a:t>
            </a:r>
            <a:r>
              <a:rPr lang="en-US" altLang="zh-CN" sz="3200">
                <a:latin typeface="宋体" panose="02010600030101010101" pitchFamily="2" charset="-122"/>
              </a:rPr>
              <a:t>”</a:t>
            </a:r>
            <a:r>
              <a:rPr lang="zh-CN" altLang="en-US" sz="3200">
                <a:latin typeface="Times New Roman" panose="02020603050405020304" pitchFamily="18" charset="0"/>
                <a:ea typeface="宋体" panose="02010600030101010101" pitchFamily="2" charset="-122"/>
              </a:rPr>
              <a:t>第</a:t>
            </a:r>
            <a:r>
              <a:rPr lang="en-US" altLang="zh-CN" sz="3200">
                <a:latin typeface="Times New Roman" panose="02020603050405020304" pitchFamily="18" charset="0"/>
              </a:rPr>
              <a:t>2</a:t>
            </a:r>
            <a:r>
              <a:rPr lang="zh-CN" altLang="en-US" sz="3200">
                <a:latin typeface="Times New Roman" panose="02020603050405020304" pitchFamily="18" charset="0"/>
                <a:ea typeface="宋体" panose="02010600030101010101" pitchFamily="2" charset="-122"/>
              </a:rPr>
              <a:t>题的表格。</a:t>
            </a:r>
            <a:endParaRPr lang="zh-CN" altLang="en-US" sz="3200">
              <a:latin typeface="Times New Roman" panose="02020603050405020304" pitchFamily="18" charset="0"/>
              <a:ea typeface="宋体" panose="02010600030101010101" pitchFamily="2" charset="-122"/>
            </a:endParaRPr>
          </a:p>
        </p:txBody>
      </p:sp>
      <p:sp>
        <p:nvSpPr>
          <p:cNvPr id="66562" name="文本框 1"/>
          <p:cNvSpPr/>
          <p:nvPr/>
        </p:nvSpPr>
        <p:spPr>
          <a:xfrm>
            <a:off x="442913" y="1749425"/>
            <a:ext cx="11185525" cy="20304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homework         sports                 class                running</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ping-pong          the</a:t>
            </a:r>
            <a:r>
              <a:rPr lang="en-US" altLang="zh-CN" sz="2800" i="1">
                <a:latin typeface="Times New Roman" panose="02020603050405020304" pitchFamily="18" charset="0"/>
              </a:rPr>
              <a:t> pipa </a:t>
            </a:r>
            <a:r>
              <a:rPr lang="en-US" altLang="zh-CN" sz="2800">
                <a:latin typeface="Times New Roman" panose="02020603050405020304" pitchFamily="18" charset="0"/>
              </a:rPr>
              <a:t>            kung fu            dinner</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swimming          shopping            morning exercises</a:t>
            </a:r>
            <a:endParaRPr lang="en-US" altLang="zh-CN" sz="2800">
              <a:latin typeface="Times New Roman" panose="02020603050405020304" pitchFamily="18" charset="0"/>
            </a:endParaRPr>
          </a:p>
        </p:txBody>
      </p:sp>
      <p:graphicFrame>
        <p:nvGraphicFramePr>
          <p:cNvPr id="66563" name="表格 6"/>
          <p:cNvGraphicFramePr/>
          <p:nvPr/>
        </p:nvGraphicFramePr>
        <p:xfrm>
          <a:off x="442912" y="3763962"/>
          <a:ext cx="10452100" cy="2157412"/>
        </p:xfrm>
        <a:graphic>
          <a:graphicData uri="http://schemas.openxmlformats.org/drawingml/2006/table">
            <a:tbl>
              <a:tblPr/>
              <a:tblGrid>
                <a:gridCol w="2103438"/>
                <a:gridCol w="8348662"/>
              </a:tblGrid>
              <a:tr h="539750">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go </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DCE6F2"/>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go swimming</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DCE6F2"/>
                    </a:solidFill>
                  </a:tcPr>
                </a:tc>
              </a:tr>
              <a:tr h="539750">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by</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0D8E8"/>
                    </a:solidFill>
                  </a:tcPr>
                </a:tc>
              </a:tr>
              <a:tr h="538162">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have</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E9EDF4"/>
                    </a:solidFill>
                  </a:tcPr>
                </a:tc>
              </a:tr>
              <a:tr h="539750">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2800">
                          <a:latin typeface="Times New Roman" panose="02020603050405020304" pitchFamily="18" charset="0"/>
                        </a:rPr>
                        <a:t>do</a:t>
                      </a:r>
                      <a:endParaRPr lang="en-US" altLang="zh-CN"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c>
                  <a:txBody>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sz="2800">
                        <a:latin typeface="Times New Roman" panose="02020603050405020304" pitchFamily="18" charset="0"/>
                      </a:endParaRPr>
                    </a:p>
                  </a:txBody>
                  <a:tcPr marL="118809" marR="118809" marT="45604" marB="45604"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0D8E8"/>
                    </a:solidFill>
                  </a:tcPr>
                </a:tc>
              </a:tr>
            </a:tbl>
          </a:graphicData>
        </a:graphic>
      </p:graphicFrame>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1"/>
          <p:cNvSpPr/>
          <p:nvPr/>
        </p:nvSpPr>
        <p:spPr>
          <a:xfrm>
            <a:off x="4180350" y="101341"/>
            <a:ext cx="3521798" cy="830997"/>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0" normalizeH="0" baseline="0" noProof="1">
                <a:ln w="22225">
                  <a:solidFill>
                    <a:schemeClr val="accent2"/>
                  </a:solidFill>
                  <a:prstDash val="solid"/>
                </a:ln>
                <a:solidFill>
                  <a:schemeClr val="accent2">
                    <a:lumMod val="40000"/>
                    <a:lumOff val="60000"/>
                  </a:schemeClr>
                </a:solidFill>
                <a:uLnTx/>
                <a:uFillTx/>
                <a:latin typeface="Times New Roman" panose="02020603050405020304" pitchFamily="18" charset="0"/>
                <a:ea typeface="宋体" panose="02010600030101010101" pitchFamily="2" charset="-122"/>
                <a:cs typeface="+mn-ea"/>
              </a:rPr>
              <a:t>Warming up</a:t>
            </a:r>
            <a:endParaRPr kumimoji="0" lang="en-US" altLang="zh-CN" sz="4800" b="1"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Times New Roman" panose="02020603050405020304" pitchFamily="18" charset="0"/>
              <a:ea typeface="宋体" panose="02010600030101010101" pitchFamily="2" charset="-122"/>
              <a:cs typeface="+mn-cs"/>
            </a:endParaRPr>
          </a:p>
        </p:txBody>
      </p:sp>
      <p:sp>
        <p:nvSpPr>
          <p:cNvPr id="49154" name="文本框 2"/>
          <p:cNvSpPr/>
          <p:nvPr/>
        </p:nvSpPr>
        <p:spPr>
          <a:xfrm>
            <a:off x="811213" y="1290638"/>
            <a:ext cx="7997825" cy="6445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600" b="1" dirty="0">
                <a:latin typeface="Times New Roman" panose="02020603050405020304" pitchFamily="18" charset="0"/>
              </a:rPr>
              <a:t>1. Greeting and free talk.</a:t>
            </a:r>
            <a:endParaRPr lang="en-US" altLang="zh-CN" sz="3600" b="1" dirty="0">
              <a:latin typeface="Times New Roman" panose="02020603050405020304" pitchFamily="18" charset="0"/>
            </a:endParaRPr>
          </a:p>
        </p:txBody>
      </p:sp>
      <p:pic>
        <p:nvPicPr>
          <p:cNvPr id="49155" name="图片 3"/>
          <p:cNvPicPr>
            <a:picLocks noGrp="1" noChangeAspect="1"/>
          </p:cNvPicPr>
          <p:nvPr/>
        </p:nvPicPr>
        <p:blipFill>
          <a:blip r:embed="rId1"/>
          <a:stretch>
            <a:fillRect/>
          </a:stretch>
        </p:blipFill>
        <p:spPr>
          <a:xfrm>
            <a:off x="1558925" y="2195513"/>
            <a:ext cx="4675188" cy="3636962"/>
          </a:xfrm>
          <a:prstGeom prst="rect">
            <a:avLst/>
          </a:prstGeom>
          <a:noFill/>
          <a:ln>
            <a:miter lim="800000"/>
            <a:headEnd/>
            <a:tailEnd/>
          </a:ln>
        </p:spPr>
      </p:pic>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文本框 5"/>
          <p:cNvSpPr/>
          <p:nvPr/>
        </p:nvSpPr>
        <p:spPr>
          <a:xfrm>
            <a:off x="608013" y="423863"/>
            <a:ext cx="9971087" cy="6461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600" b="1">
                <a:latin typeface="Times New Roman" panose="02020603050405020304" pitchFamily="18" charset="0"/>
              </a:rPr>
              <a:t>C. Story time.</a:t>
            </a:r>
            <a:endParaRPr lang="en-US" altLang="zh-CN" sz="3200" b="1">
              <a:latin typeface="Times New Roman" panose="02020603050405020304" pitchFamily="18" charset="0"/>
              <a:sym typeface="宋体" panose="02010600030101010101" pitchFamily="2" charset="-122"/>
            </a:endParaRPr>
          </a:p>
        </p:txBody>
      </p:sp>
      <p:sp>
        <p:nvSpPr>
          <p:cNvPr id="67586" name="文本框 3"/>
          <p:cNvSpPr/>
          <p:nvPr/>
        </p:nvSpPr>
        <p:spPr>
          <a:xfrm>
            <a:off x="608013" y="1135063"/>
            <a:ext cx="10652125" cy="7381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a:latin typeface="Times New Roman" panose="02020603050405020304" pitchFamily="18" charset="0"/>
              </a:rPr>
              <a:t>(1) Listen to the radio and then get the main idea.</a:t>
            </a:r>
            <a:endParaRPr lang="en-US" altLang="zh-CN" sz="3200">
              <a:latin typeface="Times New Roman" panose="02020603050405020304" pitchFamily="18" charset="0"/>
            </a:endParaRPr>
          </a:p>
        </p:txBody>
      </p:sp>
      <p:pic>
        <p:nvPicPr>
          <p:cNvPr id="67587" name="图片 3"/>
          <p:cNvPicPr>
            <a:picLocks noGrp="1" noChangeAspect="1"/>
          </p:cNvPicPr>
          <p:nvPr/>
        </p:nvPicPr>
        <p:blipFill>
          <a:blip r:embed="rId1"/>
          <a:stretch>
            <a:fillRect/>
          </a:stretch>
        </p:blipFill>
        <p:spPr>
          <a:xfrm>
            <a:off x="1851025" y="2206625"/>
            <a:ext cx="4424363" cy="4075113"/>
          </a:xfrm>
          <a:prstGeom prst="rect">
            <a:avLst/>
          </a:prstGeom>
          <a:noFill/>
          <a:ln>
            <a:miter lim="800000"/>
            <a:headEnd/>
            <a:tailEnd/>
          </a:ln>
        </p:spPr>
      </p:pic>
      <p:pic>
        <p:nvPicPr>
          <p:cNvPr id="67588" name="unit1-11.mp3">
            <a:hlinkClick r:id="" action="ppaction://media"/>
          </p:cNvPr>
          <p:cNvPicPr>
            <a:picLocks noRot="1"/>
          </p:cNvPicPr>
          <p:nvPr>
            <a:audioFile r:link="rId2"/>
          </p:nvPr>
        </p:nvPicPr>
        <p:blipFill>
          <a:blip r:embed="rId3"/>
          <a:stretch>
            <a:fillRect/>
          </a:stretch>
        </p:blipFill>
        <p:spPr>
          <a:xfrm>
            <a:off x="8604250" y="1331913"/>
            <a:ext cx="804863" cy="617537"/>
          </a:xfrm>
          <a:prstGeom prst="rect">
            <a:avLst/>
          </a:prstGeom>
          <a:noFill/>
          <a:ln>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285" fill="hold"/>
                                        <p:tgtEl>
                                          <p:spTgt spid="6758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6758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5"/>
          <p:cNvSpPr/>
          <p:nvPr/>
        </p:nvSpPr>
        <p:spPr>
          <a:xfrm>
            <a:off x="488950" y="344488"/>
            <a:ext cx="10904538" cy="145573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a:latin typeface="Times New Roman" panose="02020603050405020304" pitchFamily="18" charset="0"/>
              </a:rPr>
              <a:t>(2) Listen to the radio again and then do exercises. </a:t>
            </a:r>
            <a:r>
              <a:rPr lang="zh-CN" altLang="en-US" sz="3200">
                <a:latin typeface="Times New Roman" panose="02020603050405020304" pitchFamily="18" charset="0"/>
                <a:ea typeface="宋体" panose="02010600030101010101" pitchFamily="2" charset="-122"/>
              </a:rPr>
              <a:t>完成</a:t>
            </a:r>
            <a:r>
              <a:rPr lang="en-US" altLang="zh-CN" sz="3200">
                <a:latin typeface="宋体" panose="02010600030101010101" pitchFamily="2" charset="-122"/>
              </a:rPr>
              <a:t>“</a:t>
            </a:r>
            <a:r>
              <a:rPr lang="zh-CN" altLang="en-US" sz="3200">
                <a:latin typeface="宋体" panose="02010600030101010101" pitchFamily="2" charset="-122"/>
                <a:ea typeface="宋体" panose="02010600030101010101" pitchFamily="2" charset="-122"/>
              </a:rPr>
              <a:t>课堂检测</a:t>
            </a:r>
            <a:r>
              <a:rPr lang="en-US" altLang="zh-CN" sz="3200">
                <a:latin typeface="宋体" panose="02010600030101010101" pitchFamily="2" charset="-122"/>
              </a:rPr>
              <a:t>”</a:t>
            </a:r>
            <a:r>
              <a:rPr lang="zh-CN" altLang="en-US" sz="3200">
                <a:latin typeface="宋体" panose="02010600030101010101" pitchFamily="2" charset="-122"/>
                <a:ea typeface="宋体" panose="02010600030101010101" pitchFamily="2" charset="-122"/>
              </a:rPr>
              <a:t>第</a:t>
            </a:r>
            <a:r>
              <a:rPr lang="en-US" altLang="zh-CN" sz="3200">
                <a:latin typeface="宋体" panose="02010600030101010101" pitchFamily="2" charset="-122"/>
              </a:rPr>
              <a:t>3</a:t>
            </a:r>
            <a:r>
              <a:rPr lang="zh-CN" altLang="en-US" sz="3200">
                <a:latin typeface="宋体" panose="02010600030101010101" pitchFamily="2" charset="-122"/>
                <a:ea typeface="宋体" panose="02010600030101010101" pitchFamily="2" charset="-122"/>
              </a:rPr>
              <a:t>题。</a:t>
            </a:r>
            <a:endParaRPr lang="zh-CN" altLang="en-US" sz="3200">
              <a:latin typeface="宋体" panose="02010600030101010101" pitchFamily="2" charset="-122"/>
              <a:ea typeface="宋体" panose="02010600030101010101" pitchFamily="2" charset="-122"/>
            </a:endParaRPr>
          </a:p>
        </p:txBody>
      </p:sp>
      <p:pic>
        <p:nvPicPr>
          <p:cNvPr id="68610" name="图片 1"/>
          <p:cNvPicPr>
            <a:picLocks noGrp="1" noChangeAspect="1"/>
          </p:cNvPicPr>
          <p:nvPr/>
        </p:nvPicPr>
        <p:blipFill>
          <a:blip r:embed="rId1"/>
          <a:stretch>
            <a:fillRect/>
          </a:stretch>
        </p:blipFill>
        <p:spPr>
          <a:xfrm>
            <a:off x="998538" y="2017713"/>
            <a:ext cx="8329612" cy="3275012"/>
          </a:xfrm>
          <a:prstGeom prst="rect">
            <a:avLst/>
          </a:prstGeom>
          <a:noFill/>
          <a:ln>
            <a:miter lim="800000"/>
            <a:headEnd/>
            <a:tailEnd/>
          </a:ln>
        </p:spPr>
      </p:pic>
      <p:pic>
        <p:nvPicPr>
          <p:cNvPr id="68611" name="unit1-11.mp3">
            <a:hlinkClick r:id="" action="ppaction://media"/>
          </p:cNvPr>
          <p:cNvPicPr>
            <a:picLocks noRot="1"/>
          </p:cNvPicPr>
          <p:nvPr>
            <a:audioFile r:link="rId2"/>
          </p:nvPr>
        </p:nvPicPr>
        <p:blipFill>
          <a:blip r:embed="rId3"/>
          <a:stretch>
            <a:fillRect/>
          </a:stretch>
        </p:blipFill>
        <p:spPr>
          <a:xfrm>
            <a:off x="3132138" y="1187450"/>
            <a:ext cx="804862" cy="617538"/>
          </a:xfrm>
          <a:prstGeom prst="rect">
            <a:avLst/>
          </a:prstGeom>
          <a:noFill/>
          <a:ln>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285" fill="hold"/>
                                        <p:tgtEl>
                                          <p:spTgt spid="686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68611"/>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文本框 5"/>
          <p:cNvSpPr/>
          <p:nvPr/>
        </p:nvSpPr>
        <p:spPr>
          <a:xfrm>
            <a:off x="360363" y="796925"/>
            <a:ext cx="10906125" cy="7366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zh-CN" altLang="en-US" sz="3200" b="1">
                <a:solidFill>
                  <a:schemeClr val="tx2"/>
                </a:solidFill>
                <a:latin typeface="Times New Roman" panose="02020603050405020304" pitchFamily="18" charset="0"/>
                <a:ea typeface="宋体" panose="02010600030101010101" pitchFamily="2" charset="-122"/>
              </a:rPr>
              <a:t>　</a:t>
            </a:r>
            <a:r>
              <a:rPr lang="en-US" altLang="zh-CN" sz="3200">
                <a:latin typeface="Times New Roman" panose="02020603050405020304" pitchFamily="18" charset="0"/>
                <a:sym typeface="宋体" panose="02010600030101010101" pitchFamily="2" charset="-122"/>
              </a:rPr>
              <a:t>(3) </a:t>
            </a:r>
            <a:r>
              <a:rPr lang="zh-CN" altLang="en-US" sz="3200">
                <a:latin typeface="Times New Roman" panose="02020603050405020304" pitchFamily="18" charset="0"/>
                <a:ea typeface="宋体" panose="02010600030101010101" pitchFamily="2" charset="-122"/>
                <a:sym typeface="宋体" panose="02010600030101010101" pitchFamily="2" charset="-122"/>
              </a:rPr>
              <a:t>看图片介绍内容，然后回</a:t>
            </a:r>
            <a:r>
              <a:rPr lang="zh-CN" altLang="en-US" sz="3200">
                <a:latin typeface="宋体" panose="02010600030101010101" pitchFamily="2" charset="-122"/>
                <a:ea typeface="宋体" panose="02010600030101010101" pitchFamily="2" charset="-122"/>
                <a:sym typeface="宋体" panose="02010600030101010101" pitchFamily="2" charset="-122"/>
              </a:rPr>
              <a:t>答</a:t>
            </a:r>
            <a:r>
              <a:rPr lang="en-US" altLang="zh-CN" sz="3200">
                <a:latin typeface="宋体" panose="02010600030101010101" pitchFamily="2" charset="-122"/>
                <a:sym typeface="宋体" panose="02010600030101010101" pitchFamily="2" charset="-122"/>
              </a:rPr>
              <a:t>“</a:t>
            </a:r>
            <a:r>
              <a:rPr lang="zh-CN" altLang="en-US" sz="3200">
                <a:latin typeface="宋体" panose="02010600030101010101" pitchFamily="2" charset="-122"/>
                <a:ea typeface="宋体" panose="02010600030101010101" pitchFamily="2" charset="-122"/>
                <a:sym typeface="宋体" panose="02010600030101010101" pitchFamily="2" charset="-122"/>
              </a:rPr>
              <a:t>横卷形</a:t>
            </a:r>
            <a:r>
              <a:rPr lang="en-US" altLang="zh-CN" sz="3200">
                <a:latin typeface="宋体" panose="02010600030101010101" pitchFamily="2" charset="-122"/>
                <a:sym typeface="宋体" panose="02010600030101010101" pitchFamily="2" charset="-122"/>
              </a:rPr>
              <a:t>”</a:t>
            </a:r>
            <a:r>
              <a:rPr lang="zh-CN" altLang="en-US" sz="3200">
                <a:latin typeface="Times New Roman" panose="02020603050405020304" pitchFamily="18" charset="0"/>
                <a:ea typeface="宋体" panose="02010600030101010101" pitchFamily="2" charset="-122"/>
                <a:sym typeface="宋体" panose="02010600030101010101" pitchFamily="2" charset="-122"/>
              </a:rPr>
              <a:t>框中的问题。</a:t>
            </a:r>
            <a:r>
              <a:rPr lang="en-US" altLang="zh-CN" sz="3200">
                <a:latin typeface="Times New Roman" panose="02020603050405020304" pitchFamily="18" charset="0"/>
                <a:sym typeface="宋体" panose="02010600030101010101" pitchFamily="2" charset="-122"/>
              </a:rPr>
              <a:t> </a:t>
            </a:r>
            <a:endParaRPr lang="zh-CN" altLang="en-US" sz="3200" b="1">
              <a:solidFill>
                <a:schemeClr val="tx2"/>
              </a:solidFill>
              <a:latin typeface="Times New Roman" panose="02020603050405020304" pitchFamily="18" charset="0"/>
              <a:ea typeface="宋体" panose="02010600030101010101" pitchFamily="2" charset="-122"/>
            </a:endParaRPr>
          </a:p>
        </p:txBody>
      </p:sp>
      <p:sp>
        <p:nvSpPr>
          <p:cNvPr id="69634" name="横卷形 1"/>
          <p:cNvSpPr/>
          <p:nvPr/>
        </p:nvSpPr>
        <p:spPr>
          <a:xfrm>
            <a:off x="3500438" y="2268538"/>
            <a:ext cx="7359650" cy="2617787"/>
          </a:xfrm>
          <a:prstGeom prst="horizontalScroll">
            <a:avLst>
              <a:gd name="adj" fmla="val 12500"/>
            </a:avLst>
          </a:prstGeom>
          <a:solidFill>
            <a:srgbClr val="C6D9F1"/>
          </a:solidFill>
          <a:ln w="25400">
            <a:solidFill>
              <a:srgbClr val="E0E6F1"/>
            </a:solidFill>
            <a:round/>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a:endParaRPr lang="zh-CN" altLang="en-US" sz="1800">
              <a:solidFill>
                <a:srgbClr val="FFFFFF"/>
              </a:solidFill>
              <a:latin typeface="Calibri" panose="020F0502020204030204" pitchFamily="34" charset="0"/>
            </a:endParaRPr>
          </a:p>
        </p:txBody>
      </p:sp>
      <p:sp>
        <p:nvSpPr>
          <p:cNvPr id="69635" name="文本框 2"/>
          <p:cNvSpPr/>
          <p:nvPr/>
        </p:nvSpPr>
        <p:spPr>
          <a:xfrm>
            <a:off x="3878263" y="2887663"/>
            <a:ext cx="7581900" cy="13081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What are they?</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They’re ______ and _______.</a:t>
            </a:r>
            <a:endParaRPr lang="en-US" altLang="zh-CN" sz="2800">
              <a:latin typeface="Times New Roman" panose="02020603050405020304" pitchFamily="18" charset="0"/>
            </a:endParaRPr>
          </a:p>
        </p:txBody>
      </p:sp>
      <p:sp>
        <p:nvSpPr>
          <p:cNvPr id="69636" name="文本框 3"/>
          <p:cNvSpPr/>
          <p:nvPr/>
        </p:nvSpPr>
        <p:spPr>
          <a:xfrm>
            <a:off x="701675" y="3160713"/>
            <a:ext cx="2970213" cy="5238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2800">
                <a:latin typeface="Times New Roman" panose="02020603050405020304" pitchFamily="18" charset="0"/>
              </a:rPr>
              <a:t>Picture 1</a:t>
            </a:r>
            <a:endParaRPr lang="en-US" altLang="zh-CN" sz="2800">
              <a:latin typeface="Times New Roman" panose="02020603050405020304" pitchFamily="18" charset="0"/>
            </a:endParaRP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横卷形 1"/>
          <p:cNvSpPr/>
          <p:nvPr/>
        </p:nvSpPr>
        <p:spPr>
          <a:xfrm>
            <a:off x="2647950" y="-1587"/>
            <a:ext cx="8212138" cy="2913062"/>
          </a:xfrm>
          <a:prstGeom prst="horizontalScroll">
            <a:avLst>
              <a:gd name="adj" fmla="val 12500"/>
            </a:avLst>
          </a:prstGeom>
          <a:solidFill>
            <a:srgbClr val="C6D9F1"/>
          </a:solidFill>
          <a:ln w="25400">
            <a:solidFill>
              <a:srgbClr val="E0E6F1"/>
            </a:solidFill>
            <a:round/>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a:endParaRPr lang="zh-CN" altLang="en-US" sz="1800">
              <a:solidFill>
                <a:srgbClr val="FFFFFF"/>
              </a:solidFill>
              <a:latin typeface="Calibri" panose="020F0502020204030204" pitchFamily="34" charset="0"/>
            </a:endParaRPr>
          </a:p>
        </p:txBody>
      </p:sp>
      <p:sp>
        <p:nvSpPr>
          <p:cNvPr id="70658" name="文本框 2"/>
          <p:cNvSpPr/>
          <p:nvPr/>
        </p:nvSpPr>
        <p:spPr>
          <a:xfrm>
            <a:off x="2963863" y="387350"/>
            <a:ext cx="7896225" cy="26701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What does Zip usually do from Monday to Wednesday?</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It usually ____  _____ in the afternoon.</a:t>
            </a:r>
            <a:endParaRPr lang="en-US" altLang="zh-CN" sz="2800">
              <a:latin typeface="Times New Roman" panose="02020603050405020304" pitchFamily="18" charset="0"/>
            </a:endParaRPr>
          </a:p>
          <a:p>
            <a:pPr marL="0" lvl="0" indent="0">
              <a:lnSpc>
                <a:spcPct val="150000"/>
              </a:lnSpc>
            </a:pPr>
            <a:endParaRPr lang="en-US" altLang="zh-CN" sz="2800">
              <a:latin typeface="Times New Roman" panose="02020603050405020304" pitchFamily="18" charset="0"/>
            </a:endParaRPr>
          </a:p>
        </p:txBody>
      </p:sp>
      <p:sp>
        <p:nvSpPr>
          <p:cNvPr id="70659" name="文本框 3"/>
          <p:cNvSpPr/>
          <p:nvPr/>
        </p:nvSpPr>
        <p:spPr>
          <a:xfrm>
            <a:off x="276225" y="1193800"/>
            <a:ext cx="2970213" cy="5207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2800">
                <a:latin typeface="Times New Roman" panose="02020603050405020304" pitchFamily="18" charset="0"/>
              </a:rPr>
              <a:t>Picture 2</a:t>
            </a:r>
            <a:endParaRPr lang="en-US" altLang="zh-CN" sz="2800">
              <a:latin typeface="Times New Roman" panose="02020603050405020304" pitchFamily="18" charset="0"/>
            </a:endParaRPr>
          </a:p>
        </p:txBody>
      </p:sp>
      <p:sp>
        <p:nvSpPr>
          <p:cNvPr id="70660" name="横卷形 4"/>
          <p:cNvSpPr/>
          <p:nvPr/>
        </p:nvSpPr>
        <p:spPr>
          <a:xfrm>
            <a:off x="2805113" y="2911475"/>
            <a:ext cx="8212137" cy="2914650"/>
          </a:xfrm>
          <a:prstGeom prst="horizontalScroll">
            <a:avLst>
              <a:gd name="adj" fmla="val 12500"/>
            </a:avLst>
          </a:prstGeom>
          <a:solidFill>
            <a:srgbClr val="C6D9F1"/>
          </a:solidFill>
          <a:ln w="25400">
            <a:solidFill>
              <a:srgbClr val="E0E6F1"/>
            </a:solidFill>
            <a:round/>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a:endParaRPr lang="zh-CN" altLang="en-US" sz="1800">
              <a:solidFill>
                <a:srgbClr val="FFFFFF"/>
              </a:solidFill>
              <a:latin typeface="Calibri" panose="020F0502020204030204" pitchFamily="34" charset="0"/>
            </a:endParaRPr>
          </a:p>
        </p:txBody>
      </p:sp>
      <p:sp>
        <p:nvSpPr>
          <p:cNvPr id="70661" name="文本框 6"/>
          <p:cNvSpPr/>
          <p:nvPr/>
        </p:nvSpPr>
        <p:spPr>
          <a:xfrm>
            <a:off x="2963863" y="3379788"/>
            <a:ext cx="7896225" cy="202406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What does Zip often do on Thursday? </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It often  ____  _____ in the afternoon.</a:t>
            </a:r>
            <a:endParaRPr lang="en-US" altLang="zh-CN" sz="2800">
              <a:latin typeface="Times New Roman" panose="02020603050405020304" pitchFamily="18" charset="0"/>
            </a:endParaRPr>
          </a:p>
          <a:p>
            <a:pPr marL="0" lvl="0" indent="0">
              <a:lnSpc>
                <a:spcPct val="150000"/>
              </a:lnSpc>
            </a:pPr>
            <a:endParaRPr lang="en-US" altLang="zh-CN" sz="2800">
              <a:latin typeface="Times New Roman" panose="02020603050405020304" pitchFamily="18" charset="0"/>
            </a:endParaRPr>
          </a:p>
        </p:txBody>
      </p:sp>
      <p:sp>
        <p:nvSpPr>
          <p:cNvPr id="70662" name="文本框 7"/>
          <p:cNvSpPr/>
          <p:nvPr/>
        </p:nvSpPr>
        <p:spPr>
          <a:xfrm>
            <a:off x="276225" y="4287838"/>
            <a:ext cx="1470025" cy="5238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2800">
                <a:latin typeface="Times New Roman" panose="02020603050405020304" pitchFamily="18" charset="0"/>
              </a:rPr>
              <a:t>Picture 3</a:t>
            </a:r>
            <a:endParaRPr lang="zh-CN" altLang="en-US">
              <a:latin typeface="Arial" panose="020B0604020202020204" pitchFamily="34" charset="0"/>
              <a:ea typeface="宋体" panose="02010600030101010101" pitchFamily="2" charset="-122"/>
            </a:endParaRP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横卷形 1"/>
          <p:cNvSpPr/>
          <p:nvPr/>
        </p:nvSpPr>
        <p:spPr>
          <a:xfrm>
            <a:off x="2647950" y="-1587"/>
            <a:ext cx="8212138" cy="2913062"/>
          </a:xfrm>
          <a:prstGeom prst="horizontalScroll">
            <a:avLst>
              <a:gd name="adj" fmla="val 12500"/>
            </a:avLst>
          </a:prstGeom>
          <a:solidFill>
            <a:srgbClr val="C6D9F1"/>
          </a:solidFill>
          <a:ln w="25400">
            <a:solidFill>
              <a:srgbClr val="E0E6F1"/>
            </a:solidFill>
            <a:round/>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a:endParaRPr lang="zh-CN" altLang="en-US" sz="1800">
              <a:solidFill>
                <a:srgbClr val="FFFFFF"/>
              </a:solidFill>
              <a:latin typeface="Calibri" panose="020F0502020204030204" pitchFamily="34" charset="0"/>
            </a:endParaRPr>
          </a:p>
        </p:txBody>
      </p:sp>
      <p:sp>
        <p:nvSpPr>
          <p:cNvPr id="71682" name="文本框 2"/>
          <p:cNvSpPr/>
          <p:nvPr/>
        </p:nvSpPr>
        <p:spPr>
          <a:xfrm>
            <a:off x="2886075" y="636588"/>
            <a:ext cx="8054975" cy="13843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What does Zip often do on the weekend. </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It ____  _____ with its friends.</a:t>
            </a:r>
            <a:endParaRPr lang="en-US" altLang="zh-CN" sz="2800">
              <a:latin typeface="Times New Roman" panose="02020603050405020304" pitchFamily="18" charset="0"/>
            </a:endParaRPr>
          </a:p>
        </p:txBody>
      </p:sp>
      <p:sp>
        <p:nvSpPr>
          <p:cNvPr id="71683" name="文本框 3"/>
          <p:cNvSpPr/>
          <p:nvPr/>
        </p:nvSpPr>
        <p:spPr>
          <a:xfrm>
            <a:off x="276225" y="1193800"/>
            <a:ext cx="2970213" cy="5207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2800">
                <a:latin typeface="Times New Roman" panose="02020603050405020304" pitchFamily="18" charset="0"/>
              </a:rPr>
              <a:t>Picture 4</a:t>
            </a:r>
            <a:endParaRPr lang="en-US" altLang="zh-CN" sz="2800">
              <a:latin typeface="Times New Roman" panose="02020603050405020304" pitchFamily="18" charset="0"/>
            </a:endParaRPr>
          </a:p>
        </p:txBody>
      </p:sp>
      <p:sp>
        <p:nvSpPr>
          <p:cNvPr id="71684" name="横卷形 4"/>
          <p:cNvSpPr/>
          <p:nvPr/>
        </p:nvSpPr>
        <p:spPr>
          <a:xfrm>
            <a:off x="2805113" y="2911475"/>
            <a:ext cx="8212137" cy="2914650"/>
          </a:xfrm>
          <a:prstGeom prst="horizontalScroll">
            <a:avLst>
              <a:gd name="adj" fmla="val 12500"/>
            </a:avLst>
          </a:prstGeom>
          <a:solidFill>
            <a:srgbClr val="C6D9F1"/>
          </a:solidFill>
          <a:ln w="25400">
            <a:solidFill>
              <a:srgbClr val="E0E6F1"/>
            </a:solidFill>
            <a:round/>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a:endParaRPr lang="zh-CN" altLang="en-US" sz="1800">
              <a:solidFill>
                <a:srgbClr val="FFFFFF"/>
              </a:solidFill>
              <a:latin typeface="Calibri" panose="020F0502020204030204" pitchFamily="34" charset="0"/>
            </a:endParaRPr>
          </a:p>
        </p:txBody>
      </p:sp>
      <p:sp>
        <p:nvSpPr>
          <p:cNvPr id="71685" name="文本框 6"/>
          <p:cNvSpPr/>
          <p:nvPr/>
        </p:nvSpPr>
        <p:spPr>
          <a:xfrm>
            <a:off x="2963863" y="3379788"/>
            <a:ext cx="7896225" cy="202406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What does Zip usually do on the weekend? </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It often  ____  _____.</a:t>
            </a:r>
            <a:endParaRPr lang="en-US" altLang="zh-CN" sz="2800">
              <a:latin typeface="Times New Roman" panose="02020603050405020304" pitchFamily="18" charset="0"/>
            </a:endParaRPr>
          </a:p>
          <a:p>
            <a:pPr marL="0" lvl="0" indent="0">
              <a:lnSpc>
                <a:spcPct val="150000"/>
              </a:lnSpc>
            </a:pPr>
            <a:endParaRPr lang="en-US" altLang="zh-CN" sz="2800">
              <a:latin typeface="Times New Roman" panose="02020603050405020304" pitchFamily="18" charset="0"/>
            </a:endParaRPr>
          </a:p>
        </p:txBody>
      </p:sp>
      <p:sp>
        <p:nvSpPr>
          <p:cNvPr id="71686" name="文本框 7"/>
          <p:cNvSpPr/>
          <p:nvPr/>
        </p:nvSpPr>
        <p:spPr>
          <a:xfrm>
            <a:off x="276225" y="4287838"/>
            <a:ext cx="1470025" cy="5238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2800">
                <a:latin typeface="Times New Roman" panose="02020603050405020304" pitchFamily="18" charset="0"/>
                <a:sym typeface="宋体" panose="02010600030101010101" pitchFamily="2" charset="-122"/>
              </a:rPr>
              <a:t>Picture 5</a:t>
            </a:r>
            <a:endParaRPr lang="en-US" altLang="zh-CN">
              <a:latin typeface="Arial" panose="020B0604020202020204" pitchFamily="34" charset="0"/>
            </a:endParaRP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横卷形 4"/>
          <p:cNvSpPr/>
          <p:nvPr/>
        </p:nvSpPr>
        <p:spPr>
          <a:xfrm>
            <a:off x="2771775" y="1560513"/>
            <a:ext cx="8212138" cy="2914650"/>
          </a:xfrm>
          <a:prstGeom prst="horizontalScroll">
            <a:avLst>
              <a:gd name="adj" fmla="val 12500"/>
            </a:avLst>
          </a:prstGeom>
          <a:solidFill>
            <a:srgbClr val="C6D9F1"/>
          </a:solidFill>
          <a:ln w="25400">
            <a:solidFill>
              <a:srgbClr val="E0E6F1"/>
            </a:solidFill>
            <a:round/>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4400"/>
            <a:endParaRPr lang="zh-CN" altLang="en-US" sz="1800">
              <a:solidFill>
                <a:srgbClr val="FFFFFF"/>
              </a:solidFill>
              <a:latin typeface="Calibri" panose="020F0502020204030204" pitchFamily="34" charset="0"/>
            </a:endParaRPr>
          </a:p>
        </p:txBody>
      </p:sp>
      <p:sp>
        <p:nvSpPr>
          <p:cNvPr id="72706" name="文本框 6"/>
          <p:cNvSpPr/>
          <p:nvPr/>
        </p:nvSpPr>
        <p:spPr>
          <a:xfrm>
            <a:off x="2930525" y="2101850"/>
            <a:ext cx="7896225" cy="202406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2800">
                <a:latin typeface="Times New Roman" panose="02020603050405020304" pitchFamily="18" charset="0"/>
              </a:rPr>
              <a:t>When will Zip play the </a:t>
            </a:r>
            <a:r>
              <a:rPr lang="en-US" altLang="zh-CN" sz="2800" i="1">
                <a:latin typeface="Times New Roman" panose="02020603050405020304" pitchFamily="18" charset="0"/>
              </a:rPr>
              <a:t>pipa</a:t>
            </a:r>
            <a:r>
              <a:rPr lang="en-US" altLang="zh-CN" sz="2800">
                <a:latin typeface="Times New Roman" panose="02020603050405020304" pitchFamily="18" charset="0"/>
              </a:rPr>
              <a:t>?</a:t>
            </a:r>
            <a:endParaRPr lang="en-US" altLang="zh-CN" sz="2800">
              <a:latin typeface="Times New Roman" panose="02020603050405020304" pitchFamily="18" charset="0"/>
            </a:endParaRPr>
          </a:p>
          <a:p>
            <a:pPr marL="0" lvl="0" indent="0">
              <a:lnSpc>
                <a:spcPct val="150000"/>
              </a:lnSpc>
            </a:pPr>
            <a:r>
              <a:rPr lang="en-US" altLang="zh-CN" sz="2800">
                <a:latin typeface="Times New Roman" panose="02020603050405020304" pitchFamily="18" charset="0"/>
              </a:rPr>
              <a:t>On____ , at _____ o'clock.</a:t>
            </a:r>
            <a:endParaRPr lang="en-US" altLang="zh-CN" sz="2800">
              <a:latin typeface="Times New Roman" panose="02020603050405020304" pitchFamily="18" charset="0"/>
            </a:endParaRPr>
          </a:p>
          <a:p>
            <a:pPr marL="0" lvl="0" indent="0">
              <a:lnSpc>
                <a:spcPct val="150000"/>
              </a:lnSpc>
            </a:pPr>
            <a:endParaRPr lang="en-US" altLang="zh-CN" sz="2800">
              <a:latin typeface="Times New Roman" panose="02020603050405020304" pitchFamily="18" charset="0"/>
            </a:endParaRPr>
          </a:p>
        </p:txBody>
      </p:sp>
      <p:sp>
        <p:nvSpPr>
          <p:cNvPr id="72707" name="文本框 7"/>
          <p:cNvSpPr/>
          <p:nvPr/>
        </p:nvSpPr>
        <p:spPr>
          <a:xfrm>
            <a:off x="352425" y="2852738"/>
            <a:ext cx="1470025" cy="5238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2800">
                <a:latin typeface="Times New Roman" panose="02020603050405020304" pitchFamily="18" charset="0"/>
                <a:sym typeface="宋体" panose="02010600030101010101" pitchFamily="2" charset="-122"/>
              </a:rPr>
              <a:t>Picture 6</a:t>
            </a:r>
            <a:endParaRPr lang="en-US" altLang="zh-CN">
              <a:latin typeface="Arial" panose="020B0604020202020204" pitchFamily="34" charset="0"/>
            </a:endParaRP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5"/>
          <p:cNvSpPr/>
          <p:nvPr/>
        </p:nvSpPr>
        <p:spPr>
          <a:xfrm>
            <a:off x="0" y="363538"/>
            <a:ext cx="11880850" cy="8318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zh-CN" altLang="en-US" sz="3200" b="1" dirty="0">
                <a:solidFill>
                  <a:schemeClr val="tx2"/>
                </a:solidFill>
                <a:latin typeface="Times New Roman" panose="02020603050405020304" pitchFamily="18" charset="0"/>
                <a:ea typeface="宋体" panose="02010600030101010101" pitchFamily="2" charset="-122"/>
                <a:sym typeface="宋体" panose="02010600030101010101" pitchFamily="2" charset="-122"/>
              </a:rPr>
              <a:t>　</a:t>
            </a:r>
            <a:r>
              <a:rPr lang="en-US" altLang="zh-CN" sz="4800" b="1" dirty="0">
                <a:solidFill>
                  <a:schemeClr val="tx2"/>
                </a:solidFill>
                <a:latin typeface="Times New Roman" panose="02020603050405020304" pitchFamily="18" charset="0"/>
              </a:rPr>
              <a:t>Activity 3. Consolidation and Extension</a:t>
            </a:r>
            <a:r>
              <a:rPr lang="zh-CN" altLang="en-US" sz="2800" b="1" dirty="0">
                <a:solidFill>
                  <a:schemeClr val="tx2"/>
                </a:solidFill>
                <a:latin typeface="Times New Roman" panose="02020603050405020304" pitchFamily="18" charset="0"/>
                <a:ea typeface="宋体" panose="02010600030101010101" pitchFamily="2" charset="-122"/>
              </a:rPr>
              <a:t>　</a:t>
            </a:r>
            <a:endParaRPr lang="zh-CN" altLang="en-US" sz="2800" b="1" dirty="0">
              <a:solidFill>
                <a:schemeClr val="tx2"/>
              </a:solidFill>
              <a:latin typeface="Times New Roman" panose="02020603050405020304" pitchFamily="18" charset="0"/>
              <a:ea typeface="宋体" panose="02010600030101010101" pitchFamily="2" charset="-122"/>
            </a:endParaRPr>
          </a:p>
        </p:txBody>
      </p:sp>
      <p:sp>
        <p:nvSpPr>
          <p:cNvPr id="73730" name="文本框 2"/>
          <p:cNvSpPr/>
          <p:nvPr/>
        </p:nvSpPr>
        <p:spPr>
          <a:xfrm>
            <a:off x="371475" y="1284288"/>
            <a:ext cx="10887075" cy="50165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25000"/>
              </a:lnSpc>
            </a:pPr>
            <a:r>
              <a:rPr lang="en-US" altLang="zh-CN" sz="3200" dirty="0">
                <a:latin typeface="Times New Roman" panose="02020603050405020304" pitchFamily="18" charset="0"/>
              </a:rPr>
              <a:t>1. Listen to the tape and read the story together.</a:t>
            </a:r>
            <a:endParaRPr lang="en-US" altLang="zh-CN" sz="3200" dirty="0">
              <a:latin typeface="Times New Roman" panose="02020603050405020304" pitchFamily="18" charset="0"/>
            </a:endParaRPr>
          </a:p>
          <a:p>
            <a:pPr marL="0" lvl="0" indent="0">
              <a:lnSpc>
                <a:spcPct val="125000"/>
              </a:lnSpc>
            </a:pPr>
            <a:r>
              <a:rPr lang="en-US" altLang="zh-CN" sz="3200" dirty="0">
                <a:latin typeface="Times New Roman" panose="02020603050405020304" pitchFamily="18" charset="0"/>
              </a:rPr>
              <a:t>2. Role-play the story in pairs.</a:t>
            </a:r>
            <a:endParaRPr lang="en-US" altLang="zh-CN" sz="3200" dirty="0">
              <a:latin typeface="Times New Roman" panose="02020603050405020304" pitchFamily="18" charset="0"/>
            </a:endParaRPr>
          </a:p>
          <a:p>
            <a:pPr marL="0" lvl="0" indent="0">
              <a:lnSpc>
                <a:spcPct val="125000"/>
              </a:lnSpc>
            </a:pPr>
            <a:r>
              <a:rPr lang="en-US" altLang="zh-CN" sz="3200" dirty="0">
                <a:latin typeface="Times New Roman" panose="02020603050405020304" pitchFamily="18" charset="0"/>
              </a:rPr>
              <a:t>3. Free talk: </a:t>
            </a:r>
            <a:r>
              <a:rPr lang="zh-CN" altLang="en-US" sz="3200" dirty="0">
                <a:latin typeface="Times New Roman" panose="02020603050405020304" pitchFamily="18" charset="0"/>
                <a:ea typeface="宋体" panose="02010600030101010101" pitchFamily="2" charset="-122"/>
              </a:rPr>
              <a:t>同学们自选动物头饰来扮演角色，表演对话，谈谈一周的活动情况。</a:t>
            </a:r>
            <a:endParaRPr lang="zh-CN" altLang="en-US" sz="3200" dirty="0">
              <a:latin typeface="Times New Roman" panose="02020603050405020304" pitchFamily="18" charset="0"/>
              <a:ea typeface="宋体" panose="02010600030101010101" pitchFamily="2" charset="-122"/>
            </a:endParaRPr>
          </a:p>
          <a:p>
            <a:pPr marL="0" lvl="0" indent="0">
              <a:lnSpc>
                <a:spcPct val="125000"/>
              </a:lnSpc>
            </a:pPr>
            <a:r>
              <a:rPr lang="en-US" altLang="zh-CN" sz="3200" dirty="0" err="1">
                <a:latin typeface="Times New Roman" panose="02020603050405020304" pitchFamily="18" charset="0"/>
              </a:rPr>
              <a:t>Eg</a:t>
            </a:r>
            <a:r>
              <a:rPr lang="en-US" altLang="zh-CN" sz="3200" dirty="0">
                <a:latin typeface="Times New Roman" panose="02020603050405020304" pitchFamily="18" charset="0"/>
              </a:rPr>
              <a:t>.</a:t>
            </a:r>
            <a:endParaRPr lang="en-US" altLang="zh-CN" sz="3200" dirty="0">
              <a:latin typeface="Times New Roman" panose="02020603050405020304" pitchFamily="18" charset="0"/>
            </a:endParaRPr>
          </a:p>
          <a:p>
            <a:pPr marL="0" lvl="0" indent="0">
              <a:lnSpc>
                <a:spcPct val="125000"/>
              </a:lnSpc>
            </a:pPr>
            <a:r>
              <a:rPr lang="en-US" altLang="zh-CN" sz="3200" dirty="0">
                <a:latin typeface="Times New Roman" panose="02020603050405020304" pitchFamily="18" charset="0"/>
              </a:rPr>
              <a:t>A: It's... now. ×××, I'm always very(happy/ busy/ boring)</a:t>
            </a:r>
            <a:endParaRPr lang="en-US" altLang="zh-CN" sz="3200" dirty="0">
              <a:latin typeface="Times New Roman" panose="02020603050405020304" pitchFamily="18" charset="0"/>
            </a:endParaRPr>
          </a:p>
          <a:p>
            <a:pPr marL="0" lvl="0" indent="0">
              <a:lnSpc>
                <a:spcPct val="125000"/>
              </a:lnSpc>
            </a:pPr>
            <a:r>
              <a:rPr lang="en-US" altLang="zh-CN" sz="3200" dirty="0">
                <a:latin typeface="Times New Roman" panose="02020603050405020304" pitchFamily="18" charset="0"/>
              </a:rPr>
              <a:t>B: What do you usually do on the weekend?</a:t>
            </a:r>
            <a:endParaRPr lang="en-US" altLang="zh-CN" sz="3200" dirty="0">
              <a:latin typeface="Times New Roman" panose="02020603050405020304" pitchFamily="18" charset="0"/>
            </a:endParaRPr>
          </a:p>
          <a:p>
            <a:pPr marL="0" lvl="0" indent="0">
              <a:lnSpc>
                <a:spcPct val="125000"/>
              </a:lnSpc>
            </a:pPr>
            <a:r>
              <a:rPr lang="en-US" altLang="zh-CN" sz="3200" dirty="0">
                <a:latin typeface="Times New Roman" panose="02020603050405020304" pitchFamily="18" charset="0"/>
              </a:rPr>
              <a:t>A: I usually... on…</a:t>
            </a:r>
            <a:endParaRPr lang="en-US" altLang="zh-CN" sz="3200" dirty="0">
              <a:latin typeface="Times New Roman" panose="02020603050405020304" pitchFamily="18" charset="0"/>
            </a:endParaRP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文本框 5"/>
          <p:cNvSpPr/>
          <p:nvPr/>
        </p:nvSpPr>
        <p:spPr>
          <a:xfrm>
            <a:off x="488950" y="579438"/>
            <a:ext cx="10904538" cy="8318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4800" b="1" dirty="0">
                <a:solidFill>
                  <a:schemeClr val="tx2"/>
                </a:solidFill>
                <a:latin typeface="Times New Roman" panose="02020603050405020304" pitchFamily="18" charset="0"/>
                <a:sym typeface="宋体" panose="02010600030101010101" pitchFamily="2" charset="-122"/>
              </a:rPr>
              <a:t>Activity4. Summing up</a:t>
            </a:r>
            <a:endParaRPr lang="en-US" altLang="zh-CN" sz="4800" b="1" dirty="0">
              <a:solidFill>
                <a:schemeClr val="tx2"/>
              </a:solidFill>
              <a:latin typeface="Times New Roman" panose="02020603050405020304" pitchFamily="18" charset="0"/>
              <a:sym typeface="宋体" panose="02010600030101010101" pitchFamily="2" charset="-122"/>
            </a:endParaRPr>
          </a:p>
        </p:txBody>
      </p:sp>
      <p:sp>
        <p:nvSpPr>
          <p:cNvPr id="74754" name="文本框 2"/>
          <p:cNvSpPr/>
          <p:nvPr/>
        </p:nvSpPr>
        <p:spPr>
          <a:xfrm>
            <a:off x="488950" y="1522413"/>
            <a:ext cx="10633075" cy="44307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b="1" dirty="0">
                <a:latin typeface="Times New Roman" panose="02020603050405020304" pitchFamily="18" charset="0"/>
              </a:rPr>
              <a:t>1. words:</a:t>
            </a:r>
            <a:endParaRPr lang="en-US" altLang="zh-CN" sz="3200" b="1" dirty="0">
              <a:latin typeface="Times New Roman" panose="02020603050405020304" pitchFamily="18" charset="0"/>
            </a:endParaRPr>
          </a:p>
          <a:p>
            <a:pPr marL="0" lvl="0" indent="0">
              <a:lnSpc>
                <a:spcPct val="150000"/>
              </a:lnSpc>
            </a:pPr>
            <a:r>
              <a:rPr lang="en-US" altLang="zh-CN" sz="3200" dirty="0">
                <a:latin typeface="Times New Roman" panose="02020603050405020304" pitchFamily="18" charset="0"/>
              </a:rPr>
              <a:t>clean, clock, class, clever, plate, eggplant, please, play</a:t>
            </a:r>
            <a:endParaRPr lang="en-US" altLang="zh-CN" sz="3200" dirty="0">
              <a:latin typeface="Times New Roman" panose="02020603050405020304" pitchFamily="18" charset="0"/>
            </a:endParaRPr>
          </a:p>
          <a:p>
            <a:pPr marL="0" lvl="0" indent="0">
              <a:lnSpc>
                <a:spcPct val="150000"/>
              </a:lnSpc>
            </a:pPr>
            <a:r>
              <a:rPr lang="en-US" altLang="zh-CN" sz="3200" b="1" dirty="0">
                <a:latin typeface="Times New Roman" panose="02020603050405020304" pitchFamily="18" charset="0"/>
              </a:rPr>
              <a:t>2. Sentences:</a:t>
            </a:r>
            <a:endParaRPr lang="en-US" altLang="zh-CN" sz="3200" b="1" dirty="0">
              <a:latin typeface="Times New Roman" panose="02020603050405020304" pitchFamily="18" charset="0"/>
            </a:endParaRPr>
          </a:p>
          <a:p>
            <a:pPr marL="0" lvl="0" indent="0">
              <a:lnSpc>
                <a:spcPct val="150000"/>
              </a:lnSpc>
            </a:pPr>
            <a:r>
              <a:rPr lang="en-US" altLang="zh-CN" sz="3200" dirty="0">
                <a:latin typeface="Times New Roman" panose="02020603050405020304" pitchFamily="18" charset="0"/>
              </a:rPr>
              <a:t>I often dry my nuts in the sun.</a:t>
            </a:r>
            <a:endParaRPr lang="en-US" altLang="zh-CN" sz="3200" dirty="0">
              <a:latin typeface="Times New Roman" panose="02020603050405020304" pitchFamily="18" charset="0"/>
            </a:endParaRPr>
          </a:p>
          <a:p>
            <a:pPr marL="0" lvl="0" indent="0">
              <a:lnSpc>
                <a:spcPct val="150000"/>
              </a:lnSpc>
            </a:pPr>
            <a:r>
              <a:rPr lang="en-US" altLang="zh-CN" sz="3200" dirty="0">
                <a:latin typeface="Times New Roman" panose="02020603050405020304" pitchFamily="18" charset="0"/>
              </a:rPr>
              <a:t>I have a show.</a:t>
            </a:r>
            <a:endParaRPr lang="en-US" altLang="zh-CN" sz="3200" dirty="0">
              <a:latin typeface="Times New Roman" panose="02020603050405020304" pitchFamily="18" charset="0"/>
            </a:endParaRPr>
          </a:p>
          <a:p>
            <a:pPr marL="0" lvl="0" indent="0">
              <a:lnSpc>
                <a:spcPct val="150000"/>
              </a:lnSpc>
            </a:pPr>
            <a:endParaRPr lang="en-US" altLang="zh-CN" sz="2800" dirty="0">
              <a:latin typeface="Times New Roman" panose="02020603050405020304" pitchFamily="18" charset="0"/>
            </a:endParaRP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文本框 5"/>
          <p:cNvSpPr txBox="1"/>
          <p:nvPr/>
        </p:nvSpPr>
        <p:spPr>
          <a:xfrm>
            <a:off x="0" y="691654"/>
            <a:ext cx="11880850" cy="830996"/>
          </a:xfrm>
          <a:prstGeom prst="rect">
            <a:avLst/>
          </a:prstGeom>
          <a:noFill/>
          <a:ln w="9525">
            <a:noFill/>
            <a:miter/>
          </a:ln>
        </p:spPr>
        <p:txBody>
          <a:bodyPr wrap="square">
            <a:spAutoFit/>
            <a:scene3d>
              <a:camera prst="orthographicFront"/>
              <a:lightRig rig="threePt" dir="t"/>
            </a:scene3d>
          </a:bodyPr>
          <a:lstStyle/>
          <a:p>
            <a:pPr marR="0" lvl="0" algn="ctr" defTabSz="914400" fontAlgn="base">
              <a:buClrTx/>
              <a:buSzTx/>
              <a:buFont typeface="Arial" panose="020B0604020202020204" pitchFamily="34" charset="0"/>
              <a:buNone/>
              <a:defRPr/>
            </a:pPr>
            <a:r>
              <a:rPr kumimoji="0" lang="en-US" altLang="zh-CN" sz="4800" b="1" strike="noStrike" kern="1200" cap="none" spc="0" normalizeH="0" baseline="0" noProof="1">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cs typeface="+mn-ea"/>
              </a:rPr>
              <a:t>Homework</a:t>
            </a:r>
            <a:endParaRPr kumimoji="0" lang="en-US" altLang="zh-CN" sz="4800" b="1" strike="noStrike" kern="1200" cap="none" spc="0" normalizeH="0" baseline="0" noProof="1">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cs typeface="+mn-cs"/>
            </a:endParaRPr>
          </a:p>
        </p:txBody>
      </p:sp>
      <p:sp>
        <p:nvSpPr>
          <p:cNvPr id="75778" name="文本框 1"/>
          <p:cNvSpPr/>
          <p:nvPr/>
        </p:nvSpPr>
        <p:spPr>
          <a:xfrm>
            <a:off x="825500" y="2082800"/>
            <a:ext cx="8978900" cy="221456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dirty="0">
                <a:latin typeface="Times New Roman" panose="02020603050405020304" pitchFamily="18" charset="0"/>
              </a:rPr>
              <a:t>1.</a:t>
            </a:r>
            <a:r>
              <a:rPr lang="zh-CN" altLang="en-US" sz="3200" dirty="0">
                <a:latin typeface="Times New Roman" panose="02020603050405020304" pitchFamily="18" charset="0"/>
                <a:ea typeface="宋体" panose="02010600030101010101" pitchFamily="2" charset="-122"/>
              </a:rPr>
              <a:t>听录音</a:t>
            </a:r>
            <a:r>
              <a:rPr lang="en-US" altLang="zh-CN" sz="3200" dirty="0">
                <a:latin typeface="Times New Roman" panose="02020603050405020304" pitchFamily="18" charset="0"/>
              </a:rPr>
              <a:t>,</a:t>
            </a:r>
            <a:r>
              <a:rPr lang="zh-CN" altLang="en-US" sz="3200" dirty="0">
                <a:latin typeface="Times New Roman" panose="02020603050405020304" pitchFamily="18" charset="0"/>
                <a:ea typeface="宋体" panose="02010600030101010101" pitchFamily="2" charset="-122"/>
              </a:rPr>
              <a:t>说唱歌谣。</a:t>
            </a:r>
            <a:endParaRPr lang="zh-CN" altLang="en-US" sz="3200" dirty="0">
              <a:latin typeface="Times New Roman" panose="02020603050405020304" pitchFamily="18" charset="0"/>
              <a:ea typeface="宋体" panose="02010600030101010101" pitchFamily="2" charset="-122"/>
            </a:endParaRPr>
          </a:p>
          <a:p>
            <a:pPr marL="0" lvl="0" indent="0">
              <a:lnSpc>
                <a:spcPct val="150000"/>
              </a:lnSpc>
            </a:pPr>
            <a:r>
              <a:rPr lang="en-US" altLang="zh-CN" sz="3200" dirty="0">
                <a:latin typeface="Times New Roman" panose="02020603050405020304" pitchFamily="18" charset="0"/>
              </a:rPr>
              <a:t>2.</a:t>
            </a:r>
            <a:r>
              <a:rPr lang="zh-CN" altLang="en-US" sz="3200" dirty="0">
                <a:latin typeface="Times New Roman" panose="02020603050405020304" pitchFamily="18" charset="0"/>
                <a:ea typeface="宋体" panose="02010600030101010101" pitchFamily="2" charset="-122"/>
              </a:rPr>
              <a:t>完成课堂检测中的相关习题。</a:t>
            </a:r>
            <a:endParaRPr lang="zh-CN" altLang="en-US" sz="3200" dirty="0">
              <a:latin typeface="Times New Roman" panose="02020603050405020304" pitchFamily="18" charset="0"/>
              <a:ea typeface="宋体" panose="02010600030101010101" pitchFamily="2" charset="-122"/>
            </a:endParaRPr>
          </a:p>
          <a:p>
            <a:pPr marL="0" lvl="0" indent="0">
              <a:lnSpc>
                <a:spcPct val="150000"/>
              </a:lnSpc>
            </a:pPr>
            <a:r>
              <a:rPr lang="en-US" altLang="zh-CN" sz="3200" dirty="0">
                <a:latin typeface="Times New Roman" panose="02020603050405020304" pitchFamily="18" charset="0"/>
              </a:rPr>
              <a:t>3. </a:t>
            </a:r>
            <a:r>
              <a:rPr lang="zh-CN" altLang="en-US" sz="3200" dirty="0">
                <a:latin typeface="Times New Roman" panose="02020603050405020304" pitchFamily="18" charset="0"/>
                <a:ea typeface="宋体" panose="02010600030101010101" pitchFamily="2" charset="-122"/>
              </a:rPr>
              <a:t>结合这个小故事创编一个新的对话。</a:t>
            </a:r>
            <a:endParaRPr lang="zh-CN" altLang="en-US" sz="3200" dirty="0">
              <a:latin typeface="Times New Roman" panose="02020603050405020304" pitchFamily="18" charset="0"/>
              <a:ea typeface="宋体" panose="02010600030101010101" pitchFamily="2" charset="-122"/>
            </a:endParaRP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2"/>
          <p:cNvSpPr/>
          <p:nvPr/>
        </p:nvSpPr>
        <p:spPr>
          <a:xfrm>
            <a:off x="1039813" y="573088"/>
            <a:ext cx="7999412" cy="6461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600" b="1" dirty="0">
                <a:latin typeface="Times New Roman" panose="02020603050405020304" pitchFamily="18" charset="0"/>
              </a:rPr>
              <a:t>2. Let's learn some words.</a:t>
            </a:r>
            <a:endParaRPr lang="en-US" altLang="zh-CN" sz="3600" b="1" dirty="0">
              <a:latin typeface="Times New Roman" panose="02020603050405020304" pitchFamily="18" charset="0"/>
            </a:endParaRPr>
          </a:p>
        </p:txBody>
      </p:sp>
      <p:pic>
        <p:nvPicPr>
          <p:cNvPr id="50178" name="图片 1"/>
          <p:cNvPicPr>
            <a:picLocks noChangeAspect="1"/>
          </p:cNvPicPr>
          <p:nvPr/>
        </p:nvPicPr>
        <p:blipFill>
          <a:blip r:embed="rId1"/>
          <a:stretch>
            <a:fillRect/>
          </a:stretch>
        </p:blipFill>
        <p:spPr>
          <a:xfrm>
            <a:off x="1039813" y="1898650"/>
            <a:ext cx="5735637" cy="2754313"/>
          </a:xfrm>
          <a:prstGeom prst="rect">
            <a:avLst/>
          </a:prstGeom>
          <a:noFill/>
          <a:ln>
            <a:noFill/>
            <a:miter lim="800000"/>
            <a:headEnd/>
            <a:tailEnd/>
          </a:ln>
        </p:spPr>
      </p:pic>
      <p:sp>
        <p:nvSpPr>
          <p:cNvPr id="50179" name="文本框 3"/>
          <p:cNvSpPr/>
          <p:nvPr/>
        </p:nvSpPr>
        <p:spPr>
          <a:xfrm>
            <a:off x="2455863" y="5251450"/>
            <a:ext cx="4319587"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clean</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图片 2"/>
          <p:cNvPicPr>
            <a:picLocks noChangeAspect="1"/>
          </p:cNvPicPr>
          <p:nvPr/>
        </p:nvPicPr>
        <p:blipFill>
          <a:blip r:embed="rId1"/>
          <a:stretch>
            <a:fillRect/>
          </a:stretch>
        </p:blipFill>
        <p:spPr>
          <a:xfrm>
            <a:off x="1525588" y="677863"/>
            <a:ext cx="2944812" cy="2279650"/>
          </a:xfrm>
          <a:prstGeom prst="rect">
            <a:avLst/>
          </a:prstGeom>
          <a:noFill/>
          <a:ln>
            <a:noFill/>
            <a:miter lim="800000"/>
            <a:headEnd/>
            <a:tailEnd/>
          </a:ln>
        </p:spPr>
      </p:pic>
      <p:pic>
        <p:nvPicPr>
          <p:cNvPr id="51202" name="图片 3"/>
          <p:cNvPicPr>
            <a:picLocks noChangeAspect="1"/>
          </p:cNvPicPr>
          <p:nvPr/>
        </p:nvPicPr>
        <p:blipFill>
          <a:blip r:embed="rId2"/>
          <a:stretch>
            <a:fillRect/>
          </a:stretch>
        </p:blipFill>
        <p:spPr>
          <a:xfrm>
            <a:off x="6918325" y="2200275"/>
            <a:ext cx="2970213" cy="2281238"/>
          </a:xfrm>
          <a:prstGeom prst="rect">
            <a:avLst/>
          </a:prstGeom>
          <a:noFill/>
          <a:ln>
            <a:noFill/>
            <a:miter lim="800000"/>
            <a:headEnd/>
            <a:tailEnd/>
          </a:ln>
        </p:spPr>
      </p:pic>
      <p:sp>
        <p:nvSpPr>
          <p:cNvPr id="51203" name="文本框 4"/>
          <p:cNvSpPr/>
          <p:nvPr/>
        </p:nvSpPr>
        <p:spPr>
          <a:xfrm>
            <a:off x="7607300" y="4481513"/>
            <a:ext cx="34925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class</a:t>
            </a:r>
            <a:endParaRPr lang="en-US" altLang="zh-CN" sz="3200">
              <a:latin typeface="Times New Roman" panose="02020603050405020304" pitchFamily="18" charset="0"/>
            </a:endParaRPr>
          </a:p>
        </p:txBody>
      </p:sp>
      <p:sp>
        <p:nvSpPr>
          <p:cNvPr id="51204" name="文本框 5"/>
          <p:cNvSpPr/>
          <p:nvPr/>
        </p:nvSpPr>
        <p:spPr>
          <a:xfrm>
            <a:off x="1897063" y="3295650"/>
            <a:ext cx="271145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clock</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1201"/>
                                        </p:tgtEl>
                                        <p:attrNameLst>
                                          <p:attrName>style.visibility</p:attrName>
                                        </p:attrNameLst>
                                      </p:cBhvr>
                                      <p:to>
                                        <p:strVal val="visible"/>
                                      </p:to>
                                    </p:set>
                                    <p:animEffect transition="in" filter="box(in)">
                                      <p:cBhvr>
                                        <p:cTn id="7" dur="500" fill="hold"/>
                                        <p:tgtEl>
                                          <p:spTgt spid="51201"/>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1204"/>
                                        </p:tgtEl>
                                        <p:attrNameLst>
                                          <p:attrName>style.visibility</p:attrName>
                                        </p:attrNameLst>
                                      </p:cBhvr>
                                      <p:to>
                                        <p:strVal val="visible"/>
                                      </p:to>
                                    </p:set>
                                    <p:animEffect transition="in" filter="box(in)">
                                      <p:cBhvr>
                                        <p:cTn id="10" dur="500" fill="hold"/>
                                        <p:tgtEl>
                                          <p:spTgt spid="5120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51202"/>
                                        </p:tgtEl>
                                        <p:attrNameLst>
                                          <p:attrName>style.visibility</p:attrName>
                                        </p:attrNameLst>
                                      </p:cBhvr>
                                      <p:to>
                                        <p:strVal val="visible"/>
                                      </p:to>
                                    </p:set>
                                    <p:animEffect transition="in" filter="diamond(in)">
                                      <p:cBhvr>
                                        <p:cTn id="15" dur="500" fill="hold"/>
                                        <p:tgtEl>
                                          <p:spTgt spid="51202"/>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51203"/>
                                        </p:tgtEl>
                                        <p:attrNameLst>
                                          <p:attrName>style.visibility</p:attrName>
                                        </p:attrNameLst>
                                      </p:cBhvr>
                                      <p:to>
                                        <p:strVal val="visible"/>
                                      </p:to>
                                    </p:set>
                                    <p:animEffect transition="in" filter="diamond(in)">
                                      <p:cBhvr>
                                        <p:cTn id="18" dur="500" fill="hold"/>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图片 1"/>
          <p:cNvPicPr>
            <a:picLocks noChangeAspect="1"/>
          </p:cNvPicPr>
          <p:nvPr/>
        </p:nvPicPr>
        <p:blipFill>
          <a:blip r:embed="rId1"/>
          <a:stretch>
            <a:fillRect/>
          </a:stretch>
        </p:blipFill>
        <p:spPr>
          <a:xfrm>
            <a:off x="1000125" y="731838"/>
            <a:ext cx="4303713" cy="2279650"/>
          </a:xfrm>
          <a:prstGeom prst="rect">
            <a:avLst/>
          </a:prstGeom>
          <a:noFill/>
          <a:ln>
            <a:noFill/>
            <a:miter lim="800000"/>
            <a:headEnd/>
            <a:tailEnd/>
          </a:ln>
        </p:spPr>
      </p:pic>
      <p:sp>
        <p:nvSpPr>
          <p:cNvPr id="52226" name="文本框 2"/>
          <p:cNvSpPr/>
          <p:nvPr/>
        </p:nvSpPr>
        <p:spPr>
          <a:xfrm>
            <a:off x="6992938" y="1260475"/>
            <a:ext cx="362585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clever</a:t>
            </a:r>
            <a:endParaRPr lang="en-US" altLang="zh-CN" sz="3200">
              <a:latin typeface="Times New Roman" panose="02020603050405020304" pitchFamily="18" charset="0"/>
            </a:endParaRPr>
          </a:p>
        </p:txBody>
      </p:sp>
      <p:pic>
        <p:nvPicPr>
          <p:cNvPr id="52227" name="图片 3"/>
          <p:cNvPicPr>
            <a:picLocks noGrp="1" noChangeAspect="1"/>
          </p:cNvPicPr>
          <p:nvPr/>
        </p:nvPicPr>
        <p:blipFill>
          <a:blip r:embed="rId2"/>
          <a:stretch>
            <a:fillRect/>
          </a:stretch>
        </p:blipFill>
        <p:spPr>
          <a:xfrm>
            <a:off x="5602288" y="3424238"/>
            <a:ext cx="5029200" cy="2551112"/>
          </a:xfrm>
          <a:prstGeom prst="rect">
            <a:avLst/>
          </a:prstGeom>
          <a:noFill/>
          <a:ln>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2225"/>
                                        </p:tgtEl>
                                        <p:attrNameLst>
                                          <p:attrName>style.visibility</p:attrName>
                                        </p:attrNameLst>
                                      </p:cBhvr>
                                      <p:to>
                                        <p:strVal val="visible"/>
                                      </p:to>
                                    </p:set>
                                    <p:animEffect transition="in" filter="wipe(down)">
                                      <p:cBhvr>
                                        <p:cTn id="7" dur="500" fill="hold"/>
                                        <p:tgtEl>
                                          <p:spTgt spid="522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2226"/>
                                        </p:tgtEl>
                                        <p:attrNameLst>
                                          <p:attrName>style.visibility</p:attrName>
                                        </p:attrNameLst>
                                      </p:cBhvr>
                                      <p:to>
                                        <p:strVal val="visible"/>
                                      </p:to>
                                    </p:set>
                                    <p:animEffect transition="in" filter="wipe(down)">
                                      <p:cBhvr>
                                        <p:cTn id="10" dur="500" fill="hold"/>
                                        <p:tgtEl>
                                          <p:spTgt spid="522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2227"/>
                                        </p:tgtEl>
                                        <p:attrNameLst>
                                          <p:attrName>style.visibility</p:attrName>
                                        </p:attrNameLst>
                                      </p:cBhvr>
                                      <p:to>
                                        <p:strVal val="visible"/>
                                      </p:to>
                                    </p:set>
                                    <p:animEffect transition="in" filter="wipe(down)">
                                      <p:cBhvr>
                                        <p:cTn id="15" dur="500" fill="hold"/>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1"/>
          <p:cNvPicPr>
            <a:picLocks noChangeAspect="1"/>
          </p:cNvPicPr>
          <p:nvPr/>
        </p:nvPicPr>
        <p:blipFill>
          <a:blip r:embed="rId1"/>
          <a:stretch>
            <a:fillRect/>
          </a:stretch>
        </p:blipFill>
        <p:spPr>
          <a:xfrm>
            <a:off x="1427163" y="1071563"/>
            <a:ext cx="3843337" cy="2281237"/>
          </a:xfrm>
          <a:prstGeom prst="rect">
            <a:avLst/>
          </a:prstGeom>
          <a:noFill/>
          <a:ln>
            <a:noFill/>
            <a:miter lim="800000"/>
            <a:headEnd/>
            <a:tailEnd/>
          </a:ln>
        </p:spPr>
      </p:pic>
      <p:pic>
        <p:nvPicPr>
          <p:cNvPr id="53250" name="图片 2"/>
          <p:cNvPicPr>
            <a:picLocks noChangeAspect="1"/>
          </p:cNvPicPr>
          <p:nvPr/>
        </p:nvPicPr>
        <p:blipFill>
          <a:blip r:embed="rId2"/>
          <a:stretch>
            <a:fillRect/>
          </a:stretch>
        </p:blipFill>
        <p:spPr>
          <a:xfrm>
            <a:off x="6565900" y="3829050"/>
            <a:ext cx="3228975" cy="2279650"/>
          </a:xfrm>
          <a:prstGeom prst="rect">
            <a:avLst/>
          </a:prstGeom>
          <a:noFill/>
          <a:ln>
            <a:noFill/>
            <a:miter lim="800000"/>
            <a:headEnd/>
            <a:tailEnd/>
          </a:ln>
        </p:spPr>
      </p:pic>
      <p:sp>
        <p:nvSpPr>
          <p:cNvPr id="53251" name="文本框 3"/>
          <p:cNvSpPr/>
          <p:nvPr/>
        </p:nvSpPr>
        <p:spPr>
          <a:xfrm>
            <a:off x="1893888" y="4621213"/>
            <a:ext cx="376555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please</a:t>
            </a:r>
            <a:endParaRPr lang="en-US" altLang="zh-CN" sz="3200">
              <a:latin typeface="Times New Roman" panose="02020603050405020304" pitchFamily="18" charset="0"/>
            </a:endParaRPr>
          </a:p>
        </p:txBody>
      </p:sp>
      <p:sp>
        <p:nvSpPr>
          <p:cNvPr id="53252" name="文本框 3"/>
          <p:cNvSpPr/>
          <p:nvPr/>
        </p:nvSpPr>
        <p:spPr>
          <a:xfrm>
            <a:off x="5580063" y="1908175"/>
            <a:ext cx="3767137"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200">
                <a:latin typeface="Times New Roman" panose="02020603050405020304" pitchFamily="18" charset="0"/>
              </a:rPr>
              <a:t>elephant</a:t>
            </a:r>
            <a:endParaRPr lang="en-US" altLang="zh-CN" sz="320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3249"/>
                                        </p:tgtEl>
                                        <p:attrNameLst>
                                          <p:attrName>style.visibility</p:attrName>
                                        </p:attrNameLst>
                                      </p:cBhvr>
                                      <p:to>
                                        <p:strVal val="visible"/>
                                      </p:to>
                                    </p:set>
                                    <p:animEffect transition="in" filter="diamond(in)">
                                      <p:cBhvr>
                                        <p:cTn id="7" dur="500" fill="hold"/>
                                        <p:tgtEl>
                                          <p:spTgt spid="53249"/>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3252"/>
                                        </p:tgtEl>
                                        <p:attrNameLst>
                                          <p:attrName>style.visibility</p:attrName>
                                        </p:attrNameLst>
                                      </p:cBhvr>
                                      <p:to>
                                        <p:strVal val="visible"/>
                                      </p:to>
                                    </p:set>
                                    <p:animEffect transition="in" filter="diamond(in)">
                                      <p:cBhvr>
                                        <p:cTn id="10" dur="500" fill="hold"/>
                                        <p:tgtEl>
                                          <p:spTgt spid="53252"/>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53251"/>
                                        </p:tgtEl>
                                        <p:attrNameLst>
                                          <p:attrName>style.visibility</p:attrName>
                                        </p:attrNameLst>
                                      </p:cBhvr>
                                      <p:to>
                                        <p:strVal val="visible"/>
                                      </p:to>
                                    </p:set>
                                    <p:animEffect transition="in" filter="checkerboard(across)">
                                      <p:cBhvr>
                                        <p:cTn id="15" dur="500" fill="hold"/>
                                        <p:tgtEl>
                                          <p:spTgt spid="53251"/>
                                        </p:tgtEl>
                                      </p:cBhvr>
                                    </p:animEffect>
                                  </p:childTnLst>
                                </p:cTn>
                              </p:par>
                              <p:par>
                                <p:cTn id="16" presetID="5" presetClass="entr" presetSubtype="10" fill="hold" nodeType="withEffect">
                                  <p:stCondLst>
                                    <p:cond delay="0"/>
                                  </p:stCondLst>
                                  <p:childTnLst>
                                    <p:set>
                                      <p:cBhvr>
                                        <p:cTn id="17" dur="1" fill="hold">
                                          <p:stCondLst>
                                            <p:cond delay="0"/>
                                          </p:stCondLst>
                                        </p:cTn>
                                        <p:tgtEl>
                                          <p:spTgt spid="53250"/>
                                        </p:tgtEl>
                                        <p:attrNameLst>
                                          <p:attrName>style.visibility</p:attrName>
                                        </p:attrNameLst>
                                      </p:cBhvr>
                                      <p:to>
                                        <p:strVal val="visible"/>
                                      </p:to>
                                    </p:set>
                                    <p:animEffect transition="in" filter="checkerboard(across)">
                                      <p:cBhvr>
                                        <p:cTn id="18" dur="500" fill="hold"/>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图片 1"/>
          <p:cNvPicPr>
            <a:picLocks noChangeAspect="1"/>
          </p:cNvPicPr>
          <p:nvPr/>
        </p:nvPicPr>
        <p:blipFill>
          <a:blip r:embed="rId1"/>
          <a:stretch>
            <a:fillRect/>
          </a:stretch>
        </p:blipFill>
        <p:spPr>
          <a:xfrm>
            <a:off x="3981450" y="1204913"/>
            <a:ext cx="3475038" cy="3798887"/>
          </a:xfrm>
          <a:prstGeom prst="rect">
            <a:avLst/>
          </a:prstGeom>
          <a:noFill/>
          <a:ln>
            <a:noFill/>
            <a:miter lim="800000"/>
            <a:headEnd/>
            <a:tailEnd/>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4273"/>
                                        </p:tgtEl>
                                        <p:attrNameLst>
                                          <p:attrName>style.visibility</p:attrName>
                                        </p:attrNameLst>
                                      </p:cBhvr>
                                      <p:to>
                                        <p:strVal val="visible"/>
                                      </p:to>
                                    </p:set>
                                    <p:animEffect transition="in" filter="checkerboard(across)">
                                      <p:cBhvr>
                                        <p:cTn id="7" dur="500" fill="hold"/>
                                        <p:tgtEl>
                                          <p:spTgt spid="54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文本框 2"/>
          <p:cNvSpPr/>
          <p:nvPr/>
        </p:nvSpPr>
        <p:spPr>
          <a:xfrm>
            <a:off x="303213" y="87313"/>
            <a:ext cx="10888662" cy="6461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3600" b="1" dirty="0">
                <a:latin typeface="Times New Roman" panose="02020603050405020304" pitchFamily="18" charset="0"/>
              </a:rPr>
              <a:t>3. </a:t>
            </a:r>
            <a:r>
              <a:rPr lang="zh-CN" altLang="en-US" sz="3600" b="1" dirty="0">
                <a:latin typeface="Times New Roman" panose="02020603050405020304" pitchFamily="18" charset="0"/>
                <a:ea typeface="宋体" panose="02010600030101010101" pitchFamily="2" charset="-122"/>
              </a:rPr>
              <a:t>听录音，跟唱歌谣。</a:t>
            </a:r>
            <a:r>
              <a:rPr lang="en-US" altLang="zh-CN" sz="3600" dirty="0">
                <a:latin typeface="宋体" panose="02010600030101010101" pitchFamily="2" charset="-122"/>
              </a:rPr>
              <a:t>(</a:t>
            </a:r>
            <a:r>
              <a:rPr lang="zh-CN" altLang="en-US" sz="3600" dirty="0">
                <a:latin typeface="宋体" panose="02010600030101010101" pitchFamily="2" charset="-122"/>
                <a:ea typeface="宋体" panose="02010600030101010101" pitchFamily="2" charset="-122"/>
              </a:rPr>
              <a:t>探究学习第</a:t>
            </a:r>
            <a:r>
              <a:rPr lang="en-US" altLang="zh-CN" sz="3600" dirty="0">
                <a:latin typeface="宋体" panose="02010600030101010101" pitchFamily="2" charset="-122"/>
              </a:rPr>
              <a:t>1</a:t>
            </a:r>
            <a:r>
              <a:rPr lang="zh-CN" altLang="en-US" sz="3600" dirty="0">
                <a:latin typeface="宋体" panose="02010600030101010101" pitchFamily="2" charset="-122"/>
                <a:ea typeface="宋体" panose="02010600030101010101" pitchFamily="2" charset="-122"/>
              </a:rPr>
              <a:t>题</a:t>
            </a:r>
            <a:r>
              <a:rPr lang="en-US" altLang="zh-CN" sz="3600" dirty="0">
                <a:latin typeface="宋体" panose="02010600030101010101" pitchFamily="2" charset="-122"/>
              </a:rPr>
              <a:t>)</a:t>
            </a:r>
            <a:endParaRPr lang="en-US" altLang="zh-CN" sz="3600" dirty="0">
              <a:latin typeface="宋体" panose="02010600030101010101" pitchFamily="2" charset="-122"/>
            </a:endParaRPr>
          </a:p>
        </p:txBody>
      </p:sp>
      <p:sp>
        <p:nvSpPr>
          <p:cNvPr id="55298" name="文本框 1"/>
          <p:cNvSpPr/>
          <p:nvPr/>
        </p:nvSpPr>
        <p:spPr>
          <a:xfrm>
            <a:off x="792163" y="684213"/>
            <a:ext cx="10298112" cy="59626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25000"/>
              </a:lnSpc>
            </a:pPr>
            <a:r>
              <a:rPr lang="en-US" altLang="zh-CN" sz="2800" dirty="0">
                <a:latin typeface="Times New Roman" panose="02020603050405020304" pitchFamily="18" charset="0"/>
              </a:rPr>
              <a:t>clean, clean, </a:t>
            </a:r>
            <a:r>
              <a:rPr lang="zh-CN" altLang="en-US" sz="2800" dirty="0">
                <a:latin typeface="Times New Roman" panose="02020603050405020304" pitchFamily="18" charset="0"/>
                <a:ea typeface="宋体" panose="02010600030101010101" pitchFamily="2" charset="-122"/>
              </a:rPr>
              <a:t>干净的；</a:t>
            </a:r>
            <a:r>
              <a:rPr lang="en-US" altLang="zh-CN" sz="2800" dirty="0">
                <a:latin typeface="Times New Roman" panose="02020603050405020304" pitchFamily="18" charset="0"/>
              </a:rPr>
              <a:t> </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clock, clock, </a:t>
            </a:r>
            <a:r>
              <a:rPr lang="zh-CN" altLang="en-US" sz="2800" dirty="0">
                <a:latin typeface="Times New Roman" panose="02020603050405020304" pitchFamily="18" charset="0"/>
                <a:ea typeface="宋体" panose="02010600030101010101" pitchFamily="2" charset="-122"/>
              </a:rPr>
              <a:t>是钟表；</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class, class, </a:t>
            </a:r>
            <a:r>
              <a:rPr lang="zh-CN" altLang="en-US" sz="2800" dirty="0">
                <a:latin typeface="Times New Roman" panose="02020603050405020304" pitchFamily="18" charset="0"/>
                <a:ea typeface="宋体" panose="02010600030101010101" pitchFamily="2" charset="-122"/>
              </a:rPr>
              <a:t>班级，课；</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clever, clever, </a:t>
            </a:r>
            <a:r>
              <a:rPr lang="zh-CN" altLang="en-US" sz="2800" dirty="0">
                <a:latin typeface="Times New Roman" panose="02020603050405020304" pitchFamily="18" charset="0"/>
                <a:ea typeface="宋体" panose="02010600030101010101" pitchFamily="2" charset="-122"/>
              </a:rPr>
              <a:t>聪明的；</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plate, plate, </a:t>
            </a:r>
            <a:r>
              <a:rPr lang="zh-CN" altLang="en-US" sz="2800" dirty="0">
                <a:latin typeface="Times New Roman" panose="02020603050405020304" pitchFamily="18" charset="0"/>
                <a:ea typeface="宋体" panose="02010600030101010101" pitchFamily="2" charset="-122"/>
              </a:rPr>
              <a:t>是盘子；</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eggplant, eggplant, </a:t>
            </a:r>
            <a:r>
              <a:rPr lang="zh-CN" altLang="en-US" sz="2800" dirty="0">
                <a:latin typeface="Times New Roman" panose="02020603050405020304" pitchFamily="18" charset="0"/>
                <a:ea typeface="宋体" panose="02010600030101010101" pitchFamily="2" charset="-122"/>
              </a:rPr>
              <a:t>是茄子；</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please, please, </a:t>
            </a:r>
            <a:r>
              <a:rPr lang="zh-CN" altLang="en-US" sz="2800" dirty="0">
                <a:latin typeface="Times New Roman" panose="02020603050405020304" pitchFamily="18" charset="0"/>
                <a:ea typeface="宋体" panose="02010600030101010101" pitchFamily="2" charset="-122"/>
              </a:rPr>
              <a:t>请，请，请；</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play, play, </a:t>
            </a:r>
            <a:r>
              <a:rPr lang="zh-CN" altLang="en-US" sz="2800" dirty="0">
                <a:latin typeface="Times New Roman" panose="02020603050405020304" pitchFamily="18" charset="0"/>
                <a:ea typeface="宋体" panose="02010600030101010101" pitchFamily="2" charset="-122"/>
              </a:rPr>
              <a:t>玩和打；</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zh-CN" altLang="en-US" sz="2800" dirty="0">
                <a:latin typeface="Times New Roman" panose="02020603050405020304" pitchFamily="18" charset="0"/>
                <a:ea typeface="宋体" panose="02010600030101010101" pitchFamily="2" charset="-122"/>
              </a:rPr>
              <a:t>要想读的很顺口，那就来 </a:t>
            </a:r>
            <a:r>
              <a:rPr lang="en-US" altLang="zh-CN" sz="2800" dirty="0">
                <a:latin typeface="Times New Roman" panose="02020603050405020304" pitchFamily="18" charset="0"/>
              </a:rPr>
              <a:t>bingo </a:t>
            </a:r>
            <a:r>
              <a:rPr lang="zh-CN" altLang="en-US" sz="2800" dirty="0">
                <a:latin typeface="Times New Roman" panose="02020603050405020304" pitchFamily="18" charset="0"/>
                <a:ea typeface="宋体" panose="02010600030101010101" pitchFamily="2" charset="-122"/>
              </a:rPr>
              <a:t>说；</a:t>
            </a:r>
            <a:endParaRPr lang="zh-CN" altLang="en-US" sz="2800" dirty="0">
              <a:latin typeface="Times New Roman" panose="02020603050405020304" pitchFamily="18" charset="0"/>
              <a:ea typeface="宋体" panose="02010600030101010101" pitchFamily="2" charset="-122"/>
            </a:endParaRPr>
          </a:p>
          <a:p>
            <a:pPr marL="0" lvl="0" indent="0">
              <a:lnSpc>
                <a:spcPct val="125000"/>
              </a:lnSpc>
            </a:pPr>
            <a:r>
              <a:rPr lang="en-US" altLang="zh-CN" sz="2800" dirty="0">
                <a:latin typeface="Times New Roman" panose="02020603050405020304" pitchFamily="18" charset="0"/>
              </a:rPr>
              <a:t>clean, clock, class, clever </a:t>
            </a:r>
            <a:r>
              <a:rPr lang="zh-CN" altLang="en-US" sz="2800" dirty="0">
                <a:latin typeface="Times New Roman" panose="02020603050405020304" pitchFamily="18" charset="0"/>
                <a:ea typeface="宋体" panose="02010600030101010101" pitchFamily="2" charset="-122"/>
              </a:rPr>
              <a:t>说 </a:t>
            </a:r>
            <a:r>
              <a:rPr lang="en-US" altLang="zh-CN" sz="2800" dirty="0">
                <a:latin typeface="Times New Roman" panose="02020603050405020304" pitchFamily="18" charset="0"/>
              </a:rPr>
              <a:t>bingo!</a:t>
            </a:r>
            <a:endParaRPr lang="en-US" altLang="zh-CN" sz="2800" dirty="0">
              <a:latin typeface="Times New Roman" panose="02020603050405020304" pitchFamily="18" charset="0"/>
            </a:endParaRPr>
          </a:p>
          <a:p>
            <a:pPr marL="0" lvl="0" indent="0">
              <a:lnSpc>
                <a:spcPct val="125000"/>
              </a:lnSpc>
            </a:pPr>
            <a:r>
              <a:rPr lang="en-US" altLang="zh-CN" sz="2800" dirty="0">
                <a:latin typeface="Times New Roman" panose="02020603050405020304" pitchFamily="18" charset="0"/>
              </a:rPr>
              <a:t>Plate, eggplant, please, play </a:t>
            </a:r>
            <a:r>
              <a:rPr lang="zh-CN" altLang="en-US" sz="2800" dirty="0">
                <a:latin typeface="Times New Roman" panose="02020603050405020304" pitchFamily="18" charset="0"/>
                <a:ea typeface="宋体" panose="02010600030101010101" pitchFamily="2" charset="-122"/>
              </a:rPr>
              <a:t>说</a:t>
            </a:r>
            <a:r>
              <a:rPr lang="en-US" altLang="zh-CN" sz="2800" dirty="0">
                <a:latin typeface="Times New Roman" panose="02020603050405020304" pitchFamily="18" charset="0"/>
              </a:rPr>
              <a:t>bingo!</a:t>
            </a:r>
            <a:endParaRPr lang="en-US" altLang="zh-CN" sz="2800" dirty="0">
              <a:latin typeface="Times New Roman" panose="02020603050405020304" pitchFamily="18" charset="0"/>
            </a:endParaRP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2"/>
          <p:cNvSpPr/>
          <p:nvPr/>
        </p:nvSpPr>
        <p:spPr>
          <a:xfrm>
            <a:off x="900113" y="612775"/>
            <a:ext cx="9972675" cy="83026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gn="ctr"/>
            <a:r>
              <a:rPr lang="en-US" altLang="zh-CN" sz="4800" b="1" dirty="0">
                <a:solidFill>
                  <a:schemeClr val="tx2"/>
                </a:solidFill>
                <a:latin typeface="Times New Roman" panose="02020603050405020304" pitchFamily="18" charset="0"/>
              </a:rPr>
              <a:t>Activity 1. Preview</a:t>
            </a:r>
            <a:endParaRPr lang="en-US" altLang="zh-CN" sz="4800" b="1" dirty="0">
              <a:solidFill>
                <a:schemeClr val="tx2"/>
              </a:solidFill>
              <a:latin typeface="Times New Roman" panose="02020603050405020304" pitchFamily="18" charset="0"/>
            </a:endParaRPr>
          </a:p>
        </p:txBody>
      </p:sp>
      <p:sp>
        <p:nvSpPr>
          <p:cNvPr id="56322" name="文本框 5"/>
          <p:cNvSpPr/>
          <p:nvPr/>
        </p:nvSpPr>
        <p:spPr>
          <a:xfrm>
            <a:off x="887413" y="1768475"/>
            <a:ext cx="10594975" cy="23082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panose="020B0604020202020204" pitchFamily="34" charset="0"/>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en-US" altLang="zh-CN" sz="3200" b="1" dirty="0">
                <a:latin typeface="Times New Roman" panose="02020603050405020304" pitchFamily="18" charset="0"/>
              </a:rPr>
              <a:t>1. </a:t>
            </a:r>
            <a:r>
              <a:rPr lang="zh-CN" altLang="en-US" sz="3200" b="1" dirty="0">
                <a:latin typeface="Times New Roman" panose="02020603050405020304" pitchFamily="18" charset="0"/>
                <a:ea typeface="宋体" panose="02010600030101010101" pitchFamily="2" charset="-122"/>
              </a:rPr>
              <a:t>自主学习</a:t>
            </a:r>
            <a:endParaRPr lang="zh-CN" altLang="en-US" sz="3200" b="1" dirty="0">
              <a:latin typeface="Times New Roman" panose="02020603050405020304" pitchFamily="18" charset="0"/>
              <a:ea typeface="宋体" panose="02010600030101010101" pitchFamily="2" charset="-122"/>
            </a:endParaRPr>
          </a:p>
          <a:p>
            <a:pPr marL="0" lvl="0" indent="0">
              <a:lnSpc>
                <a:spcPct val="150000"/>
              </a:lnSpc>
            </a:pPr>
            <a:r>
              <a:rPr lang="zh-CN" altLang="en-US" sz="3200" dirty="0">
                <a:latin typeface="Times New Roman" panose="02020603050405020304" pitchFamily="18" charset="0"/>
                <a:ea typeface="宋体" panose="02010600030101010101" pitchFamily="2" charset="-122"/>
              </a:rPr>
              <a:t>活动规则：大家分成小组，并且每一组任命一名组长来组织本组有序高效地完成自主学习部分的内容</a:t>
            </a:r>
            <a:endParaRPr lang="zh-CN" altLang="en-US" sz="3200" dirty="0">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checkerboard(across)">
                                      <p:cBhvr>
                                        <p:cTn id="7" dur="500" fill="hold"/>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tags/tag1.xml><?xml version="1.0" encoding="utf-8"?>
<p:tagLst xmlns:p="http://schemas.openxmlformats.org/presentationml/2006/main">
  <p:tag name="KSO_WM_TEMPLATE_CATEGORY" val="custom"/>
  <p:tag name="KSO_WM_TEMPLATE_INDEX" val="247"/>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KSO_WPP_MARK_KEY" val="ec214789-4962-4906-abba-45aba567a521"/>
  <p:tag name="COMMONDATA" val="eyJoZGlkIjoiNTEwZDYwYjA4ODUyYzA2MmI0M2EzZjhhMWY0NWI4YWEifQ=="/>
</p:tagLst>
</file>

<file path=ppt/theme/theme1.xml><?xml version="1.0" encoding="utf-8"?>
<a:theme xmlns:a="http://schemas.openxmlformats.org/drawingml/2006/main" name="第一PPT模板网-WWW.1PPT.COM">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2440</Words>
  <Application>WPS 演示</Application>
  <PresentationFormat>自定义</PresentationFormat>
  <Paragraphs>223</Paragraphs>
  <Slides>28</Slides>
  <Notes>0</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Arial</vt:lpstr>
      <vt:lpstr>宋体</vt:lpstr>
      <vt:lpstr>Wingdings</vt:lpstr>
      <vt:lpstr>Calibri</vt:lpstr>
      <vt:lpstr>Calibri</vt:lpstr>
      <vt:lpstr>Times New Roman</vt:lpstr>
      <vt:lpstr>微软雅黑</vt:lpstr>
      <vt:lpstr>Arial Unicode MS</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cp:lastPrinted>2021-02-08T14:59:00Z</cp:lastPrinted>
  <dcterms:created xsi:type="dcterms:W3CDTF">2021-02-08T14:59:00Z</dcterms:created>
  <dcterms:modified xsi:type="dcterms:W3CDTF">2023-02-25T05:45:56Z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306DA8566C4B4BF5B0D1007F7B2D5347</vt:lpwstr>
  </property>
  <property fmtid="{D5CDD505-2E9C-101B-9397-08002B2CF9AE}" pid="7" name="KSOProductBuildVer">
    <vt:lpwstr>2052-11.1.0.13703</vt:lpwstr>
  </property>
</Properties>
</file>