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9" r:id="rId4"/>
    <p:sldId id="262" r:id="rId6"/>
    <p:sldId id="263" r:id="rId7"/>
    <p:sldId id="264" r:id="rId8"/>
    <p:sldId id="278" r:id="rId9"/>
    <p:sldId id="279" r:id="rId10"/>
    <p:sldId id="297" r:id="rId11"/>
    <p:sldId id="267" r:id="rId12"/>
    <p:sldId id="298" r:id="rId13"/>
    <p:sldId id="299" r:id="rId14"/>
    <p:sldId id="300" r:id="rId15"/>
    <p:sldId id="269" r:id="rId16"/>
    <p:sldId id="294" r:id="rId17"/>
  </p:sldIdLst>
  <p:sldSz cx="11880850" cy="6840220"/>
  <p:notesSz cx="6858000" cy="9144000"/>
  <p:custDataLst>
    <p:tags r:id="rId21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1pPr>
    <a:lvl2pPr marL="448945" indent="825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2pPr>
    <a:lvl3pPr marL="898525" indent="1587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3pPr>
    <a:lvl4pPr marL="1348105" indent="2349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4pPr>
    <a:lvl5pPr marL="1797050" indent="3175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450" y="-102"/>
      </p:cViewPr>
      <p:guideLst>
        <p:guide orient="horz" pos="2154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en-US"/>
            </a:defPPr>
            <a:lvl1pPr marL="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273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0546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819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1092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6365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1638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6911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2184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fontAlgn="base"/>
            <a:endParaRPr lang="zh-CN" altLang="en-US" sz="1200"/>
          </a:p>
        </p:txBody>
      </p:sp>
      <p:sp>
        <p:nvSpPr>
          <p:cNvPr id="25603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+mn-lt"/>
                <a:ea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 defTabSz="914400" fontAlgn="base"/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5605" name="备注占位符 4"/>
          <p:cNvSpPr>
            <a:spLocks noGrp="1" noChangeArrowheads="1"/>
          </p:cNvSpPr>
          <p:nvPr>
            <p:ph type="body" sz="quarter" idx="2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numCol="1" anchor="t" anchorCtr="0" compatLnSpc="1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48945" lvl="1" indent="0" defTabSz="914400"/>
            <a:r>
              <a:t>第二级</a:t>
            </a:r>
          </a:p>
          <a:p>
            <a:pPr marL="898525" lvl="2" indent="0" defTabSz="914400"/>
            <a:r>
              <a:t>第三级</a:t>
            </a:r>
          </a:p>
          <a:p>
            <a:pPr marL="1348105" lvl="3" indent="0" defTabSz="914400"/>
            <a:r>
              <a:t>第四级</a:t>
            </a:r>
          </a:p>
          <a:p>
            <a:pPr marL="1797050" lvl="4" indent="0" defTabSz="914400"/>
            <a:r>
              <a:t>第五级</a:t>
            </a:r>
          </a:p>
        </p:txBody>
      </p:sp>
      <p:sp>
        <p:nvSpPr>
          <p:cNvPr id="25606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 fontAlgn="base"/>
            <a:endParaRPr lang="zh-CN" altLang="en-US" sz="1200"/>
          </a:p>
        </p:txBody>
      </p:sp>
      <p:sp>
        <p:nvSpPr>
          <p:cNvPr id="25607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0C6817E5-9301-47A0-AE67-3527EF1EA93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28674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78435" y="2520865"/>
            <a:ext cx="6668946" cy="1105877"/>
          </a:xfrm>
        </p:spPr>
        <p:txBody>
          <a:bodyPr anchor="b"/>
          <a:lstStyle>
            <a:lvl1pPr algn="ctr">
              <a:defRPr sz="2800">
                <a:solidFill>
                  <a:srgbClr val="853689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64403" y="3903236"/>
            <a:ext cx="6686486" cy="619120"/>
          </a:xfrm>
        </p:spPr>
        <p:txBody>
          <a:bodyPr anchor="ctr" anchorCtr="0"/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337185" indent="0" algn="ctr">
              <a:buNone/>
              <a:defRPr sz="1500"/>
            </a:lvl2pPr>
            <a:lvl3pPr marL="673735" indent="0" algn="ctr">
              <a:buNone/>
              <a:defRPr sz="1300"/>
            </a:lvl3pPr>
            <a:lvl4pPr marL="1010920" indent="0" algn="ctr">
              <a:buNone/>
              <a:defRPr sz="1200"/>
            </a:lvl4pPr>
            <a:lvl5pPr marL="1348105" indent="0" algn="ctr">
              <a:buNone/>
              <a:defRPr sz="1200"/>
            </a:lvl5pPr>
            <a:lvl6pPr marL="1684655" indent="0" algn="ctr">
              <a:buNone/>
              <a:defRPr sz="1200"/>
            </a:lvl6pPr>
            <a:lvl7pPr marL="2021840" indent="0" algn="ctr">
              <a:buNone/>
              <a:defRPr sz="1200"/>
            </a:lvl7pPr>
            <a:lvl8pPr marL="2359025" indent="0" algn="ctr">
              <a:buNone/>
              <a:defRPr sz="1200"/>
            </a:lvl8pPr>
            <a:lvl9pPr marL="2695575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6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307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307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C14A4DC2-53B9-4ADC-943A-989CC65C782C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512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512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958E7AC4-38B9-484F-9296-9FEBA31D803C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816809" y="1241434"/>
            <a:ext cx="4950354" cy="4919804"/>
          </a:xfr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099932" y="1241434"/>
            <a:ext cx="4964110" cy="4919804"/>
          </a:xfr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17563" y="166688"/>
            <a:ext cx="10245725" cy="835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147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614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614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603A49E6-76ED-438E-8990-85B1DEF39939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4197"/>
            <a:ext cx="10247233" cy="1322188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8357" y="1676882"/>
            <a:ext cx="5026156" cy="8218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337185" indent="0">
              <a:buNone/>
              <a:defRPr sz="1500" b="1"/>
            </a:lvl2pPr>
            <a:lvl3pPr marL="673735" indent="0">
              <a:buNone/>
              <a:defRPr sz="1300" b="1"/>
            </a:lvl3pPr>
            <a:lvl4pPr marL="1010920" indent="0">
              <a:buNone/>
              <a:defRPr sz="1200" b="1"/>
            </a:lvl4pPr>
            <a:lvl5pPr marL="1348105" indent="0">
              <a:buNone/>
              <a:defRPr sz="1200" b="1"/>
            </a:lvl5pPr>
            <a:lvl6pPr marL="1684655" indent="0">
              <a:buNone/>
              <a:defRPr sz="1200" b="1"/>
            </a:lvl6pPr>
            <a:lvl7pPr marL="2021840" indent="0">
              <a:buNone/>
              <a:defRPr sz="1200" b="1"/>
            </a:lvl7pPr>
            <a:lvl8pPr marL="2359025" indent="0">
              <a:buNone/>
              <a:defRPr sz="1200" b="1"/>
            </a:lvl8pPr>
            <a:lvl9pPr marL="269557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18357" y="2498697"/>
            <a:ext cx="5026156" cy="3675206"/>
          </a:xfrm>
        </p:spPr>
        <p:txBody>
          <a:bodyPr/>
          <a:lstStyle>
            <a:lvl1pPr marL="337185" indent="-337185">
              <a:buFont typeface="Arial" panose="020B0604020202020204" pitchFamily="34" charset="0"/>
              <a:buChar char="•"/>
              <a:defRPr/>
            </a:lvl1pPr>
            <a:lvl2pPr marL="673735" indent="-337185">
              <a:buClrTx/>
              <a:buFont typeface="Arial" panose="020B0604020202020204" pitchFamily="34" charset="0"/>
              <a:buChar char="•"/>
              <a:defRPr sz="2000"/>
            </a:lvl2pPr>
            <a:lvl3pPr marL="955040" indent="-280670">
              <a:buFont typeface="Arial" panose="020B0604020202020204" pitchFamily="34" charset="0"/>
              <a:buChar char="•"/>
              <a:defRPr/>
            </a:lvl3pPr>
            <a:lvl4pPr marL="1291590" indent="-280670">
              <a:buFont typeface="Arial" panose="020B0604020202020204" pitchFamily="34" charset="0"/>
              <a:buChar char="•"/>
              <a:defRPr/>
            </a:lvl4pPr>
            <a:lvl5pPr marL="1628775" indent="-280670">
              <a:buFont typeface="Arial" panose="020B0604020202020204" pitchFamily="34" charset="0"/>
              <a:buChar char="•"/>
              <a:defRPr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14680" y="1676882"/>
            <a:ext cx="5050909" cy="8218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337185" indent="0">
              <a:buNone/>
              <a:defRPr sz="1500" b="1"/>
            </a:lvl2pPr>
            <a:lvl3pPr marL="673735" indent="0">
              <a:buNone/>
              <a:defRPr sz="1300" b="1"/>
            </a:lvl3pPr>
            <a:lvl4pPr marL="1010920" indent="0">
              <a:buNone/>
              <a:defRPr sz="1200" b="1"/>
            </a:lvl4pPr>
            <a:lvl5pPr marL="1348105" indent="0">
              <a:buNone/>
              <a:defRPr sz="1200" b="1"/>
            </a:lvl5pPr>
            <a:lvl6pPr marL="1684655" indent="0">
              <a:buNone/>
              <a:defRPr sz="1200" b="1"/>
            </a:lvl6pPr>
            <a:lvl7pPr marL="2021840" indent="0">
              <a:buNone/>
              <a:defRPr sz="1200" b="1"/>
            </a:lvl7pPr>
            <a:lvl8pPr marL="2359025" indent="0">
              <a:buNone/>
              <a:defRPr sz="1200" b="1"/>
            </a:lvl8pPr>
            <a:lvl9pPr marL="269557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14680" y="2498697"/>
            <a:ext cx="5050909" cy="3675206"/>
          </a:xfrm>
        </p:spPr>
        <p:txBody>
          <a:bodyPr/>
          <a:lstStyle>
            <a:lvl1pPr marL="337185" indent="-337185">
              <a:buFont typeface="Arial" panose="020B0604020202020204" pitchFamily="34" charset="0"/>
              <a:buChar char="•"/>
              <a:defRPr/>
            </a:lvl1pPr>
            <a:lvl2pPr marL="673735" indent="-337185">
              <a:buClrTx/>
              <a:buFont typeface="Arial" panose="020B0604020202020204" pitchFamily="34" charset="0"/>
              <a:buChar char="•"/>
              <a:defRPr sz="2000"/>
            </a:lvl2pPr>
            <a:lvl3pPr marL="955040" indent="-280670">
              <a:buFont typeface="Arial" panose="020B0604020202020204" pitchFamily="34" charset="0"/>
              <a:buChar char="•"/>
              <a:defRPr/>
            </a:lvl3pPr>
            <a:lvl4pPr marL="1291590" indent="-280670">
              <a:buFont typeface="Arial" panose="020B0604020202020204" pitchFamily="34" charset="0"/>
              <a:buChar char="•"/>
              <a:defRPr/>
            </a:lvl4pPr>
            <a:lvl5pPr marL="1628775" indent="-280670">
              <a:buFont typeface="Arial" panose="020B0604020202020204" pitchFamily="34" charset="0"/>
              <a:buChar char="•"/>
              <a:defRPr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171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717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717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D3722BA4-E4E8-4A9B-9860-771F08629EDE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3037777" y="2743397"/>
            <a:ext cx="5805297" cy="778213"/>
          </a:xfrm>
        </p:spPr>
        <p:txBody>
          <a:bodyPr lIns="0" tIns="0" rIns="0" bIns="70754">
            <a:noAutofit/>
          </a:bodyPr>
          <a:lstStyle>
            <a:lvl1pPr>
              <a:defRPr sz="2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8195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819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819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A9C25417-2247-420E-887B-12AC6380D9C0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922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922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66D6FD3B-DC54-430A-8F89-6E48FB502C4B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818563" y="2426601"/>
            <a:ext cx="10245479" cy="3720474"/>
          </a:xfrm>
        </p:spPr>
        <p:txBody>
          <a:bodyPr vert="horz" lIns="89858" tIns="44929" rIns="89858" bIns="44929" rtlCol="0" anchor="ctr" anchorCtr="0">
            <a:normAutofit/>
          </a:bodyPr>
          <a:lstStyle>
            <a:lvl1pPr marL="0" indent="0">
              <a:buNone/>
              <a:defRPr sz="1800"/>
            </a:lvl1pPr>
            <a:lvl2pPr marL="252730" indent="0">
              <a:buNone/>
              <a:defRPr sz="1500"/>
            </a:lvl2pPr>
            <a:lvl3pPr marL="505460" indent="0">
              <a:buNone/>
              <a:defRPr sz="1300"/>
            </a:lvl3pPr>
            <a:lvl4pPr marL="758190" indent="0">
              <a:buNone/>
              <a:defRPr sz="1100"/>
            </a:lvl4pPr>
            <a:lvl5pPr marL="1010920" indent="0">
              <a:buNone/>
              <a:defRPr sz="1100"/>
            </a:lvl5pPr>
            <a:lvl6pPr marL="1263650" indent="0">
              <a:buNone/>
              <a:defRPr sz="1100"/>
            </a:lvl6pPr>
            <a:lvl7pPr marL="1516380" indent="0">
              <a:buNone/>
              <a:defRPr sz="1100"/>
            </a:lvl7pPr>
            <a:lvl8pPr marL="1769110" indent="0">
              <a:buNone/>
              <a:defRPr sz="1100"/>
            </a:lvl8pPr>
            <a:lvl9pPr marL="2021840" indent="0">
              <a:buNone/>
              <a:defRPr sz="1100"/>
            </a:lvl9pPr>
          </a:lstStyle>
          <a:p>
            <a:pPr marL="0" marR="0" lvl="0" indent="0" algn="just" defTabSz="504825" rtl="0" eaLnBrk="0" fontAlgn="base" latinLnBrk="0" hangingPunct="0">
              <a:lnSpc>
                <a:spcPct val="110000"/>
              </a:lnSpc>
              <a:spcBef>
                <a:spcPts val="89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ebdings" panose="05030102010509060703" pitchFamily="18" charset="2"/>
              <a:buNone/>
              <a:defRPr/>
            </a:pPr>
            <a:r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16224" y="1037751"/>
            <a:ext cx="10248403" cy="1167021"/>
          </a:xfrm>
        </p:spPr>
        <p:txBody>
          <a:bodyPr anchor="ctr" anchorCtr="0"/>
          <a:lstStyle>
            <a:lvl1pPr marL="0" indent="0">
              <a:buNone/>
              <a:defRPr sz="1800"/>
            </a:lvl1pPr>
            <a:lvl2pPr marL="252730" indent="0">
              <a:buNone/>
              <a:defRPr sz="800"/>
            </a:lvl2pPr>
            <a:lvl3pPr marL="505460" indent="0">
              <a:buNone/>
              <a:defRPr sz="700"/>
            </a:lvl3pPr>
            <a:lvl4pPr marL="758190" indent="0">
              <a:buNone/>
              <a:defRPr sz="600"/>
            </a:lvl4pPr>
            <a:lvl5pPr marL="1010920" indent="0">
              <a:buNone/>
              <a:defRPr sz="600"/>
            </a:lvl5pPr>
            <a:lvl6pPr marL="1263650" indent="0">
              <a:buNone/>
              <a:defRPr sz="600"/>
            </a:lvl6pPr>
            <a:lvl7pPr marL="1516380" indent="0">
              <a:buNone/>
              <a:defRPr sz="600"/>
            </a:lvl7pPr>
            <a:lvl8pPr marL="1769110" indent="0">
              <a:buNone/>
              <a:defRPr sz="600"/>
            </a:lvl8pPr>
            <a:lvl9pPr marL="2021840" indent="0">
              <a:buNone/>
              <a:defRPr sz="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816809" y="165633"/>
            <a:ext cx="10247236" cy="71788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24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1024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1024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F111E740-6D36-43ED-85EE-CE000A23A3C1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9910872" y="364195"/>
            <a:ext cx="1152332" cy="583029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816809" y="364196"/>
            <a:ext cx="8869385" cy="5830292"/>
          </a:xfrm>
        </p:spPr>
        <p:txBody>
          <a:bodyPr vert="eaVert"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1267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1126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1126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28B78D74-CBF1-48ED-90BD-93A6D9630FE7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16808" y="264438"/>
            <a:ext cx="10247234" cy="5980720"/>
          </a:xfrm>
        </p:spPr>
        <p:txBody>
          <a:bodyPr/>
          <a:lstStyle>
            <a:lvl1pPr>
              <a:defRPr sz="2400"/>
            </a:lvl1pPr>
            <a:lvl2pPr marL="252730" indent="-252730">
              <a:spcAft>
                <a:spcPct val="0"/>
              </a:spcAft>
              <a:buClrTx/>
              <a:buFont typeface="Arial" panose="020B0604020202020204" pitchFamily="34" charset="0"/>
              <a:buChar char="•"/>
              <a:defRPr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2291" name="日期占位符 3"/>
          <p:cNvSpPr>
            <a:spLocks noGrp="1"/>
          </p:cNvSpPr>
          <p:nvPr>
            <p:ph type="dt" sz="half" idx="14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12292" name="页脚占位符 4"/>
          <p:cNvSpPr>
            <a:spLocks noGrp="1"/>
          </p:cNvSpPr>
          <p:nvPr>
            <p:ph type="ftr" sz="quarter" idx="15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200"/>
          </a:p>
        </p:txBody>
      </p:sp>
      <p:sp>
        <p:nvSpPr>
          <p:cNvPr id="12293" name="灯片编号占位符 5"/>
          <p:cNvSpPr>
            <a:spLocks noGrp="1"/>
          </p:cNvSpPr>
          <p:nvPr>
            <p:ph type="sldNum" sz="quarter" idx="16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2C9CE96C-1015-4DC4-B232-E4910D8860A3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jpeg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图片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0" y="0"/>
            <a:ext cx="0" cy="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/>
  <p:txStyles>
    <p:titleStyle>
      <a:lvl1pPr marL="0" indent="0" algn="l" defTabSz="504825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2800" b="1" kern="1200">
          <a:solidFill>
            <a:srgbClr val="218F8C"/>
          </a:solidFill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266700" indent="-266700" algn="just" defTabSz="504825" rtl="0" eaLnBrk="0" fontAlgn="base" hangingPunct="0">
        <a:lnSpc>
          <a:spcPct val="110000"/>
        </a:lnSpc>
        <a:spcBef>
          <a:spcPts val="890"/>
        </a:spcBef>
        <a:spcAft>
          <a:spcPct val="0"/>
        </a:spcAft>
        <a:buClr>
          <a:schemeClr val="accent1"/>
        </a:buClr>
        <a:buSzPct val="80000"/>
        <a:buFont typeface="Webdings" panose="05030102010509060703" pitchFamily="18" charset="2"/>
        <a:buChar char="Ù"/>
        <a:defRPr lang="zh-CN" altLang="en-US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266700" indent="-266700" algn="just" defTabSz="504825" rtl="0" eaLnBrk="0" fontAlgn="base" hangingPunct="0">
        <a:lnSpc>
          <a:spcPct val="120000"/>
        </a:lnSpc>
        <a:spcBef>
          <a:spcPct val="0"/>
        </a:spcBef>
        <a:spcAft>
          <a:spcPts val="890"/>
        </a:spcAft>
        <a:buClr>
          <a:srgbClr val="5CD3FF"/>
        </a:buClr>
        <a:buSzPct val="80000"/>
        <a:buFont typeface="幼圆" pitchFamily="49" charset="-122"/>
        <a:buChar char="Ù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630555" indent="-125730" algn="l" defTabSz="504825" rtl="0" eaLnBrk="0" fontAlgn="base" hangingPunct="0">
        <a:lnSpc>
          <a:spcPct val="90000"/>
        </a:lnSpc>
        <a:spcBef>
          <a:spcPts val="275"/>
        </a:spcBef>
        <a:spcAft>
          <a:spcPts val="890"/>
        </a:spcAft>
        <a:buClrTx/>
        <a:buSzPct val="8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884555" indent="-125730" algn="l" defTabSz="504825" rtl="0" eaLnBrk="0" fontAlgn="base" hangingPunct="0">
        <a:lnSpc>
          <a:spcPct val="90000"/>
        </a:lnSpc>
        <a:spcBef>
          <a:spcPts val="275"/>
        </a:spcBef>
        <a:spcAft>
          <a:spcPts val="890"/>
        </a:spcAft>
        <a:buClrTx/>
        <a:buSzPct val="8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36650" indent="-125730" algn="l" defTabSz="504825" rtl="0" eaLnBrk="0" fontAlgn="base" hangingPunct="0">
        <a:lnSpc>
          <a:spcPct val="90000"/>
        </a:lnSpc>
        <a:spcBef>
          <a:spcPts val="275"/>
        </a:spcBef>
        <a:spcAft>
          <a:spcPts val="890"/>
        </a:spcAft>
        <a:buClrTx/>
        <a:buSzPct val="8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390015" indent="-126365" algn="l" defTabSz="504825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642745" indent="-126365" algn="l" defTabSz="504825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95475" indent="-126365" algn="l" defTabSz="504825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48205" indent="-126365" algn="l" defTabSz="504825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5048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2730" indent="0" algn="l" defTabSz="5048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05460" indent="0" algn="l" defTabSz="5048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58190" indent="0" algn="l" defTabSz="5048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10920" indent="0" algn="l" defTabSz="5048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63650" algn="l" defTabSz="50482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16380" algn="l" defTabSz="50482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9110" algn="l" defTabSz="50482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21840" algn="l" defTabSz="50482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audio" Target="NULL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audio" Target="NULL" TargetMode="Externa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/>
          <p:cNvSpPr/>
          <p:nvPr/>
        </p:nvSpPr>
        <p:spPr>
          <a:xfrm>
            <a:off x="0" y="1824038"/>
            <a:ext cx="11880850" cy="2205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30" tIns="45715" rIns="91430" bIns="45715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6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2  My </a:t>
            </a:r>
            <a:r>
              <a:rPr lang="en-US" altLang="zh-CN" sz="6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favourite</a:t>
            </a:r>
            <a:r>
              <a:rPr lang="en-US" altLang="zh-CN" sz="6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season</a:t>
            </a:r>
            <a:endParaRPr lang="en-US" altLang="zh-CN" sz="60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1"/>
          <p:cNvSpPr/>
          <p:nvPr/>
        </p:nvSpPr>
        <p:spPr>
          <a:xfrm>
            <a:off x="0" y="560388"/>
            <a:ext cx="1188085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eaLnBrk="0" hangingPunct="0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2. Consolidation</a:t>
            </a:r>
            <a:endParaRPr lang="en-US" altLang="zh-CN" sz="4800" b="1" dirty="0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36866" name="文本框 5"/>
          <p:cNvSpPr/>
          <p:nvPr/>
        </p:nvSpPr>
        <p:spPr>
          <a:xfrm>
            <a:off x="938213" y="1625600"/>
            <a:ext cx="9032875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1. Ask and answer.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朗读教材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18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页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Ask and answer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的句型和短语。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5"/>
          <p:cNvSpPr/>
          <p:nvPr/>
        </p:nvSpPr>
        <p:spPr>
          <a:xfrm>
            <a:off x="744538" y="1811338"/>
            <a:ext cx="10069512" cy="1566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活动规则：大家以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pair work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的形式两人一组，根据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Ask and answer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创编一个新对话。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文本框 1"/>
          <p:cNvSpPr/>
          <p:nvPr/>
        </p:nvSpPr>
        <p:spPr>
          <a:xfrm>
            <a:off x="744538" y="987425"/>
            <a:ext cx="4379912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2. Make  a dialogue.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1"/>
          <p:cNvSpPr/>
          <p:nvPr/>
        </p:nvSpPr>
        <p:spPr>
          <a:xfrm>
            <a:off x="1147763" y="700088"/>
            <a:ext cx="68072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3. Write an e-mail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(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写一封邮件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)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38914" name="文本框 5"/>
          <p:cNvSpPr/>
          <p:nvPr/>
        </p:nvSpPr>
        <p:spPr>
          <a:xfrm>
            <a:off x="1147763" y="1671638"/>
            <a:ext cx="9496425" cy="3009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   Write an e-mail to your friend. Introduce your favourite season and all kinds of activities in this season.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    给你的朋友写一封邮件，介绍你最喜欢的季节以及在这个季节各种各样的活动。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2"/>
          <p:cNvSpPr/>
          <p:nvPr/>
        </p:nvSpPr>
        <p:spPr>
          <a:xfrm>
            <a:off x="0" y="649288"/>
            <a:ext cx="11880850" cy="828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eaLnBrk="0" hangingPunct="0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Activity 3. Summing up</a:t>
            </a:r>
            <a:endParaRPr lang="en-US" altLang="zh-CN" sz="4800" b="1" dirty="0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39938" name="文本框 4"/>
          <p:cNvSpPr/>
          <p:nvPr/>
        </p:nvSpPr>
        <p:spPr>
          <a:xfrm>
            <a:off x="792163" y="1514475"/>
            <a:ext cx="10934700" cy="4468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1. Words and phrases: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picnic, go on a picnic, pick, pick apples, snowman, make a snowman, go swimming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2. Sentences: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Which season do you like best?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I like... best. I often... 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 bwMode="auto">
          <a:xfrm>
            <a:off x="594043" y="488971"/>
            <a:ext cx="10692765" cy="775894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800" b="1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黑体" panose="02010609060101010101" pitchFamily="49" charset="-122"/>
                <a:sym typeface="黑体" panose="02010609060101010101" pitchFamily="49" charset="-122"/>
              </a:rPr>
              <a:t>Homework</a:t>
            </a:r>
            <a:endParaRPr kumimoji="0" lang="zh-CN" altLang="en-US" sz="36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962" name="文本框 3"/>
          <p:cNvSpPr/>
          <p:nvPr/>
        </p:nvSpPr>
        <p:spPr>
          <a:xfrm>
            <a:off x="593725" y="1916113"/>
            <a:ext cx="11283950" cy="304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听录音并朗读短语。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完成课堂检测中的相关习题。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给父母描述你最喜欢的季节和这个季节里你经常做的事情。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预习下一课，查查生词，译译句子。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0963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756900" y="111125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 bwMode="auto">
          <a:xfrm>
            <a:off x="1735097" y="34999"/>
            <a:ext cx="8323302" cy="1086665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</a:t>
            </a:r>
            <a:r>
              <a:rPr kumimoji="0" lang="en-US" altLang="zh-CN" sz="4800" b="1" i="0" u="none" strike="noStrike" kern="1200" cap="none" spc="0" normalizeH="0" baseline="0" noProof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up</a:t>
            </a:r>
            <a:endParaRPr kumimoji="0" lang="zh-CN" altLang="en-US" sz="36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650" name="文本框 2"/>
          <p:cNvSpPr/>
          <p:nvPr/>
        </p:nvSpPr>
        <p:spPr>
          <a:xfrm>
            <a:off x="808038" y="990600"/>
            <a:ext cx="10539412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</a:rPr>
              <a:t>Sing a song.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27651" name="文本框 3"/>
          <p:cNvSpPr/>
          <p:nvPr/>
        </p:nvSpPr>
        <p:spPr>
          <a:xfrm>
            <a:off x="808038" y="1847850"/>
            <a:ext cx="10647362" cy="577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“What’s your </a:t>
            </a:r>
            <a:r>
              <a:rPr lang="en-US" altLang="zh-CN" sz="32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</a:rPr>
              <a:t> season?”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2765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638" y="2759075"/>
            <a:ext cx="3778250" cy="2516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>
          <a:xfrm>
            <a:off x="593725" y="196850"/>
            <a:ext cx="10693400" cy="774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  </a:t>
            </a:r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1. Presentation</a:t>
            </a:r>
            <a:endParaRPr lang="en-US" altLang="zh-CN" sz="4800" dirty="0">
              <a:latin typeface="Times New Roman" panose="02020603050405020304" pitchFamily="18" charset="0"/>
            </a:endParaRPr>
          </a:p>
        </p:txBody>
      </p:sp>
      <p:sp>
        <p:nvSpPr>
          <p:cNvPr id="29698" name="文本框 2"/>
          <p:cNvSpPr/>
          <p:nvPr/>
        </p:nvSpPr>
        <p:spPr>
          <a:xfrm>
            <a:off x="977900" y="1155700"/>
            <a:ext cx="55245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go on a picnic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69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25" y="2640013"/>
            <a:ext cx="3117850" cy="2178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700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91238" y="2640013"/>
            <a:ext cx="3203575" cy="2178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xfrm>
            <a:off x="593725" y="458788"/>
            <a:ext cx="10693400" cy="1316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>
              <a:lnSpc>
                <a:spcPct val="150000"/>
              </a:lnSpc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go swimming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072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5575" y="2333625"/>
            <a:ext cx="3473450" cy="2667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2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075" y="2333625"/>
            <a:ext cx="3711575" cy="2667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5"/>
          <p:cNvSpPr/>
          <p:nvPr/>
        </p:nvSpPr>
        <p:spPr>
          <a:xfrm>
            <a:off x="446088" y="762000"/>
            <a:ext cx="5446712" cy="815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eaLnBrk="0" hangingPunct="0">
              <a:lnSpc>
                <a:spcPct val="150000"/>
              </a:lnSpc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3.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学习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make a snowman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pic>
        <p:nvPicPr>
          <p:cNvPr id="31746" name="图片 2"/>
          <p:cNvPicPr>
            <a:picLocks noChangeAspect="1"/>
          </p:cNvPicPr>
          <p:nvPr/>
        </p:nvPicPr>
        <p:blipFill>
          <a:blip r:embed="rId1" cstate="email"/>
          <a:srcRect r="-468" b="5212"/>
          <a:stretch>
            <a:fillRect/>
          </a:stretch>
        </p:blipFill>
        <p:spPr>
          <a:xfrm>
            <a:off x="963613" y="2408238"/>
            <a:ext cx="3521075" cy="2509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174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713" y="2408238"/>
            <a:ext cx="3686175" cy="2509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1"/>
          <p:cNvSpPr/>
          <p:nvPr/>
        </p:nvSpPr>
        <p:spPr>
          <a:xfrm>
            <a:off x="938213" y="652463"/>
            <a:ext cx="4254500" cy="815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eaLnBrk="0" hangingPunct="0">
              <a:lnSpc>
                <a:spcPct val="150000"/>
              </a:lnSpc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4.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学习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pick apples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。</a:t>
            </a:r>
            <a:endParaRPr lang="en-US" altLang="zh-CN" sz="3600" b="1" dirty="0">
              <a:latin typeface="Times New Roman" panose="02020603050405020304" pitchFamily="18" charset="0"/>
              <a:sym typeface="黑体" panose="02010609060101010101" pitchFamily="49" charset="-122"/>
            </a:endParaRPr>
          </a:p>
        </p:txBody>
      </p:sp>
      <p:pic>
        <p:nvPicPr>
          <p:cNvPr id="3277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9888" y="2355850"/>
            <a:ext cx="3375025" cy="2524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27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988" y="2355850"/>
            <a:ext cx="3351212" cy="24018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6"/>
          <p:cNvSpPr/>
          <p:nvPr/>
        </p:nvSpPr>
        <p:spPr>
          <a:xfrm>
            <a:off x="1062038" y="674688"/>
            <a:ext cx="594042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5.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完成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探究学习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第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1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题。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33794" name="文本框 8"/>
          <p:cNvSpPr/>
          <p:nvPr/>
        </p:nvSpPr>
        <p:spPr>
          <a:xfrm>
            <a:off x="1062038" y="1647825"/>
            <a:ext cx="10474325" cy="3011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选出你听到的短语。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go on a picnic    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go on a trip       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go camping    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go skating          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go swimming     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go skiing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③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plant trees          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plant flowers     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pick apples  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pic>
        <p:nvPicPr>
          <p:cNvPr id="33795" name="unit2-9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879975" y="1793875"/>
            <a:ext cx="603250" cy="617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796" name="TextBox 4"/>
          <p:cNvSpPr/>
          <p:nvPr/>
        </p:nvSpPr>
        <p:spPr>
          <a:xfrm>
            <a:off x="1522413" y="2516188"/>
            <a:ext cx="6572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7" name="TextBox 5"/>
          <p:cNvSpPr/>
          <p:nvPr/>
        </p:nvSpPr>
        <p:spPr>
          <a:xfrm>
            <a:off x="4759325" y="3241675"/>
            <a:ext cx="6572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8" name="TextBox 6"/>
          <p:cNvSpPr/>
          <p:nvPr/>
        </p:nvSpPr>
        <p:spPr>
          <a:xfrm>
            <a:off x="7978775" y="3937000"/>
            <a:ext cx="6572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28" fill="hold"/>
                                        <p:tgtEl>
                                          <p:spTgt spid="337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 fill="hold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 fill="hold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795"/>
                </p:tgtEl>
              </p:cMediaNode>
            </p:audio>
          </p:childTnLst>
        </p:cTn>
      </p:par>
    </p:tnLst>
    <p:bldLst>
      <p:bldP spid="33796" grpId="0"/>
      <p:bldP spid="33797" grpId="0"/>
      <p:bldP spid="337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1"/>
          <p:cNvSpPr/>
          <p:nvPr/>
        </p:nvSpPr>
        <p:spPr>
          <a:xfrm>
            <a:off x="847725" y="560388"/>
            <a:ext cx="9831388" cy="1706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6.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听录音跟读 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Let's learn,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理解意思，并进行表演性朗读。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pic>
        <p:nvPicPr>
          <p:cNvPr id="34818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0" y="2378075"/>
            <a:ext cx="2509838" cy="25701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4819" name="unit2-9.mp3">
            <a:hlinkClick r:id="" action="ppaction://media"/>
          </p:cNvPr>
          <p:cNvPicPr>
            <a:picLocks noRo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3489325" y="1514475"/>
            <a:ext cx="603250" cy="617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28" fill="hold"/>
                                        <p:tgtEl>
                                          <p:spTgt spid="348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1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>
          <a:xfrm>
            <a:off x="322263" y="490538"/>
            <a:ext cx="10691812" cy="898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 7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小组活动。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35842" name="文本框 2"/>
          <p:cNvSpPr/>
          <p:nvPr/>
        </p:nvSpPr>
        <p:spPr>
          <a:xfrm>
            <a:off x="852488" y="1860550"/>
            <a:ext cx="9939337" cy="219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活动规则：小组内分角色进行表演操练、同学们自愿上台表演，大家共同评价。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19b2ac51-5370-4177-9ed1-be746e37fb8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630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2CBEBB"/>
      </a:accent1>
      <a:accent2>
        <a:srgbClr val="00AEEF"/>
      </a:accent2>
      <a:accent3>
        <a:srgbClr val="00989D"/>
      </a:accent3>
      <a:accent4>
        <a:srgbClr val="5277C2"/>
      </a:accent4>
      <a:accent5>
        <a:srgbClr val="853689"/>
      </a:accent5>
      <a:accent6>
        <a:srgbClr val="E33F61"/>
      </a:accent6>
      <a:hlink>
        <a:srgbClr val="00B0F0"/>
      </a:hlink>
      <a:folHlink>
        <a:srgbClr val="7F7F7F"/>
      </a:folHlink>
    </a:clrScheme>
    <a:fontScheme name="自定义 10">
      <a:majorFont>
        <a:latin typeface="Arial"/>
        <a:ea typeface="黑体"/>
        <a:cs typeface="Arial"/>
      </a:majorFont>
      <a:minorFont>
        <a:latin typeface="Arial"/>
        <a:ea typeface="黑体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1065</Words>
  <Application>WPS 演示</Application>
  <PresentationFormat>自定义</PresentationFormat>
  <Paragraphs>68</Paragraphs>
  <Slides>14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Webdings</vt:lpstr>
      <vt:lpstr>幼圆</vt:lpstr>
      <vt:lpstr>Calibri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Warming up</vt:lpstr>
      <vt:lpstr>   Activity 1. Presentation</vt:lpstr>
      <vt:lpstr>2.学习go swimming。</vt:lpstr>
      <vt:lpstr>PowerPoint 演示文稿</vt:lpstr>
      <vt:lpstr>PowerPoint 演示文稿</vt:lpstr>
      <vt:lpstr>PowerPoint 演示文稿</vt:lpstr>
      <vt:lpstr>PowerPoint 演示文稿</vt:lpstr>
      <vt:lpstr>  7.小组活动。</vt:lpstr>
      <vt:lpstr>PowerPoint 演示文稿</vt:lpstr>
      <vt:lpstr>PowerPoint 演示文稿</vt:lpstr>
      <vt:lpstr>PowerPoint 演示文稿</vt:lpstr>
      <vt:lpstr>PowerPoint 演示文稿</vt:lpstr>
      <vt:lpstr>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2021-02-08T20:33:00Z</cp:lastPrinted>
  <dcterms:created xsi:type="dcterms:W3CDTF">2021-02-08T20:33:00Z</dcterms:created>
  <dcterms:modified xsi:type="dcterms:W3CDTF">2023-02-25T05:50:40Z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B86D1B7E8BAF4C5B8B0E3F826493EA7A</vt:lpwstr>
  </property>
  <property fmtid="{D5CDD505-2E9C-101B-9397-08002B2CF9AE}" pid="7" name="KSOProductBuildVer">
    <vt:lpwstr>2052-11.1.0.13703</vt:lpwstr>
  </property>
</Properties>
</file>