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78" r:id="rId3"/>
    <p:sldId id="257" r:id="rId4"/>
    <p:sldId id="302" r:id="rId5"/>
    <p:sldId id="301" r:id="rId6"/>
    <p:sldId id="305" r:id="rId7"/>
    <p:sldId id="306" r:id="rId8"/>
    <p:sldId id="340" r:id="rId9"/>
    <p:sldId id="341" r:id="rId10"/>
    <p:sldId id="258" r:id="rId11"/>
    <p:sldId id="342" r:id="rId12"/>
    <p:sldId id="343" r:id="rId13"/>
    <p:sldId id="344" r:id="rId14"/>
    <p:sldId id="345" r:id="rId15"/>
    <p:sldId id="346" r:id="rId16"/>
    <p:sldId id="347" r:id="rId17"/>
    <p:sldId id="348" r:id="rId18"/>
    <p:sldId id="268" r:id="rId19"/>
    <p:sldId id="269" r:id="rId20"/>
    <p:sldId id="299" r:id="rId21"/>
  </p:sldIdLst>
  <p:sldSz cx="11880850" cy="6840220"/>
  <p:notesSz cx="6858000" cy="9144000"/>
  <p:custDataLst>
    <p:tags r:id="rId26"/>
  </p:custDataLst>
  <p:defaultTex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sz="1800" b="0" i="0" u="none" baseline="0">
        <a:solidFill>
          <a:schemeClr val="tx1"/>
        </a:solidFill>
        <a:latin typeface="Arial" panose="020B0604020202020204" pitchFamily="34" charset="0"/>
        <a:ea typeface="Arial" panose="020B0604020202020204" pitchFamily="34" charset="0"/>
      </a:defRPr>
    </a:lvl5pPr>
  </p:defaultTextStyle>
  <p:extLst>
    <p:ext uri="{EFAFB233-063F-42B5-8137-9DF3F51BA10A}">
      <p15:sldGuideLst xmlns:p15="http://schemas.microsoft.com/office/powerpoint/2012/main">
        <p15:guide id="1" orient="horz" pos="2154" userDrawn="1">
          <p15:clr>
            <a:srgbClr val="A4A3A4"/>
          </p15:clr>
        </p15:guide>
        <p15:guide id="2" pos="374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autoAdjust="0"/>
  </p:normalViewPr>
  <p:slideViewPr>
    <p:cSldViewPr>
      <p:cViewPr varScale="1">
        <p:scale>
          <a:sx n="116" d="100"/>
          <a:sy n="116" d="100"/>
        </p:scale>
        <p:origin x="-450" y="-102"/>
      </p:cViewPr>
      <p:guideLst>
        <p:guide orient="horz" pos="2154"/>
        <p:guide pos="3742"/>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gs" Target="tags/tag2.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页眉占位符 1"/>
          <p:cNvSpPr>
            <a:spLocks noGrp="1"/>
          </p:cNvSpPr>
          <p:nvPr>
            <p:ph type="hdr" sz="quarter" idx="4294967295"/>
          </p:nvPr>
        </p:nvSpPr>
        <p:spPr>
          <a:xfrm>
            <a:off x="0" y="0"/>
            <a:ext cx="2971800" cy="458788"/>
          </a:xfrm>
          <a:prstGeom prst="rect">
            <a:avLst/>
          </a:prstGeom>
        </p:spPr>
        <p:txBody>
          <a:bodyPr lIns="91440" tIns="45720" rIns="91440" bIns="45720" rtlCol="0" anchor="t" anchorCtr="0"/>
          <a:lstStyle>
            <a:defPPr>
              <a:defRPr lang="zh-CN"/>
            </a:defPPr>
            <a:lvl1pPr marL="0" indent="0" algn="l" defTabSz="898525"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49580" indent="0" algn="l" defTabSz="898525"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898525" indent="0" algn="l" defTabSz="898525"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48105" indent="0" algn="l" defTabSz="898525"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797050" indent="0" algn="l" defTabSz="898525"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46630" algn="l" defTabSz="898525" rtl="0" eaLnBrk="1" latinLnBrk="0" hangingPunct="1">
              <a:defRPr lang="zh-CN" altLang="en-US" sz="1800" kern="1200">
                <a:solidFill>
                  <a:schemeClr val="tx1"/>
                </a:solidFill>
                <a:latin typeface="+mn-lt"/>
                <a:ea typeface="+mn-ea"/>
                <a:cs typeface="+mn-cs"/>
              </a:defRPr>
            </a:lvl6pPr>
            <a:lvl7pPr marL="2695575" algn="l" defTabSz="898525" rtl="0" eaLnBrk="1" latinLnBrk="0" hangingPunct="1">
              <a:defRPr lang="zh-CN" altLang="en-US" sz="1800" kern="1200">
                <a:solidFill>
                  <a:schemeClr val="tx1"/>
                </a:solidFill>
                <a:latin typeface="+mn-lt"/>
                <a:ea typeface="+mn-ea"/>
                <a:cs typeface="+mn-cs"/>
              </a:defRPr>
            </a:lvl7pPr>
            <a:lvl8pPr marL="3145155" algn="l" defTabSz="898525" rtl="0" eaLnBrk="1" latinLnBrk="0" hangingPunct="1">
              <a:defRPr lang="zh-CN" altLang="en-US" sz="1800" kern="1200">
                <a:solidFill>
                  <a:schemeClr val="tx1"/>
                </a:solidFill>
                <a:latin typeface="+mn-lt"/>
                <a:ea typeface="+mn-ea"/>
                <a:cs typeface="+mn-cs"/>
              </a:defRPr>
            </a:lvl8pPr>
            <a:lvl9pPr marL="3594100" algn="l" defTabSz="898525" rtl="0" eaLnBrk="1" latinLnBrk="0" hangingPunct="1">
              <a:defRPr lang="zh-CN" altLang="en-US" sz="1800" kern="1200">
                <a:solidFill>
                  <a:schemeClr val="tx1"/>
                </a:solidFill>
                <a:latin typeface="+mn-lt"/>
                <a:ea typeface="+mn-ea"/>
                <a:cs typeface="+mn-cs"/>
              </a:defRPr>
            </a:lvl9pPr>
          </a:lstStyle>
          <a:p>
            <a:pPr marL="0" lvl="0" indent="0" defTabSz="914400"/>
            <a:endParaRPr lang="zh-CN" altLang="en-US" sz="1200">
              <a:ea typeface="宋体" panose="02010600030101010101" pitchFamily="2" charset="-122"/>
            </a:endParaRPr>
          </a:p>
        </p:txBody>
      </p:sp>
      <p:sp>
        <p:nvSpPr>
          <p:cNvPr id="17411" name="日期占位符 2"/>
          <p:cNvSpPr>
            <a:spLocks noGrp="1"/>
          </p:cNvSpPr>
          <p:nvPr>
            <p:ph type="dt" idx="9"/>
          </p:nvPr>
        </p:nvSpPr>
        <p:spPr>
          <a:xfrm>
            <a:off x="3884613" y="0"/>
            <a:ext cx="2971800" cy="458788"/>
          </a:xfrm>
          <a:prstGeom prst="rect">
            <a:avLst/>
          </a:prstGeom>
        </p:spPr>
        <p:txBody>
          <a:bodyPr lIns="91440" tIns="45720" rIns="91440" bIns="45720" rtlCol="0"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gn="r"/>
            <a:endParaRPr lang="en-US" altLang="en-US" sz="1200"/>
          </a:p>
        </p:txBody>
      </p:sp>
      <p:sp>
        <p:nvSpPr>
          <p:cNvPr id="17412" name="幻灯片图像占位符 3"/>
          <p:cNvSpPr>
            <a:spLocks noGrp="1" noRot="1" noChangeAspect="1"/>
          </p:cNvSpPr>
          <p:nvPr>
            <p:ph type="sldImg" idx="19"/>
          </p:nvPr>
        </p:nvSpPr>
        <p:spPr>
          <a:xfrm>
            <a:off x="749300" y="1143000"/>
            <a:ext cx="5359400" cy="3086100"/>
          </a:xfrm>
          <a:prstGeom prst="rect">
            <a:avLst/>
          </a:prstGeom>
          <a:noFill/>
          <a:ln w="12700">
            <a:solidFill>
              <a:prstClr val="black"/>
            </a:solidFill>
            <a:round/>
          </a:ln>
        </p:spPr>
      </p:sp>
      <p:sp>
        <p:nvSpPr>
          <p:cNvPr id="17413" name="备注占位符 4"/>
          <p:cNvSpPr>
            <a:spLocks noGrp="1" noChangeArrowheads="1"/>
          </p:cNvSpPr>
          <p:nvPr>
            <p:ph type="body" sz="quarter" idx="29"/>
          </p:nvPr>
        </p:nvSpPr>
        <p:spPr bwMode="auto">
          <a:xfrm>
            <a:off x="685800" y="4400550"/>
            <a:ext cx="5486400" cy="3600450"/>
          </a:xfrm>
          <a:prstGeom prst="rect">
            <a:avLst/>
          </a:prstGeom>
          <a:noFill/>
          <a:ln w="9525">
            <a:noFill/>
            <a:miter lim="800000"/>
          </a:ln>
        </p:spPr>
        <p:txBody>
          <a:bodyPr wrap="square" lIns="91440" tIns="45720" rIns="91440" bIns="45720" numCol="1" anchor="t" anchorCtr="0" compatLnSpc="1"/>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1pPr>
            <a:lvl2pPr marL="448945"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2pPr>
            <a:lvl3pPr marL="898525"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3pPr>
            <a:lvl4pPr marL="1348105"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4pPr>
            <a:lvl5pPr marL="179705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5pPr>
          </a:lstStyle>
          <a:p>
            <a:pPr marL="0" lvl="0" indent="0" defTabSz="914400"/>
            <a:r>
              <a:t>单击此处编辑母版文本样式</a:t>
            </a:r>
          </a:p>
          <a:p>
            <a:pPr marL="448945" lvl="1" indent="0" defTabSz="914400"/>
            <a:r>
              <a:t>第二级</a:t>
            </a:r>
          </a:p>
          <a:p>
            <a:pPr marL="898525" lvl="2" indent="0" defTabSz="914400"/>
            <a:r>
              <a:t>第三级</a:t>
            </a:r>
          </a:p>
          <a:p>
            <a:pPr marL="1348105" lvl="3" indent="0" defTabSz="914400"/>
            <a:r>
              <a:t>第四级</a:t>
            </a:r>
          </a:p>
          <a:p>
            <a:pPr marL="1797050" lvl="4" indent="0" defTabSz="914400"/>
            <a:r>
              <a:t>第五级</a:t>
            </a:r>
          </a:p>
        </p:txBody>
      </p:sp>
      <p:sp>
        <p:nvSpPr>
          <p:cNvPr id="17414" name="页脚占位符 5"/>
          <p:cNvSpPr>
            <a:spLocks noGrp="1"/>
          </p:cNvSpPr>
          <p:nvPr>
            <p:ph type="ftr" sz="quarter" idx="39"/>
          </p:nvPr>
        </p:nvSpPr>
        <p:spPr>
          <a:xfrm>
            <a:off x="0" y="8685213"/>
            <a:ext cx="2971800" cy="458788"/>
          </a:xfrm>
          <a:prstGeom prst="rect">
            <a:avLst/>
          </a:prstGeom>
        </p:spPr>
        <p:txBody>
          <a:bodyPr lIns="91440" tIns="45720" rIns="91440" bIns="45720" rtlCol="0" anchor="b"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200" b="0" i="0" u="none" baseline="0" noProof="1">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defTabSz="914400"/>
            <a:endParaRPr lang="zh-CN" altLang="en-US" sz="1200">
              <a:ea typeface="宋体" panose="02010600030101010101" pitchFamily="2" charset="-122"/>
            </a:endParaRPr>
          </a:p>
        </p:txBody>
      </p:sp>
      <p:sp>
        <p:nvSpPr>
          <p:cNvPr id="17415" name="灯片编号占位符 6"/>
          <p:cNvSpPr>
            <a:spLocks noGrp="1"/>
          </p:cNvSpPr>
          <p:nvPr>
            <p:ph type="sldNum" sz="quarter" idx="49"/>
          </p:nvPr>
        </p:nvSpPr>
        <p:spPr>
          <a:xfrm>
            <a:off x="3884613" y="8685213"/>
            <a:ext cx="2971800" cy="458788"/>
          </a:xfrm>
          <a:prstGeom prst="rect">
            <a:avLst/>
          </a:prstGeom>
        </p:spPr>
        <p:txBody>
          <a:bodyPr wrap="square" lIns="91440" tIns="45720" rIns="91440" bIns="45720" numCol="1" anchor="b" anchorCtr="0" compatLnSpc="1"/>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gn="r"/>
            <a:fld id="{BFAE577E-DF0F-49FA-AC98-3E7F61E96CDC}" type="slidenum">
              <a:rPr lang="zh-CN" altLang="en-US" sz="1200">
                <a:ea typeface="宋体" panose="02010600030101010101" pitchFamily="2" charset="-122"/>
              </a:rPr>
            </a:fld>
            <a:endParaRPr lang="zh-CN" altLang="en-US" sz="1200">
              <a:ea typeface="宋体" panose="02010600030101010101" pitchFamily="2" charset="-122"/>
            </a:endParaRPr>
          </a:p>
        </p:txBody>
      </p:sp>
    </p:spTree>
  </p:cSld>
  <p:clrMap bg1="lt1" tx1="dk1" bg2="lt2" tx2="dk2" accent1="accent1" accent2="accent2" accent3="accent3" accent4="accent4" accent5="accent5" accent6="accent6" hlink="hlink" folHlink="folHlink"/>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91064" y="2125001"/>
            <a:ext cx="10098723" cy="1466282"/>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782128" y="3876305"/>
            <a:ext cx="8316595" cy="1748137"/>
          </a:xfrm>
        </p:spPr>
        <p:txBody>
          <a:bodyPr/>
          <a:lstStyle>
            <a:lvl1pPr marL="0" indent="0" algn="ctr">
              <a:buNone/>
              <a:defRPr/>
            </a:lvl1pPr>
            <a:lvl2pPr marL="449580" indent="0" algn="ctr">
              <a:buNone/>
              <a:defRPr/>
            </a:lvl2pPr>
            <a:lvl3pPr marL="898525" indent="0" algn="ctr">
              <a:buNone/>
              <a:defRPr/>
            </a:lvl3pPr>
            <a:lvl4pPr marL="1348105" indent="0" algn="ctr">
              <a:buNone/>
              <a:defRPr/>
            </a:lvl4pPr>
            <a:lvl5pPr marL="1797050" indent="0" algn="ctr">
              <a:buNone/>
              <a:defRPr/>
            </a:lvl5pPr>
            <a:lvl6pPr marL="2246630" indent="0" algn="ctr">
              <a:buNone/>
              <a:defRPr/>
            </a:lvl6pPr>
            <a:lvl7pPr marL="2695575" indent="0" algn="ctr">
              <a:buNone/>
              <a:defRPr/>
            </a:lvl7pPr>
            <a:lvl8pPr marL="3145155" indent="0" algn="ctr">
              <a:buNone/>
              <a:defRPr/>
            </a:lvl8pPr>
            <a:lvl9pPr marL="3594100" indent="0" algn="ctr">
              <a:buNone/>
              <a:defRPr/>
            </a:lvl9pPr>
          </a:lstStyle>
          <a:p>
            <a:pPr fontAlgn="base"/>
            <a:r>
              <a:rPr lang="zh-CN" altLang="en-US" strike="noStrike" noProof="1" smtClean="0"/>
              <a:t>单击此处编辑母版副标题样式</a:t>
            </a:r>
            <a:endParaRPr lang="zh-CN" altLang="en-US" strike="noStrike" noProof="1"/>
          </a:p>
        </p:txBody>
      </p:sp>
      <p:sp>
        <p:nvSpPr>
          <p:cNvPr id="3075" name="日期占位符 3"/>
          <p:cNvSpPr>
            <a:spLocks noGrp="1"/>
          </p:cNvSpPr>
          <p:nvPr>
            <p:ph type="dt" sz="half" idx="10"/>
          </p:nvPr>
        </p:nvSpPr>
        <p:spPr>
          <a:xfrm>
            <a:off x="593725" y="6229350"/>
            <a:ext cx="27717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defTabSz="914400"/>
            <a:endParaRPr lang="es-ES" altLang="en-US" sz="1400">
              <a:ea typeface="宋体" panose="02010600030101010101" pitchFamily="2" charset="-122"/>
            </a:endParaRPr>
          </a:p>
        </p:txBody>
      </p:sp>
      <p:sp>
        <p:nvSpPr>
          <p:cNvPr id="3076" name="页脚占位符 4"/>
          <p:cNvSpPr>
            <a:spLocks noGrp="1"/>
          </p:cNvSpPr>
          <p:nvPr>
            <p:ph type="ftr" sz="quarter" idx="11"/>
          </p:nvPr>
        </p:nvSpPr>
        <p:spPr>
          <a:xfrm>
            <a:off x="4059238" y="6229350"/>
            <a:ext cx="37623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gn="ctr" defTabSz="914400"/>
            <a:endParaRPr lang="es-ES" altLang="en-US" sz="1400">
              <a:ea typeface="宋体" panose="02010600030101010101" pitchFamily="2" charset="-122"/>
            </a:endParaRPr>
          </a:p>
        </p:txBody>
      </p:sp>
      <p:sp>
        <p:nvSpPr>
          <p:cNvPr id="3077" name="灯片编号占位符 5"/>
          <p:cNvSpPr>
            <a:spLocks noGrp="1"/>
          </p:cNvSpPr>
          <p:nvPr>
            <p:ph type="sldNum" sz="quarter" idx="12"/>
          </p:nvPr>
        </p:nvSpPr>
        <p:spPr>
          <a:xfrm>
            <a:off x="8515350" y="6229350"/>
            <a:ext cx="27717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fld id="{037AD10A-FB9D-4637-8247-DC38558C0E12}"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593725" y="274638"/>
            <a:ext cx="10693400" cy="1139825"/>
          </a:xfr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593725" y="1595438"/>
            <a:ext cx="10693400" cy="45148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12291" name="日期占位符 3"/>
          <p:cNvSpPr>
            <a:spLocks noGrp="1"/>
          </p:cNvSpPr>
          <p:nvPr>
            <p:ph type="dt" sz="half" idx="10"/>
          </p:nvPr>
        </p:nvSpPr>
        <p:spPr>
          <a:xfrm>
            <a:off x="593725" y="6229350"/>
            <a:ext cx="27717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defTabSz="914400"/>
            <a:endParaRPr lang="es-ES" altLang="en-US" sz="1400">
              <a:ea typeface="宋体" panose="02010600030101010101" pitchFamily="2" charset="-122"/>
            </a:endParaRPr>
          </a:p>
        </p:txBody>
      </p:sp>
      <p:sp>
        <p:nvSpPr>
          <p:cNvPr id="12292" name="页脚占位符 4"/>
          <p:cNvSpPr>
            <a:spLocks noGrp="1"/>
          </p:cNvSpPr>
          <p:nvPr>
            <p:ph type="ftr" sz="quarter" idx="11"/>
          </p:nvPr>
        </p:nvSpPr>
        <p:spPr>
          <a:xfrm>
            <a:off x="4059238" y="6229350"/>
            <a:ext cx="37623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gn="ctr" defTabSz="914400"/>
            <a:endParaRPr lang="es-ES" altLang="en-US" sz="1400">
              <a:ea typeface="宋体" panose="02010600030101010101" pitchFamily="2" charset="-122"/>
            </a:endParaRPr>
          </a:p>
        </p:txBody>
      </p:sp>
      <p:sp>
        <p:nvSpPr>
          <p:cNvPr id="12293" name="灯片编号占位符 5"/>
          <p:cNvSpPr>
            <a:spLocks noGrp="1"/>
          </p:cNvSpPr>
          <p:nvPr>
            <p:ph type="sldNum" sz="quarter" idx="12"/>
          </p:nvPr>
        </p:nvSpPr>
        <p:spPr>
          <a:xfrm>
            <a:off x="8515350" y="6229350"/>
            <a:ext cx="27717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fld id="{9A25A195-831C-4441-8091-F07FA1F9F3AE}"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13616" y="273939"/>
            <a:ext cx="2673191" cy="5836626"/>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594042" y="273939"/>
            <a:ext cx="7821560" cy="5836626"/>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13315" name="日期占位符 3"/>
          <p:cNvSpPr>
            <a:spLocks noGrp="1"/>
          </p:cNvSpPr>
          <p:nvPr>
            <p:ph type="dt" sz="half" idx="10"/>
          </p:nvPr>
        </p:nvSpPr>
        <p:spPr>
          <a:xfrm>
            <a:off x="593725" y="6229350"/>
            <a:ext cx="27717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defTabSz="914400"/>
            <a:endParaRPr lang="es-ES" altLang="en-US" sz="1400">
              <a:ea typeface="宋体" panose="02010600030101010101" pitchFamily="2" charset="-122"/>
            </a:endParaRPr>
          </a:p>
        </p:txBody>
      </p:sp>
      <p:sp>
        <p:nvSpPr>
          <p:cNvPr id="13316" name="页脚占位符 4"/>
          <p:cNvSpPr>
            <a:spLocks noGrp="1"/>
          </p:cNvSpPr>
          <p:nvPr>
            <p:ph type="ftr" sz="quarter" idx="11"/>
          </p:nvPr>
        </p:nvSpPr>
        <p:spPr>
          <a:xfrm>
            <a:off x="4059238" y="6229350"/>
            <a:ext cx="37623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gn="ctr" defTabSz="914400"/>
            <a:endParaRPr lang="es-ES" altLang="en-US" sz="1400">
              <a:ea typeface="宋体" panose="02010600030101010101" pitchFamily="2" charset="-122"/>
            </a:endParaRPr>
          </a:p>
        </p:txBody>
      </p:sp>
      <p:sp>
        <p:nvSpPr>
          <p:cNvPr id="13317" name="灯片编号占位符 5"/>
          <p:cNvSpPr>
            <a:spLocks noGrp="1"/>
          </p:cNvSpPr>
          <p:nvPr>
            <p:ph type="sldNum" sz="quarter" idx="12"/>
          </p:nvPr>
        </p:nvSpPr>
        <p:spPr>
          <a:xfrm>
            <a:off x="8515350" y="6229350"/>
            <a:ext cx="27717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fld id="{FFF7E835-3D54-4A71-8420-1BA5E028E7F0}"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KSO_BC1"/>
          <p:cNvSpPr>
            <a:spLocks noGrp="1"/>
          </p:cNvSpPr>
          <p:nvPr>
            <p:ph idx="1"/>
          </p:nvPr>
        </p:nvSpPr>
        <p:spPr>
          <a:xfrm>
            <a:off x="816809" y="1118578"/>
            <a:ext cx="10247233" cy="5163619"/>
          </a:xfrm>
          <a:prstGeom prst="rect">
            <a:avLst/>
          </a:prstGeom>
        </p:spPr>
        <p:txBody>
          <a:bodyPr/>
          <a:lstStyle>
            <a:lvl1pPr>
              <a:defRPr sz="2400" b="0">
                <a:solidFill>
                  <a:schemeClr val="tx1"/>
                </a:solidFill>
              </a:defRPr>
            </a:lvl1pPr>
            <a:lvl2pPr marL="0" indent="0">
              <a:buNone/>
              <a:defRPr sz="1500" b="0"/>
            </a:lvl2pPr>
            <a:lvl3pPr>
              <a:defRPr sz="2000"/>
            </a:lvl3pPr>
            <a:lvl4pPr>
              <a:defRPr sz="1800"/>
            </a:lvl4pPr>
            <a:lvl5pPr>
              <a:defRPr sz="1800"/>
            </a:lvl5pPr>
            <a:lvl6pPr>
              <a:defRPr sz="1800"/>
            </a:lvl6pPr>
          </a:lstStyle>
          <a:p>
            <a:pPr lvl="0" fontAlgn="base"/>
            <a:r>
              <a:rPr lang="zh-CN" altLang="en-US" strike="noStrike" noProof="1" smtClean="0"/>
              <a:t>单击此处编辑母版文本样式</a:t>
            </a:r>
            <a:endParaRPr lang="zh-CN" altLang="en-US" strike="noStrike" noProof="1" smtClean="0"/>
          </a:p>
          <a:p>
            <a:pPr lvl="2" fontAlgn="base"/>
            <a:r>
              <a:rPr lang="zh-CN" altLang="en-US" strike="noStrike" noProof="1" smtClean="0"/>
              <a:t>第二级</a:t>
            </a:r>
            <a:endParaRPr lang="zh-CN" altLang="en-US" strike="noStrike" noProof="1" smtClean="0"/>
          </a:p>
          <a:p>
            <a:pPr lvl="3" fontAlgn="base"/>
            <a:r>
              <a:rPr lang="zh-CN" altLang="en-US" strike="noStrike" noProof="1" smtClean="0"/>
              <a:t>第三级</a:t>
            </a:r>
            <a:endParaRPr lang="zh-CN" altLang="en-US" strike="noStrike" noProof="1" smtClean="0"/>
          </a:p>
          <a:p>
            <a:pPr lvl="4" fontAlgn="base"/>
            <a:r>
              <a:rPr lang="zh-CN" altLang="en-US" strike="noStrike" noProof="1" smtClean="0"/>
              <a:t>第四级</a:t>
            </a:r>
            <a:endParaRPr lang="zh-CN" altLang="en-US" strike="noStrike" noProof="1" smtClean="0"/>
          </a:p>
          <a:p>
            <a:pPr lvl="5" fontAlgn="auto"/>
            <a:r>
              <a:rPr lang="zh-CN" altLang="en-US" strike="noStrike" noProof="1" smtClean="0"/>
              <a:t>第五级</a:t>
            </a:r>
            <a:endParaRPr lang="zh-CN" altLang="en-US" strike="noStrike" noProof="1"/>
          </a:p>
        </p:txBody>
      </p:sp>
      <p:sp>
        <p:nvSpPr>
          <p:cNvPr id="7" name="标题 6"/>
          <p:cNvSpPr>
            <a:spLocks noGrp="1"/>
          </p:cNvSpPr>
          <p:nvPr>
            <p:ph type="title"/>
          </p:nvPr>
        </p:nvSpPr>
        <p:spPr>
          <a:xfrm>
            <a:off x="817563" y="166688"/>
            <a:ext cx="10245725" cy="835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8" name="日期占位符 3"/>
          <p:cNvSpPr>
            <a:spLocks noGrp="1"/>
          </p:cNvSpPr>
          <p:nvPr>
            <p:ph type="dt" sz="half" idx="10"/>
          </p:nvPr>
        </p:nvSpPr>
        <p:spPr>
          <a:xfrm>
            <a:off x="817563" y="6361113"/>
            <a:ext cx="2671763" cy="363538"/>
          </a:xfrm>
          <a:prstGeom prst="rect">
            <a:avLst/>
          </a:prstGeom>
        </p:spPr>
        <p:txBody>
          <a:bodyPr lIns="89858" tIns="44929" rIns="89858" bIns="44929" rtlCol="0" anchor="ctr"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200" b="0" i="0" u="none" baseline="0" noProof="1">
                <a:solidFill>
                  <a:schemeClr val="tx1"/>
                </a:solidFill>
                <a:latin typeface="Arial" panose="020B0604020202020204" pitchFamily="34" charset="0"/>
                <a:ea typeface="宋体" panose="02010600030101010101" pitchFamily="2" charset="-122"/>
                <a:cs typeface="+mn-ea"/>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defTabSz="914400"/>
            <a:endParaRPr lang="zh-CN" altLang="en-US" sz="1200">
              <a:latin typeface="Arial" panose="020B0604020202020204" pitchFamily="34" charset="0"/>
              <a:ea typeface="宋体" panose="02010600030101010101" pitchFamily="2" charset="-122"/>
            </a:endParaRPr>
          </a:p>
        </p:txBody>
      </p:sp>
      <p:sp>
        <p:nvSpPr>
          <p:cNvPr id="9" name="页脚占位符 4"/>
          <p:cNvSpPr>
            <a:spLocks noGrp="1"/>
          </p:cNvSpPr>
          <p:nvPr>
            <p:ph type="ftr" sz="quarter" idx="11"/>
          </p:nvPr>
        </p:nvSpPr>
        <p:spPr>
          <a:xfrm>
            <a:off x="3935413" y="6361113"/>
            <a:ext cx="4010025" cy="363538"/>
          </a:xfrm>
          <a:prstGeom prst="rect">
            <a:avLst/>
          </a:prstGeom>
        </p:spPr>
        <p:txBody>
          <a:bodyPr lIns="89858" tIns="44929" rIns="89858" bIns="44929" rtlCol="0" anchor="ctr"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200" b="0" i="0" u="none" baseline="0" noProof="1">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gn="ctr" defTabSz="914400"/>
            <a:endParaRPr lang="zh-CN" altLang="en-US" sz="1200">
              <a:latin typeface="Arial" panose="020B0604020202020204" pitchFamily="34" charset="0"/>
              <a:ea typeface="黑体" panose="02010609060101010101" pitchFamily="49" charset="-122"/>
            </a:endParaRPr>
          </a:p>
        </p:txBody>
      </p:sp>
      <p:sp>
        <p:nvSpPr>
          <p:cNvPr id="10" name="灯片编号占位符 5"/>
          <p:cNvSpPr>
            <a:spLocks noGrp="1"/>
          </p:cNvSpPr>
          <p:nvPr>
            <p:ph type="sldNum" sz="quarter" idx="12"/>
          </p:nvPr>
        </p:nvSpPr>
        <p:spPr>
          <a:xfrm>
            <a:off x="8391525" y="6361113"/>
            <a:ext cx="2671763" cy="363538"/>
          </a:xfrm>
          <a:prstGeom prst="rect">
            <a:avLst/>
          </a:prstGeom>
        </p:spPr>
        <p:txBody>
          <a:bodyPr wrap="square" lIns="89858" tIns="44929" rIns="89858" bIns="44929" numCol="1" anchor="ctr"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200" b="0" i="0" u="none" baseline="0">
                <a:solidFill>
                  <a:schemeClr val="tx1"/>
                </a:solidFill>
                <a:latin typeface="Arial" panose="020B0604020202020204" pitchFamily="34" charset="0"/>
                <a:ea typeface="宋体" panose="02010600030101010101" pitchFamily="2" charset="-122"/>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gn="r"/>
            <a:fld id="{76534643-582B-468A-89AC-A2377F101490}"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3" name="KSO_BC1"/>
          <p:cNvSpPr>
            <a:spLocks noGrp="1"/>
          </p:cNvSpPr>
          <p:nvPr>
            <p:ph sz="half" idx="1"/>
          </p:nvPr>
        </p:nvSpPr>
        <p:spPr>
          <a:xfrm>
            <a:off x="816809" y="1241434"/>
            <a:ext cx="4950354" cy="4919804"/>
          </a:xfrm>
          <a:prstGeom prst="rect">
            <a:avLst/>
          </a:prstGeom>
        </p:spPr>
        <p:txBody>
          <a:bodyPr/>
          <a:lstStyle>
            <a:lvl1pPr>
              <a:defRPr sz="2400"/>
            </a:lvl1pPr>
            <a:lvl3pPr>
              <a:defRPr sz="2000"/>
            </a:lvl3pPr>
            <a:lvl4pPr>
              <a:defRPr sz="1800"/>
            </a:lvl4pPr>
            <a:lvl5pPr>
              <a:defRPr sz="1800"/>
            </a:lvl5pPr>
            <a:lvl6pPr>
              <a:defRPr sz="1800"/>
            </a:lvl6pPr>
          </a:lstStyle>
          <a:p>
            <a:pPr lvl="0" fontAlgn="base"/>
            <a:r>
              <a:rPr lang="zh-CN" altLang="en-US" strike="noStrike" noProof="1" smtClean="0"/>
              <a:t>单击此处编辑母版文本样式</a:t>
            </a:r>
            <a:endParaRPr lang="zh-CN" altLang="en-US" strike="noStrike" noProof="1" smtClean="0"/>
          </a:p>
          <a:p>
            <a:pPr lvl="2" fontAlgn="base"/>
            <a:r>
              <a:rPr lang="zh-CN" altLang="en-US" strike="noStrike" noProof="1" smtClean="0"/>
              <a:t>第二级</a:t>
            </a:r>
            <a:endParaRPr lang="zh-CN" altLang="en-US" strike="noStrike" noProof="1" smtClean="0"/>
          </a:p>
          <a:p>
            <a:pPr lvl="3" fontAlgn="base"/>
            <a:r>
              <a:rPr lang="zh-CN" altLang="en-US" strike="noStrike" noProof="1" smtClean="0"/>
              <a:t>第三级</a:t>
            </a:r>
            <a:endParaRPr lang="zh-CN" altLang="en-US" strike="noStrike" noProof="1" smtClean="0"/>
          </a:p>
          <a:p>
            <a:pPr lvl="4" fontAlgn="base"/>
            <a:r>
              <a:rPr lang="zh-CN" altLang="en-US" strike="noStrike" noProof="1" smtClean="0"/>
              <a:t>第四级</a:t>
            </a:r>
            <a:endParaRPr lang="zh-CN" altLang="en-US" strike="noStrike" noProof="1" smtClean="0"/>
          </a:p>
          <a:p>
            <a:pPr lvl="5" fontAlgn="auto"/>
            <a:r>
              <a:rPr lang="zh-CN" altLang="en-US" strike="noStrike" noProof="1" smtClean="0"/>
              <a:t>第五级</a:t>
            </a:r>
            <a:endParaRPr lang="zh-CN" altLang="en-US" strike="noStrike" noProof="1"/>
          </a:p>
        </p:txBody>
      </p:sp>
      <p:sp>
        <p:nvSpPr>
          <p:cNvPr id="4" name="KSO_BC2"/>
          <p:cNvSpPr>
            <a:spLocks noGrp="1"/>
          </p:cNvSpPr>
          <p:nvPr>
            <p:ph sz="half" idx="2"/>
          </p:nvPr>
        </p:nvSpPr>
        <p:spPr>
          <a:xfrm>
            <a:off x="6099932" y="1241434"/>
            <a:ext cx="4964110" cy="4919804"/>
          </a:xfrm>
          <a:prstGeom prst="rect">
            <a:avLst/>
          </a:prstGeom>
        </p:spPr>
        <p:txBody>
          <a:bodyPr/>
          <a:lstStyle>
            <a:lvl1pPr>
              <a:defRPr sz="2400"/>
            </a:lvl1pPr>
            <a:lvl3pPr>
              <a:defRPr sz="2000"/>
            </a:lvl3pPr>
            <a:lvl4pPr>
              <a:defRPr sz="1800"/>
            </a:lvl4pPr>
            <a:lvl5pPr>
              <a:defRPr sz="1800"/>
            </a:lvl5pPr>
            <a:lvl6pPr>
              <a:defRPr sz="1800"/>
            </a:lvl6pPr>
          </a:lstStyle>
          <a:p>
            <a:pPr lvl="0" fontAlgn="base"/>
            <a:r>
              <a:rPr lang="zh-CN" altLang="en-US" strike="noStrike" noProof="1" smtClean="0"/>
              <a:t>单击此处编辑母版文本样式</a:t>
            </a:r>
            <a:endParaRPr lang="zh-CN" altLang="en-US" strike="noStrike" noProof="1" smtClean="0"/>
          </a:p>
          <a:p>
            <a:pPr lvl="2" fontAlgn="base"/>
            <a:r>
              <a:rPr lang="zh-CN" altLang="en-US" strike="noStrike" noProof="1" smtClean="0"/>
              <a:t>第二级</a:t>
            </a:r>
            <a:endParaRPr lang="zh-CN" altLang="en-US" strike="noStrike" noProof="1" smtClean="0"/>
          </a:p>
          <a:p>
            <a:pPr lvl="3" fontAlgn="base"/>
            <a:r>
              <a:rPr lang="zh-CN" altLang="en-US" strike="noStrike" noProof="1" smtClean="0"/>
              <a:t>第三级</a:t>
            </a:r>
            <a:endParaRPr lang="zh-CN" altLang="en-US" strike="noStrike" noProof="1" smtClean="0"/>
          </a:p>
          <a:p>
            <a:pPr lvl="4" fontAlgn="base"/>
            <a:r>
              <a:rPr lang="zh-CN" altLang="en-US" strike="noStrike" noProof="1" smtClean="0"/>
              <a:t>第四级</a:t>
            </a:r>
            <a:endParaRPr lang="zh-CN" altLang="en-US" strike="noStrike" noProof="1" smtClean="0"/>
          </a:p>
          <a:p>
            <a:pPr lvl="5" fontAlgn="auto"/>
            <a:r>
              <a:rPr lang="zh-CN" altLang="en-US" strike="noStrike" noProof="1" smtClean="0"/>
              <a:t>第五级</a:t>
            </a:r>
            <a:endParaRPr lang="zh-CN" altLang="en-US" strike="noStrike" noProof="1"/>
          </a:p>
        </p:txBody>
      </p:sp>
      <p:sp>
        <p:nvSpPr>
          <p:cNvPr id="8" name="标题 7"/>
          <p:cNvSpPr>
            <a:spLocks noGrp="1"/>
          </p:cNvSpPr>
          <p:nvPr>
            <p:ph type="title"/>
          </p:nvPr>
        </p:nvSpPr>
        <p:spPr>
          <a:xfrm>
            <a:off x="817563" y="166688"/>
            <a:ext cx="10245725" cy="835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9" name="日期占位符 3"/>
          <p:cNvSpPr>
            <a:spLocks noGrp="1"/>
          </p:cNvSpPr>
          <p:nvPr>
            <p:ph type="dt" sz="half" idx="10"/>
          </p:nvPr>
        </p:nvSpPr>
        <p:spPr>
          <a:xfrm>
            <a:off x="817563" y="6361113"/>
            <a:ext cx="2671763" cy="363538"/>
          </a:xfrm>
          <a:prstGeom prst="rect">
            <a:avLst/>
          </a:prstGeom>
        </p:spPr>
        <p:txBody>
          <a:bodyPr lIns="89858" tIns="44929" rIns="89858" bIns="44929" rtlCol="0" anchor="ctr"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200" b="0" i="0" u="none" baseline="0" noProof="1">
                <a:solidFill>
                  <a:schemeClr val="tx1"/>
                </a:solidFill>
                <a:latin typeface="Arial" panose="020B0604020202020204" pitchFamily="34" charset="0"/>
                <a:ea typeface="宋体" panose="02010600030101010101" pitchFamily="2" charset="-122"/>
                <a:cs typeface="+mn-ea"/>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defTabSz="914400"/>
            <a:endParaRPr lang="zh-CN" altLang="en-US" sz="1200">
              <a:latin typeface="Arial" panose="020B0604020202020204" pitchFamily="34" charset="0"/>
              <a:ea typeface="宋体" panose="02010600030101010101" pitchFamily="2" charset="-122"/>
            </a:endParaRPr>
          </a:p>
        </p:txBody>
      </p:sp>
      <p:sp>
        <p:nvSpPr>
          <p:cNvPr id="10" name="页脚占位符 4"/>
          <p:cNvSpPr>
            <a:spLocks noGrp="1"/>
          </p:cNvSpPr>
          <p:nvPr>
            <p:ph type="ftr" sz="quarter" idx="11"/>
          </p:nvPr>
        </p:nvSpPr>
        <p:spPr>
          <a:xfrm>
            <a:off x="3935413" y="6361113"/>
            <a:ext cx="4010025" cy="363538"/>
          </a:xfrm>
          <a:prstGeom prst="rect">
            <a:avLst/>
          </a:prstGeom>
        </p:spPr>
        <p:txBody>
          <a:bodyPr lIns="89858" tIns="44929" rIns="89858" bIns="44929" rtlCol="0" anchor="ctr"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200" b="0" i="0" u="none" baseline="0" noProof="1">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gn="ctr" defTabSz="914400"/>
            <a:endParaRPr lang="zh-CN" altLang="en-US" sz="1200">
              <a:latin typeface="Arial" panose="020B0604020202020204" pitchFamily="34" charset="0"/>
              <a:ea typeface="黑体" panose="02010609060101010101" pitchFamily="49" charset="-122"/>
            </a:endParaRPr>
          </a:p>
        </p:txBody>
      </p:sp>
      <p:sp>
        <p:nvSpPr>
          <p:cNvPr id="11" name="灯片编号占位符 5"/>
          <p:cNvSpPr>
            <a:spLocks noGrp="1"/>
          </p:cNvSpPr>
          <p:nvPr>
            <p:ph type="sldNum" sz="quarter" idx="12"/>
          </p:nvPr>
        </p:nvSpPr>
        <p:spPr>
          <a:xfrm>
            <a:off x="8391525" y="6361113"/>
            <a:ext cx="2671763" cy="363538"/>
          </a:xfrm>
          <a:prstGeom prst="rect">
            <a:avLst/>
          </a:prstGeom>
        </p:spPr>
        <p:txBody>
          <a:bodyPr wrap="square" lIns="89858" tIns="44929" rIns="89858" bIns="44929" numCol="1" anchor="ctr"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200" b="0" i="0" u="none" baseline="0">
                <a:solidFill>
                  <a:schemeClr val="tx1"/>
                </a:solidFill>
                <a:latin typeface="Arial" panose="020B0604020202020204" pitchFamily="34" charset="0"/>
                <a:ea typeface="宋体" panose="02010600030101010101" pitchFamily="2" charset="-122"/>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gn="r"/>
            <a:fld id="{76534643-582B-468A-89AC-A2377F101490}"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816808" y="264438"/>
            <a:ext cx="10247234" cy="5980720"/>
          </a:xfrm>
          <a:prstGeom prst="rect">
            <a:avLst/>
          </a:prstGeom>
        </p:spPr>
        <p:txBody>
          <a:bodyPr/>
          <a:lstStyle>
            <a:lvl1pPr>
              <a:defRPr sz="2400"/>
            </a:lvl1pPr>
            <a:lvl2pPr marL="252730" indent="-252730">
              <a:spcAft>
                <a:spcPct val="0"/>
              </a:spcAft>
              <a:buClrTx/>
              <a:buFont typeface="Arial" panose="020B0604020202020204" pitchFamily="34" charset="0"/>
              <a:buChar char="•"/>
              <a:defRPr/>
            </a:lvl2pPr>
            <a:lvl3pPr>
              <a:defRPr sz="2000"/>
            </a:lvl3pPr>
            <a:lvl4pPr>
              <a:defRPr sz="1800"/>
            </a:lvl4pPr>
            <a:lvl5pPr>
              <a:defRPr sz="1800"/>
            </a:lvl5pPr>
            <a:lvl6pPr>
              <a:defRPr sz="1800"/>
            </a:lvl6pPr>
          </a:lstStyle>
          <a:p>
            <a:pPr lvl="0" fontAlgn="base"/>
            <a:r>
              <a:rPr lang="zh-CN" altLang="en-US" strike="noStrike" noProof="1" smtClean="0"/>
              <a:t>单击此处编辑母版文本样式</a:t>
            </a:r>
            <a:endParaRPr lang="zh-CN" altLang="en-US" strike="noStrike" noProof="1" smtClean="0"/>
          </a:p>
          <a:p>
            <a:pPr lvl="2" fontAlgn="base"/>
            <a:r>
              <a:rPr lang="zh-CN" altLang="en-US" strike="noStrike" noProof="1" smtClean="0"/>
              <a:t>第二级</a:t>
            </a:r>
            <a:endParaRPr lang="zh-CN" altLang="en-US" strike="noStrike" noProof="1" smtClean="0"/>
          </a:p>
          <a:p>
            <a:pPr lvl="3" fontAlgn="base"/>
            <a:r>
              <a:rPr lang="zh-CN" altLang="en-US" strike="noStrike" noProof="1" smtClean="0"/>
              <a:t>第三级</a:t>
            </a:r>
            <a:endParaRPr lang="zh-CN" altLang="en-US" strike="noStrike" noProof="1" smtClean="0"/>
          </a:p>
          <a:p>
            <a:pPr lvl="4" fontAlgn="base"/>
            <a:r>
              <a:rPr lang="zh-CN" altLang="en-US" strike="noStrike" noProof="1" smtClean="0"/>
              <a:t>第四级</a:t>
            </a:r>
            <a:endParaRPr lang="zh-CN" altLang="en-US" strike="noStrike" noProof="1" smtClean="0"/>
          </a:p>
          <a:p>
            <a:pPr lvl="5" fontAlgn="auto"/>
            <a:r>
              <a:rPr lang="zh-CN" altLang="en-US" strike="noStrike" noProof="1" smtClean="0"/>
              <a:t>第五级</a:t>
            </a:r>
            <a:endParaRPr lang="zh-CN" altLang="en-US" strike="noStrike" noProof="1"/>
          </a:p>
        </p:txBody>
      </p:sp>
      <p:sp>
        <p:nvSpPr>
          <p:cNvPr id="8" name="日期占位符 3"/>
          <p:cNvSpPr>
            <a:spLocks noGrp="1"/>
          </p:cNvSpPr>
          <p:nvPr>
            <p:ph type="dt" sz="half" idx="14"/>
          </p:nvPr>
        </p:nvSpPr>
        <p:spPr>
          <a:xfrm>
            <a:off x="817563" y="6361113"/>
            <a:ext cx="2671763" cy="363538"/>
          </a:xfrm>
          <a:prstGeom prst="rect">
            <a:avLst/>
          </a:prstGeom>
        </p:spPr>
        <p:txBody>
          <a:bodyPr lIns="89858" tIns="44929" rIns="89858" bIns="44929" rtlCol="0" anchor="ctr"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200" b="0" i="0" u="none" baseline="0" noProof="1">
                <a:solidFill>
                  <a:schemeClr val="tx1"/>
                </a:solidFill>
                <a:latin typeface="Arial" panose="020B0604020202020204" pitchFamily="34" charset="0"/>
                <a:ea typeface="宋体" panose="02010600030101010101" pitchFamily="2" charset="-122"/>
                <a:cs typeface="+mn-ea"/>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defTabSz="914400"/>
            <a:endParaRPr lang="zh-CN" altLang="en-US" sz="1200">
              <a:latin typeface="Arial" panose="020B0604020202020204" pitchFamily="34" charset="0"/>
              <a:ea typeface="宋体" panose="02010600030101010101" pitchFamily="2" charset="-122"/>
            </a:endParaRPr>
          </a:p>
        </p:txBody>
      </p:sp>
      <p:sp>
        <p:nvSpPr>
          <p:cNvPr id="9" name="页脚占位符 4"/>
          <p:cNvSpPr>
            <a:spLocks noGrp="1"/>
          </p:cNvSpPr>
          <p:nvPr>
            <p:ph type="ftr" sz="quarter" idx="15"/>
          </p:nvPr>
        </p:nvSpPr>
        <p:spPr>
          <a:xfrm>
            <a:off x="3935413" y="6361113"/>
            <a:ext cx="4010025" cy="363538"/>
          </a:xfrm>
          <a:prstGeom prst="rect">
            <a:avLst/>
          </a:prstGeom>
        </p:spPr>
        <p:txBody>
          <a:bodyPr lIns="89858" tIns="44929" rIns="89858" bIns="44929" rtlCol="0" anchor="ctr" anchorCtr="0"/>
          <a:lstStyle>
            <a:defPPr>
              <a:defRPr lang="zh-CN"/>
            </a:defPPr>
            <a:lvl1pPr marL="0" indent="0" algn="ctr" defTabSz="914400" rtl="0" eaLnBrk="1" fontAlgn="base" hangingPunct="1">
              <a:lnSpc>
                <a:spcPct val="100000"/>
              </a:lnSpc>
              <a:spcBef>
                <a:spcPct val="0"/>
              </a:spcBef>
              <a:spcAft>
                <a:spcPct val="0"/>
              </a:spcAft>
              <a:buClrTx/>
              <a:buSzTx/>
              <a:buFont typeface="Arial" panose="020B0604020202020204" pitchFamily="34" charset="0"/>
              <a:buNone/>
              <a:defRPr lang="zh-CN" altLang="en-US" sz="1200" b="0" i="0" u="none" baseline="0" noProof="1">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gn="ctr" defTabSz="914400"/>
            <a:endParaRPr lang="zh-CN" altLang="en-US" sz="1200">
              <a:latin typeface="Arial" panose="020B0604020202020204" pitchFamily="34" charset="0"/>
              <a:ea typeface="黑体" panose="02010609060101010101" pitchFamily="49" charset="-122"/>
            </a:endParaRPr>
          </a:p>
        </p:txBody>
      </p:sp>
      <p:sp>
        <p:nvSpPr>
          <p:cNvPr id="10" name="灯片编号占位符 5"/>
          <p:cNvSpPr>
            <a:spLocks noGrp="1"/>
          </p:cNvSpPr>
          <p:nvPr>
            <p:ph type="sldNum" sz="quarter" idx="16"/>
          </p:nvPr>
        </p:nvSpPr>
        <p:spPr>
          <a:xfrm>
            <a:off x="8391525" y="6361113"/>
            <a:ext cx="2671763" cy="363538"/>
          </a:xfrm>
          <a:prstGeom prst="rect">
            <a:avLst/>
          </a:prstGeom>
        </p:spPr>
        <p:txBody>
          <a:bodyPr wrap="square" lIns="89858" tIns="44929" rIns="89858" bIns="44929" numCol="1" anchor="ctr" anchorCtr="0" compatLnSpc="1"/>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lang="zh-CN" altLang="en-US" sz="1200" b="0" i="0" u="none" baseline="0">
                <a:solidFill>
                  <a:schemeClr val="tx1"/>
                </a:solidFill>
                <a:latin typeface="Arial" panose="020B0604020202020204" pitchFamily="34" charset="0"/>
                <a:ea typeface="宋体" panose="02010600030101010101" pitchFamily="2" charset="-122"/>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gn="r"/>
            <a:fld id="{76534643-582B-468A-89AC-A2377F101490}"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93725" y="274638"/>
            <a:ext cx="10693400" cy="1139825"/>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93725" y="1595438"/>
            <a:ext cx="10693400" cy="45148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099" name="日期占位符 3"/>
          <p:cNvSpPr>
            <a:spLocks noGrp="1"/>
          </p:cNvSpPr>
          <p:nvPr>
            <p:ph type="dt" sz="half" idx="10"/>
          </p:nvPr>
        </p:nvSpPr>
        <p:spPr>
          <a:xfrm>
            <a:off x="593725" y="6229350"/>
            <a:ext cx="27717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defTabSz="914400"/>
            <a:endParaRPr lang="es-ES" altLang="en-US" sz="1400">
              <a:ea typeface="宋体" panose="02010600030101010101" pitchFamily="2" charset="-122"/>
            </a:endParaRPr>
          </a:p>
        </p:txBody>
      </p:sp>
      <p:sp>
        <p:nvSpPr>
          <p:cNvPr id="4100" name="页脚占位符 4"/>
          <p:cNvSpPr>
            <a:spLocks noGrp="1"/>
          </p:cNvSpPr>
          <p:nvPr>
            <p:ph type="ftr" sz="quarter" idx="11"/>
          </p:nvPr>
        </p:nvSpPr>
        <p:spPr>
          <a:xfrm>
            <a:off x="4059238" y="6229350"/>
            <a:ext cx="37623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gn="ctr" defTabSz="914400"/>
            <a:endParaRPr lang="es-ES" altLang="en-US" sz="1400">
              <a:ea typeface="宋体" panose="02010600030101010101" pitchFamily="2" charset="-122"/>
            </a:endParaRPr>
          </a:p>
        </p:txBody>
      </p:sp>
      <p:sp>
        <p:nvSpPr>
          <p:cNvPr id="4101" name="灯片编号占位符 5"/>
          <p:cNvSpPr>
            <a:spLocks noGrp="1"/>
          </p:cNvSpPr>
          <p:nvPr>
            <p:ph type="sldNum" sz="quarter" idx="12"/>
          </p:nvPr>
        </p:nvSpPr>
        <p:spPr>
          <a:xfrm>
            <a:off x="8515350" y="6229350"/>
            <a:ext cx="27717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fld id="{44A4A358-5593-475E-AB33-A7B979FC0D3C}"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38505" y="4395679"/>
            <a:ext cx="10098723" cy="1358607"/>
          </a:xfrm>
        </p:spPr>
        <p:txBody>
          <a:bodyPr anchor="t"/>
          <a:lstStyle>
            <a:lvl1pPr algn="l">
              <a:defRPr sz="39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38505" y="2899312"/>
            <a:ext cx="10098723" cy="1496367"/>
          </a:xfrm>
        </p:spPr>
        <p:txBody>
          <a:bodyPr anchor="b"/>
          <a:lstStyle>
            <a:lvl1pPr marL="0" indent="0">
              <a:buNone/>
              <a:defRPr sz="2000"/>
            </a:lvl1pPr>
            <a:lvl2pPr marL="449580" indent="0">
              <a:buNone/>
              <a:defRPr sz="1800"/>
            </a:lvl2pPr>
            <a:lvl3pPr marL="898525" indent="0">
              <a:buNone/>
              <a:defRPr sz="1600"/>
            </a:lvl3pPr>
            <a:lvl4pPr marL="1348105" indent="0">
              <a:buNone/>
              <a:defRPr sz="1400"/>
            </a:lvl4pPr>
            <a:lvl5pPr marL="1797050" indent="0">
              <a:buNone/>
              <a:defRPr sz="1400"/>
            </a:lvl5pPr>
            <a:lvl6pPr marL="2246630" indent="0">
              <a:buNone/>
              <a:defRPr sz="1400"/>
            </a:lvl6pPr>
            <a:lvl7pPr marL="2695575" indent="0">
              <a:buNone/>
              <a:defRPr sz="1400"/>
            </a:lvl7pPr>
            <a:lvl8pPr marL="3145155" indent="0">
              <a:buNone/>
              <a:defRPr sz="1400"/>
            </a:lvl8pPr>
            <a:lvl9pPr marL="35941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5123" name="日期占位符 3"/>
          <p:cNvSpPr>
            <a:spLocks noGrp="1"/>
          </p:cNvSpPr>
          <p:nvPr>
            <p:ph type="dt" sz="half" idx="10"/>
          </p:nvPr>
        </p:nvSpPr>
        <p:spPr>
          <a:xfrm>
            <a:off x="593725" y="6229350"/>
            <a:ext cx="27717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defTabSz="914400"/>
            <a:endParaRPr lang="es-ES" altLang="en-US" sz="1400">
              <a:ea typeface="宋体" panose="02010600030101010101" pitchFamily="2" charset="-122"/>
            </a:endParaRPr>
          </a:p>
        </p:txBody>
      </p:sp>
      <p:sp>
        <p:nvSpPr>
          <p:cNvPr id="5124" name="页脚占位符 4"/>
          <p:cNvSpPr>
            <a:spLocks noGrp="1"/>
          </p:cNvSpPr>
          <p:nvPr>
            <p:ph type="ftr" sz="quarter" idx="11"/>
          </p:nvPr>
        </p:nvSpPr>
        <p:spPr>
          <a:xfrm>
            <a:off x="4059238" y="6229350"/>
            <a:ext cx="37623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gn="ctr" defTabSz="914400"/>
            <a:endParaRPr lang="es-ES" altLang="en-US" sz="1400">
              <a:ea typeface="宋体" panose="02010600030101010101" pitchFamily="2" charset="-122"/>
            </a:endParaRPr>
          </a:p>
        </p:txBody>
      </p:sp>
      <p:sp>
        <p:nvSpPr>
          <p:cNvPr id="5125" name="灯片编号占位符 5"/>
          <p:cNvSpPr>
            <a:spLocks noGrp="1"/>
          </p:cNvSpPr>
          <p:nvPr>
            <p:ph type="sldNum" sz="quarter" idx="12"/>
          </p:nvPr>
        </p:nvSpPr>
        <p:spPr>
          <a:xfrm>
            <a:off x="8515350" y="6229350"/>
            <a:ext cx="27717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fld id="{1D367707-C50E-40E1-8534-EFB70C775EB2}"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93725" y="274638"/>
            <a:ext cx="10693400" cy="1139825"/>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594043" y="1596126"/>
            <a:ext cx="5247375" cy="451443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039432" y="1596126"/>
            <a:ext cx="5247375" cy="451443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6147" name="日期占位符 4"/>
          <p:cNvSpPr>
            <a:spLocks noGrp="1"/>
          </p:cNvSpPr>
          <p:nvPr>
            <p:ph type="dt" sz="half" idx="10"/>
          </p:nvPr>
        </p:nvSpPr>
        <p:spPr>
          <a:xfrm>
            <a:off x="593725" y="6229350"/>
            <a:ext cx="27717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defTabSz="914400"/>
            <a:endParaRPr lang="es-ES" altLang="en-US" sz="1400">
              <a:ea typeface="宋体" panose="02010600030101010101" pitchFamily="2" charset="-122"/>
            </a:endParaRPr>
          </a:p>
        </p:txBody>
      </p:sp>
      <p:sp>
        <p:nvSpPr>
          <p:cNvPr id="6148" name="页脚占位符 5"/>
          <p:cNvSpPr>
            <a:spLocks noGrp="1"/>
          </p:cNvSpPr>
          <p:nvPr>
            <p:ph type="ftr" sz="quarter" idx="11"/>
          </p:nvPr>
        </p:nvSpPr>
        <p:spPr>
          <a:xfrm>
            <a:off x="4059238" y="6229350"/>
            <a:ext cx="37623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gn="ctr" defTabSz="914400"/>
            <a:endParaRPr lang="es-ES" altLang="en-US" sz="1400">
              <a:ea typeface="宋体" panose="02010600030101010101" pitchFamily="2" charset="-122"/>
            </a:endParaRPr>
          </a:p>
        </p:txBody>
      </p:sp>
      <p:sp>
        <p:nvSpPr>
          <p:cNvPr id="6149" name="灯片编号占位符 6"/>
          <p:cNvSpPr>
            <a:spLocks noGrp="1"/>
          </p:cNvSpPr>
          <p:nvPr>
            <p:ph type="sldNum" sz="quarter" idx="12"/>
          </p:nvPr>
        </p:nvSpPr>
        <p:spPr>
          <a:xfrm>
            <a:off x="8515350" y="6229350"/>
            <a:ext cx="27717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fld id="{6D8CD0B5-4B39-4786-B15D-BDA98A6BFFE8}"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93725" y="274638"/>
            <a:ext cx="10693400" cy="1139825"/>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94043" y="1531204"/>
            <a:ext cx="5249438" cy="638133"/>
          </a:xfrm>
        </p:spPr>
        <p:txBody>
          <a:bodyPr anchor="b"/>
          <a:lstStyle>
            <a:lvl1pPr marL="0" indent="0">
              <a:buNone/>
              <a:defRPr sz="2400" b="1"/>
            </a:lvl1pPr>
            <a:lvl2pPr marL="449580" indent="0">
              <a:buNone/>
              <a:defRPr sz="2000" b="1"/>
            </a:lvl2pPr>
            <a:lvl3pPr marL="898525" indent="0">
              <a:buNone/>
              <a:defRPr sz="1800" b="1"/>
            </a:lvl3pPr>
            <a:lvl4pPr marL="1348105" indent="0">
              <a:buNone/>
              <a:defRPr sz="1600" b="1"/>
            </a:lvl4pPr>
            <a:lvl5pPr marL="1797050" indent="0">
              <a:buNone/>
              <a:defRPr sz="1600" b="1"/>
            </a:lvl5pPr>
            <a:lvl6pPr marL="2246630" indent="0">
              <a:buNone/>
              <a:defRPr sz="1600" b="1"/>
            </a:lvl6pPr>
            <a:lvl7pPr marL="2695575" indent="0">
              <a:buNone/>
              <a:defRPr sz="1600" b="1"/>
            </a:lvl7pPr>
            <a:lvl8pPr marL="3145155" indent="0">
              <a:buNone/>
              <a:defRPr sz="1600" b="1"/>
            </a:lvl8pPr>
            <a:lvl9pPr marL="35941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94043" y="2169337"/>
            <a:ext cx="5249438" cy="394122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035308" y="1531204"/>
            <a:ext cx="5251500" cy="638133"/>
          </a:xfrm>
        </p:spPr>
        <p:txBody>
          <a:bodyPr anchor="b"/>
          <a:lstStyle>
            <a:lvl1pPr marL="0" indent="0">
              <a:buNone/>
              <a:defRPr sz="2400" b="1"/>
            </a:lvl1pPr>
            <a:lvl2pPr marL="449580" indent="0">
              <a:buNone/>
              <a:defRPr sz="2000" b="1"/>
            </a:lvl2pPr>
            <a:lvl3pPr marL="898525" indent="0">
              <a:buNone/>
              <a:defRPr sz="1800" b="1"/>
            </a:lvl3pPr>
            <a:lvl4pPr marL="1348105" indent="0">
              <a:buNone/>
              <a:defRPr sz="1600" b="1"/>
            </a:lvl4pPr>
            <a:lvl5pPr marL="1797050" indent="0">
              <a:buNone/>
              <a:defRPr sz="1600" b="1"/>
            </a:lvl5pPr>
            <a:lvl6pPr marL="2246630" indent="0">
              <a:buNone/>
              <a:defRPr sz="1600" b="1"/>
            </a:lvl6pPr>
            <a:lvl7pPr marL="2695575" indent="0">
              <a:buNone/>
              <a:defRPr sz="1600" b="1"/>
            </a:lvl7pPr>
            <a:lvl8pPr marL="3145155" indent="0">
              <a:buNone/>
              <a:defRPr sz="1600" b="1"/>
            </a:lvl8pPr>
            <a:lvl9pPr marL="35941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035308" y="2169337"/>
            <a:ext cx="5251500" cy="394122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171" name="日期占位符 6"/>
          <p:cNvSpPr>
            <a:spLocks noGrp="1"/>
          </p:cNvSpPr>
          <p:nvPr>
            <p:ph type="dt" sz="half" idx="10"/>
          </p:nvPr>
        </p:nvSpPr>
        <p:spPr>
          <a:xfrm>
            <a:off x="593725" y="6229350"/>
            <a:ext cx="27717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defTabSz="914400"/>
            <a:endParaRPr lang="es-ES" altLang="en-US" sz="1400">
              <a:ea typeface="宋体" panose="02010600030101010101" pitchFamily="2" charset="-122"/>
            </a:endParaRPr>
          </a:p>
        </p:txBody>
      </p:sp>
      <p:sp>
        <p:nvSpPr>
          <p:cNvPr id="7172" name="页脚占位符 7"/>
          <p:cNvSpPr>
            <a:spLocks noGrp="1"/>
          </p:cNvSpPr>
          <p:nvPr>
            <p:ph type="ftr" sz="quarter" idx="11"/>
          </p:nvPr>
        </p:nvSpPr>
        <p:spPr>
          <a:xfrm>
            <a:off x="4059238" y="6229350"/>
            <a:ext cx="37623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gn="ctr" defTabSz="914400"/>
            <a:endParaRPr lang="es-ES" altLang="en-US" sz="1400">
              <a:ea typeface="宋体" panose="02010600030101010101" pitchFamily="2" charset="-122"/>
            </a:endParaRPr>
          </a:p>
        </p:txBody>
      </p:sp>
      <p:sp>
        <p:nvSpPr>
          <p:cNvPr id="7173" name="灯片编号占位符 8"/>
          <p:cNvSpPr>
            <a:spLocks noGrp="1"/>
          </p:cNvSpPr>
          <p:nvPr>
            <p:ph type="sldNum" sz="quarter" idx="12"/>
          </p:nvPr>
        </p:nvSpPr>
        <p:spPr>
          <a:xfrm>
            <a:off x="8515350" y="6229350"/>
            <a:ext cx="27717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fld id="{77773B76-EE5C-4633-AB44-52C2E7334061}"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593725" y="274638"/>
            <a:ext cx="10693400" cy="1139825"/>
          </a:xfrm>
        </p:spPr>
        <p:txBody>
          <a:bodyPr/>
          <a:lstStyle/>
          <a:p>
            <a:pPr fontAlgn="base"/>
            <a:r>
              <a:rPr lang="zh-CN" altLang="en-US" strike="noStrike" noProof="1" smtClean="0"/>
              <a:t>单击此处编辑母版标题样式</a:t>
            </a:r>
            <a:endParaRPr lang="zh-CN" altLang="en-US" strike="noStrike" noProof="1"/>
          </a:p>
        </p:txBody>
      </p:sp>
      <p:sp>
        <p:nvSpPr>
          <p:cNvPr id="8195" name="日期占位符 2"/>
          <p:cNvSpPr>
            <a:spLocks noGrp="1"/>
          </p:cNvSpPr>
          <p:nvPr>
            <p:ph type="dt" sz="half" idx="10"/>
          </p:nvPr>
        </p:nvSpPr>
        <p:spPr>
          <a:xfrm>
            <a:off x="593725" y="6229350"/>
            <a:ext cx="27717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defTabSz="914400"/>
            <a:endParaRPr lang="es-ES" altLang="en-US" sz="1400">
              <a:ea typeface="宋体" panose="02010600030101010101" pitchFamily="2" charset="-122"/>
            </a:endParaRPr>
          </a:p>
        </p:txBody>
      </p:sp>
      <p:sp>
        <p:nvSpPr>
          <p:cNvPr id="8196" name="页脚占位符 3"/>
          <p:cNvSpPr>
            <a:spLocks noGrp="1"/>
          </p:cNvSpPr>
          <p:nvPr>
            <p:ph type="ftr" sz="quarter" idx="11"/>
          </p:nvPr>
        </p:nvSpPr>
        <p:spPr>
          <a:xfrm>
            <a:off x="4059238" y="6229350"/>
            <a:ext cx="37623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gn="ctr" defTabSz="914400"/>
            <a:endParaRPr lang="es-ES" altLang="en-US" sz="1400">
              <a:ea typeface="宋体" panose="02010600030101010101" pitchFamily="2" charset="-122"/>
            </a:endParaRPr>
          </a:p>
        </p:txBody>
      </p:sp>
      <p:sp>
        <p:nvSpPr>
          <p:cNvPr id="8197" name="灯片编号占位符 4"/>
          <p:cNvSpPr>
            <a:spLocks noGrp="1"/>
          </p:cNvSpPr>
          <p:nvPr>
            <p:ph type="sldNum" sz="quarter" idx="12"/>
          </p:nvPr>
        </p:nvSpPr>
        <p:spPr>
          <a:xfrm>
            <a:off x="8515350" y="6229350"/>
            <a:ext cx="27717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fld id="{9F1FC7F0-5E5D-4CA7-80A7-D40F7F415E96}"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9219" name="日期占位符 1"/>
          <p:cNvSpPr>
            <a:spLocks noGrp="1"/>
          </p:cNvSpPr>
          <p:nvPr>
            <p:ph type="dt" sz="half" idx="10"/>
          </p:nvPr>
        </p:nvSpPr>
        <p:spPr>
          <a:xfrm>
            <a:off x="593725" y="6229350"/>
            <a:ext cx="27717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defTabSz="914400"/>
            <a:endParaRPr lang="es-ES" altLang="en-US" sz="1400">
              <a:ea typeface="宋体" panose="02010600030101010101" pitchFamily="2" charset="-122"/>
            </a:endParaRPr>
          </a:p>
        </p:txBody>
      </p:sp>
      <p:sp>
        <p:nvSpPr>
          <p:cNvPr id="9220" name="页脚占位符 2"/>
          <p:cNvSpPr>
            <a:spLocks noGrp="1"/>
          </p:cNvSpPr>
          <p:nvPr>
            <p:ph type="ftr" sz="quarter" idx="11"/>
          </p:nvPr>
        </p:nvSpPr>
        <p:spPr>
          <a:xfrm>
            <a:off x="4059238" y="6229350"/>
            <a:ext cx="37623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gn="ctr" defTabSz="914400"/>
            <a:endParaRPr lang="es-ES" altLang="en-US" sz="1400">
              <a:ea typeface="宋体" panose="02010600030101010101" pitchFamily="2" charset="-122"/>
            </a:endParaRPr>
          </a:p>
        </p:txBody>
      </p:sp>
      <p:sp>
        <p:nvSpPr>
          <p:cNvPr id="9221" name="灯片编号占位符 3"/>
          <p:cNvSpPr>
            <a:spLocks noGrp="1"/>
          </p:cNvSpPr>
          <p:nvPr>
            <p:ph type="sldNum" sz="quarter" idx="12"/>
          </p:nvPr>
        </p:nvSpPr>
        <p:spPr>
          <a:xfrm>
            <a:off x="8515350" y="6229350"/>
            <a:ext cx="27717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fld id="{A5513614-FBB6-43FB-9F77-8860EBC618B2}"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94042" y="272355"/>
            <a:ext cx="3908718" cy="1159091"/>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645083" y="272355"/>
            <a:ext cx="6641725" cy="5838210"/>
          </a:xfrm>
        </p:spPr>
        <p:txBody>
          <a:bodyPr/>
          <a:lstStyle>
            <a:lvl1pPr>
              <a:defRPr sz="31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594042" y="1431446"/>
            <a:ext cx="3908718" cy="4679119"/>
          </a:xfrm>
        </p:spPr>
        <p:txBody>
          <a:bodyPr/>
          <a:lstStyle>
            <a:lvl1pPr marL="0" indent="0">
              <a:buNone/>
              <a:defRPr sz="1400"/>
            </a:lvl1pPr>
            <a:lvl2pPr marL="449580" indent="0">
              <a:buNone/>
              <a:defRPr sz="1200"/>
            </a:lvl2pPr>
            <a:lvl3pPr marL="898525" indent="0">
              <a:buNone/>
              <a:defRPr sz="1000"/>
            </a:lvl3pPr>
            <a:lvl4pPr marL="1348105" indent="0">
              <a:buNone/>
              <a:defRPr sz="900"/>
            </a:lvl4pPr>
            <a:lvl5pPr marL="1797050" indent="0">
              <a:buNone/>
              <a:defRPr sz="900"/>
            </a:lvl5pPr>
            <a:lvl6pPr marL="2246630" indent="0">
              <a:buNone/>
              <a:defRPr sz="900"/>
            </a:lvl6pPr>
            <a:lvl7pPr marL="2695575" indent="0">
              <a:buNone/>
              <a:defRPr sz="900"/>
            </a:lvl7pPr>
            <a:lvl8pPr marL="3145155" indent="0">
              <a:buNone/>
              <a:defRPr sz="900"/>
            </a:lvl8pPr>
            <a:lvl9pPr marL="35941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10243" name="日期占位符 4"/>
          <p:cNvSpPr>
            <a:spLocks noGrp="1"/>
          </p:cNvSpPr>
          <p:nvPr>
            <p:ph type="dt" sz="half" idx="10"/>
          </p:nvPr>
        </p:nvSpPr>
        <p:spPr>
          <a:xfrm>
            <a:off x="593725" y="6229350"/>
            <a:ext cx="27717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defTabSz="914400"/>
            <a:endParaRPr lang="es-ES" altLang="en-US" sz="1400">
              <a:ea typeface="宋体" panose="02010600030101010101" pitchFamily="2" charset="-122"/>
            </a:endParaRPr>
          </a:p>
        </p:txBody>
      </p:sp>
      <p:sp>
        <p:nvSpPr>
          <p:cNvPr id="10244" name="页脚占位符 5"/>
          <p:cNvSpPr>
            <a:spLocks noGrp="1"/>
          </p:cNvSpPr>
          <p:nvPr>
            <p:ph type="ftr" sz="quarter" idx="11"/>
          </p:nvPr>
        </p:nvSpPr>
        <p:spPr>
          <a:xfrm>
            <a:off x="4059238" y="6229350"/>
            <a:ext cx="37623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gn="ctr" defTabSz="914400"/>
            <a:endParaRPr lang="es-ES" altLang="en-US" sz="1400">
              <a:ea typeface="宋体" panose="02010600030101010101" pitchFamily="2" charset="-122"/>
            </a:endParaRPr>
          </a:p>
        </p:txBody>
      </p:sp>
      <p:sp>
        <p:nvSpPr>
          <p:cNvPr id="10245" name="灯片编号占位符 6"/>
          <p:cNvSpPr>
            <a:spLocks noGrp="1"/>
          </p:cNvSpPr>
          <p:nvPr>
            <p:ph type="sldNum" sz="quarter" idx="12"/>
          </p:nvPr>
        </p:nvSpPr>
        <p:spPr>
          <a:xfrm>
            <a:off x="8515350" y="6229350"/>
            <a:ext cx="27717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fld id="{BCB29FCE-BEEF-4631-9CE1-F558EF1C40BE}"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28729" y="4788377"/>
            <a:ext cx="7128510" cy="565295"/>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28729" y="611215"/>
            <a:ext cx="7128510" cy="4104323"/>
          </a:xfrm>
        </p:spPr>
        <p:txBody>
          <a:bodyPr vert="horz" wrap="square" lIns="89858" tIns="44929" rIns="89858" bIns="44929" numCol="1" anchor="t" anchorCtr="0" compatLnSpc="1"/>
          <a:lstStyle>
            <a:lvl1pPr marL="0" indent="0">
              <a:buNone/>
              <a:defRPr sz="3100"/>
            </a:lvl1pPr>
            <a:lvl2pPr marL="449580" indent="0">
              <a:buNone/>
              <a:defRPr sz="2800"/>
            </a:lvl2pPr>
            <a:lvl3pPr marL="898525" indent="0">
              <a:buNone/>
              <a:defRPr sz="2400"/>
            </a:lvl3pPr>
            <a:lvl4pPr marL="1348105" indent="0">
              <a:buNone/>
              <a:defRPr sz="2000"/>
            </a:lvl4pPr>
            <a:lvl5pPr marL="1797050" indent="0">
              <a:buNone/>
              <a:defRPr sz="2000"/>
            </a:lvl5pPr>
            <a:lvl6pPr marL="2246630" indent="0">
              <a:buNone/>
              <a:defRPr sz="2000"/>
            </a:lvl6pPr>
            <a:lvl7pPr marL="2695575" indent="0">
              <a:buNone/>
              <a:defRPr sz="2000"/>
            </a:lvl7pPr>
            <a:lvl8pPr marL="3145155" indent="0">
              <a:buNone/>
              <a:defRPr sz="2000"/>
            </a:lvl8pPr>
            <a:lvl9pPr marL="35941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1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28729" y="5353671"/>
            <a:ext cx="7128510" cy="802813"/>
          </a:xfrm>
        </p:spPr>
        <p:txBody>
          <a:bodyPr/>
          <a:lstStyle>
            <a:lvl1pPr marL="0" indent="0">
              <a:buNone/>
              <a:defRPr sz="1400"/>
            </a:lvl1pPr>
            <a:lvl2pPr marL="449580" indent="0">
              <a:buNone/>
              <a:defRPr sz="1200"/>
            </a:lvl2pPr>
            <a:lvl3pPr marL="898525" indent="0">
              <a:buNone/>
              <a:defRPr sz="1000"/>
            </a:lvl3pPr>
            <a:lvl4pPr marL="1348105" indent="0">
              <a:buNone/>
              <a:defRPr sz="900"/>
            </a:lvl4pPr>
            <a:lvl5pPr marL="1797050" indent="0">
              <a:buNone/>
              <a:defRPr sz="900"/>
            </a:lvl5pPr>
            <a:lvl6pPr marL="2246630" indent="0">
              <a:buNone/>
              <a:defRPr sz="900"/>
            </a:lvl6pPr>
            <a:lvl7pPr marL="2695575" indent="0">
              <a:buNone/>
              <a:defRPr sz="900"/>
            </a:lvl7pPr>
            <a:lvl8pPr marL="3145155" indent="0">
              <a:buNone/>
              <a:defRPr sz="900"/>
            </a:lvl8pPr>
            <a:lvl9pPr marL="35941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11267" name="日期占位符 4"/>
          <p:cNvSpPr>
            <a:spLocks noGrp="1"/>
          </p:cNvSpPr>
          <p:nvPr>
            <p:ph type="dt" sz="half" idx="10"/>
          </p:nvPr>
        </p:nvSpPr>
        <p:spPr>
          <a:xfrm>
            <a:off x="593725" y="6229350"/>
            <a:ext cx="27717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defTabSz="914400"/>
            <a:endParaRPr lang="es-ES" altLang="en-US" sz="1400">
              <a:ea typeface="宋体" panose="02010600030101010101" pitchFamily="2" charset="-122"/>
            </a:endParaRPr>
          </a:p>
        </p:txBody>
      </p:sp>
      <p:sp>
        <p:nvSpPr>
          <p:cNvPr id="11268" name="页脚占位符 5"/>
          <p:cNvSpPr>
            <a:spLocks noGrp="1"/>
          </p:cNvSpPr>
          <p:nvPr>
            <p:ph type="ftr" sz="quarter" idx="11"/>
          </p:nvPr>
        </p:nvSpPr>
        <p:spPr>
          <a:xfrm>
            <a:off x="4059238" y="6229350"/>
            <a:ext cx="37623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gn="ctr" defTabSz="914400"/>
            <a:endParaRPr lang="es-ES" altLang="en-US" sz="1400">
              <a:ea typeface="宋体" panose="02010600030101010101" pitchFamily="2" charset="-122"/>
            </a:endParaRPr>
          </a:p>
        </p:txBody>
      </p:sp>
      <p:sp>
        <p:nvSpPr>
          <p:cNvPr id="11269" name="灯片编号占位符 6"/>
          <p:cNvSpPr>
            <a:spLocks noGrp="1"/>
          </p:cNvSpPr>
          <p:nvPr>
            <p:ph type="sldNum" sz="quarter" idx="12"/>
          </p:nvPr>
        </p:nvSpPr>
        <p:spPr>
          <a:xfrm>
            <a:off x="8515350" y="6229350"/>
            <a:ext cx="2771775" cy="474663"/>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fld id="{94489866-7F70-4BC3-9665-1C92CAB24B62}"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lum/>
          </a:blip>
          <a:srcRect/>
          <a:stretch>
            <a:fillRect/>
          </a:stretch>
        </a:blipFill>
        <a:effectLst/>
      </p:bgPr>
    </p:bg>
    <p:spTree>
      <p:nvGrpSpPr>
        <p:cNvPr id="1" name=""/>
        <p:cNvGrpSpPr/>
        <p:nvPr/>
      </p:nvGrpSpPr>
      <p:grpSpPr>
        <a:xfrm>
          <a:off x="0" y="0"/>
          <a:ext cx="0" cy="0"/>
          <a:chOff x="0" y="0"/>
          <a:chExt cx="0" cy="0"/>
        </a:xfrm>
      </p:grpSpPr>
      <p:pic>
        <p:nvPicPr>
          <p:cNvPr id="1026" name="图片 1" descr="图片1"/>
          <p:cNvPicPr>
            <a:picLocks noChangeAspect="1"/>
          </p:cNvPicPr>
          <p:nvPr/>
        </p:nvPicPr>
        <p:blipFill>
          <a:blip r:embed="rId16"/>
          <a:stretch>
            <a:fillRect/>
          </a:stretch>
        </p:blipFill>
        <p:spPr>
          <a:xfrm flipH="1">
            <a:off x="0" y="0"/>
            <a:ext cx="0" cy="0"/>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marL="0" indent="0" algn="ctr" defTabSz="914400" rtl="0" eaLnBrk="1" fontAlgn="base" hangingPunct="1">
        <a:lnSpc>
          <a:spcPct val="100000"/>
        </a:lnSpc>
        <a:spcBef>
          <a:spcPct val="0"/>
        </a:spcBef>
        <a:spcAft>
          <a:spcPct val="0"/>
        </a:spcAft>
        <a:buClrTx/>
        <a:buSzTx/>
        <a:buFontTx/>
        <a:buNone/>
        <a:defRPr sz="4300">
          <a:solidFill>
            <a:schemeClr val="tx2"/>
          </a:solidFill>
          <a:latin typeface="Arial" panose="020B0604020202020204" pitchFamily="34" charset="0"/>
          <a:ea typeface="+mj-ea"/>
          <a:cs typeface="+mj-cs"/>
        </a:defRPr>
      </a:lvl1pPr>
    </p:titleStyle>
    <p:bodyStyle>
      <a:lvl1pPr marL="337185" indent="-337185" algn="l" defTabSz="914400" rtl="0" eaLnBrk="1" fontAlgn="base" hangingPunct="1">
        <a:lnSpc>
          <a:spcPct val="100000"/>
        </a:lnSpc>
        <a:spcBef>
          <a:spcPct val="20000"/>
        </a:spcBef>
        <a:spcAft>
          <a:spcPct val="0"/>
        </a:spcAft>
        <a:buClrTx/>
        <a:buSzTx/>
        <a:buFontTx/>
        <a:buChar char="•"/>
        <a:defRPr sz="3100">
          <a:solidFill>
            <a:schemeClr val="tx1"/>
          </a:solidFill>
          <a:latin typeface="+mn-lt"/>
          <a:ea typeface="+mn-ea"/>
          <a:cs typeface="+mn-cs"/>
        </a:defRPr>
      </a:lvl1pPr>
      <a:lvl2pPr marL="730250" indent="-280670" algn="l" defTabSz="914400" rtl="0" eaLnBrk="1" fontAlgn="base" hangingPunct="1">
        <a:lnSpc>
          <a:spcPct val="100000"/>
        </a:lnSpc>
        <a:spcBef>
          <a:spcPct val="20000"/>
        </a:spcBef>
        <a:spcAft>
          <a:spcPct val="0"/>
        </a:spcAft>
        <a:buClrTx/>
        <a:buSzTx/>
        <a:buFontTx/>
        <a:buChar char="–"/>
        <a:defRPr sz="2800">
          <a:solidFill>
            <a:schemeClr val="tx1"/>
          </a:solidFill>
          <a:latin typeface="+mn-lt"/>
          <a:cs typeface="+mn-cs"/>
        </a:defRPr>
      </a:lvl2pPr>
      <a:lvl3pPr marL="1123315" indent="-224790" algn="l" defTabSz="914400" rtl="0" eaLnBrk="1" fontAlgn="base" hangingPunct="1">
        <a:lnSpc>
          <a:spcPct val="100000"/>
        </a:lnSpc>
        <a:spcBef>
          <a:spcPct val="20000"/>
        </a:spcBef>
        <a:spcAft>
          <a:spcPct val="0"/>
        </a:spcAft>
        <a:buClrTx/>
        <a:buSzTx/>
        <a:buFontTx/>
        <a:buChar char="•"/>
        <a:defRPr sz="2400">
          <a:solidFill>
            <a:schemeClr val="tx1"/>
          </a:solidFill>
          <a:latin typeface="+mn-lt"/>
          <a:cs typeface="+mn-cs"/>
        </a:defRPr>
      </a:lvl3pPr>
      <a:lvl4pPr marL="1572260" indent="-224790" algn="l" defTabSz="914400" rtl="0" eaLnBrk="1" fontAlgn="base" hangingPunct="1">
        <a:lnSpc>
          <a:spcPct val="100000"/>
        </a:lnSpc>
        <a:spcBef>
          <a:spcPct val="20000"/>
        </a:spcBef>
        <a:spcAft>
          <a:spcPct val="0"/>
        </a:spcAft>
        <a:buClrTx/>
        <a:buSzTx/>
        <a:buFontTx/>
        <a:buChar char="–"/>
        <a:defRPr sz="2000">
          <a:solidFill>
            <a:schemeClr val="tx1"/>
          </a:solidFill>
          <a:latin typeface="+mn-lt"/>
          <a:cs typeface="+mn-cs"/>
        </a:defRPr>
      </a:lvl4pPr>
      <a:lvl5pPr marL="2021840" indent="-224790" algn="l" defTabSz="914400" rtl="0" eaLnBrk="1" fontAlgn="base" hangingPunct="1">
        <a:lnSpc>
          <a:spcPct val="100000"/>
        </a:lnSpc>
        <a:spcBef>
          <a:spcPct val="20000"/>
        </a:spcBef>
        <a:spcAft>
          <a:spcPct val="0"/>
        </a:spcAft>
        <a:buClrTx/>
        <a:buSzTx/>
        <a:buFontTx/>
        <a:buChar char="»"/>
        <a:defRPr sz="2000">
          <a:solidFill>
            <a:schemeClr val="tx1"/>
          </a:solidFill>
          <a:latin typeface="+mn-lt"/>
          <a:cs typeface="+mn-cs"/>
        </a:defRPr>
      </a:lvl5pPr>
      <a:lvl6pPr marL="2470785" indent="-224790" algn="l" rtl="0" fontAlgn="base">
        <a:spcBef>
          <a:spcPct val="20000"/>
        </a:spcBef>
        <a:spcAft>
          <a:spcPct val="0"/>
        </a:spcAft>
        <a:buChar char="»"/>
        <a:defRPr sz="2000">
          <a:solidFill>
            <a:schemeClr val="tx1"/>
          </a:solidFill>
          <a:latin typeface="+mn-lt"/>
          <a:cs typeface="+mn-cs"/>
        </a:defRPr>
      </a:lvl6pPr>
      <a:lvl7pPr marL="2920365" indent="-224790" algn="l" rtl="0" fontAlgn="base">
        <a:spcBef>
          <a:spcPct val="20000"/>
        </a:spcBef>
        <a:spcAft>
          <a:spcPct val="0"/>
        </a:spcAft>
        <a:buChar char="»"/>
        <a:defRPr sz="2000">
          <a:solidFill>
            <a:schemeClr val="tx1"/>
          </a:solidFill>
          <a:latin typeface="+mn-lt"/>
          <a:cs typeface="+mn-cs"/>
        </a:defRPr>
      </a:lvl7pPr>
      <a:lvl8pPr marL="3369945" indent="-224790" algn="l" rtl="0" fontAlgn="base">
        <a:spcBef>
          <a:spcPct val="20000"/>
        </a:spcBef>
        <a:spcAft>
          <a:spcPct val="0"/>
        </a:spcAft>
        <a:buChar char="»"/>
        <a:defRPr sz="2000">
          <a:solidFill>
            <a:schemeClr val="tx1"/>
          </a:solidFill>
          <a:latin typeface="+mn-lt"/>
          <a:cs typeface="+mn-cs"/>
        </a:defRPr>
      </a:lvl8pPr>
      <a:lvl9pPr marL="3818890" indent="-224790" algn="l" rtl="0" fontAlgn="base">
        <a:spcBef>
          <a:spcPct val="20000"/>
        </a:spcBef>
        <a:spcAft>
          <a:spcPct val="0"/>
        </a:spcAft>
        <a:buChar char="»"/>
        <a:defRPr sz="2000">
          <a:solidFill>
            <a:schemeClr val="tx1"/>
          </a:solidFill>
          <a:latin typeface="+mn-lt"/>
          <a:cs typeface="+mn-cs"/>
        </a:defRPr>
      </a:lvl9pPr>
    </p:bodyStyle>
    <p:otherStyle>
      <a:defPPr>
        <a:defRPr lang="zh-CN"/>
      </a:defPPr>
      <a:lvl1pPr marL="0" indent="0" algn="l" defTabSz="898525"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1pPr>
      <a:lvl2pPr marL="449580" indent="0" algn="l" defTabSz="898525"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2pPr>
      <a:lvl3pPr marL="898525" indent="0" algn="l" defTabSz="898525"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3pPr>
      <a:lvl4pPr marL="1348105" indent="0" algn="l" defTabSz="898525"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4pPr>
      <a:lvl5pPr marL="1797050" indent="0" algn="l" defTabSz="898525"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5pPr>
      <a:lvl6pPr marL="2246630" algn="l" defTabSz="898525" rtl="0" eaLnBrk="1" latinLnBrk="0" hangingPunct="1">
        <a:defRPr sz="1800" kern="1200">
          <a:solidFill>
            <a:schemeClr val="tx1"/>
          </a:solidFill>
          <a:latin typeface="+mn-lt"/>
          <a:ea typeface="+mn-ea"/>
          <a:cs typeface="+mn-cs"/>
        </a:defRPr>
      </a:lvl6pPr>
      <a:lvl7pPr marL="2695575" algn="l" defTabSz="898525" rtl="0" eaLnBrk="1" latinLnBrk="0" hangingPunct="1">
        <a:defRPr sz="1800" kern="1200">
          <a:solidFill>
            <a:schemeClr val="tx1"/>
          </a:solidFill>
          <a:latin typeface="+mn-lt"/>
          <a:ea typeface="+mn-ea"/>
          <a:cs typeface="+mn-cs"/>
        </a:defRPr>
      </a:lvl7pPr>
      <a:lvl8pPr marL="3145155" algn="l" defTabSz="898525" rtl="0" eaLnBrk="1" latinLnBrk="0" hangingPunct="1">
        <a:defRPr sz="1800" kern="1200">
          <a:solidFill>
            <a:schemeClr val="tx1"/>
          </a:solidFill>
          <a:latin typeface="+mn-lt"/>
          <a:ea typeface="+mn-ea"/>
          <a:cs typeface="+mn-cs"/>
        </a:defRPr>
      </a:lvl8pPr>
      <a:lvl9pPr marL="3594100" algn="l" defTabSz="89852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audio" Target="NULL" TargetMode="Externa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audio" Target="NULL" TargetMode="Externa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audio" Target="NULL" TargetMode="External"/><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audio" Target="NULL"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4"/>
          <p:cNvSpPr/>
          <p:nvPr/>
        </p:nvSpPr>
        <p:spPr>
          <a:xfrm>
            <a:off x="0" y="1824038"/>
            <a:ext cx="11880850" cy="2205037"/>
          </a:xfrm>
          <a:prstGeom prst="rect">
            <a:avLst/>
          </a:prstGeom>
          <a:noFill/>
          <a:ln>
            <a:noFill/>
            <a:miter lim="800000"/>
          </a:ln>
        </p:spPr>
        <p:txBody>
          <a:bodyPr lIns="91430" tIns="45715" rIns="91430" bIns="45715"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gn="ctr">
              <a:lnSpc>
                <a:spcPct val="125000"/>
              </a:lnSpc>
            </a:pPr>
            <a:r>
              <a:rPr lang="en-US" altLang="zh-CN" sz="6000" b="1">
                <a:solidFill>
                  <a:srgbClr val="000000"/>
                </a:solidFill>
                <a:latin typeface="Times New Roman" panose="02020603050405020304" pitchFamily="18" charset="0"/>
                <a:ea typeface="微软雅黑" panose="020B0503020204020204" pitchFamily="34" charset="-122"/>
              </a:rPr>
              <a:t>Unit 2  My favourite season</a:t>
            </a:r>
            <a:endParaRPr lang="en-US" altLang="zh-CN" sz="6000" b="1">
              <a:solidFill>
                <a:srgbClr val="000000"/>
              </a:solidFill>
              <a:latin typeface="Times New Roman" panose="02020603050405020304" pitchFamily="18" charset="0"/>
              <a:ea typeface="微软雅黑" panose="020B0503020204020204" pitchFamily="34" charset="-122"/>
            </a:endParaRPr>
          </a:p>
          <a:p>
            <a:pPr marL="0" lvl="0" indent="0" algn="ctr">
              <a:lnSpc>
                <a:spcPct val="125000"/>
              </a:lnSpc>
            </a:pPr>
            <a:r>
              <a:rPr lang="zh-CN" altLang="en-US" sz="4800" b="1">
                <a:solidFill>
                  <a:srgbClr val="000000"/>
                </a:solidFill>
                <a:latin typeface="Times New Roman" panose="02020603050405020304" pitchFamily="18" charset="0"/>
                <a:ea typeface="微软雅黑" panose="020B0503020204020204" pitchFamily="34" charset="-122"/>
              </a:rPr>
              <a:t>第</a:t>
            </a:r>
            <a:r>
              <a:rPr lang="en-US" altLang="zh-CN" sz="4800" b="1">
                <a:solidFill>
                  <a:srgbClr val="000000"/>
                </a:solidFill>
                <a:latin typeface="Times New Roman" panose="02020603050405020304" pitchFamily="18" charset="0"/>
                <a:ea typeface="微软雅黑" panose="020B0503020204020204" pitchFamily="34" charset="-122"/>
              </a:rPr>
              <a:t>5</a:t>
            </a:r>
            <a:r>
              <a:rPr lang="zh-CN" altLang="en-US" sz="4800" b="1">
                <a:solidFill>
                  <a:srgbClr val="000000"/>
                </a:solidFill>
                <a:latin typeface="Times New Roman" panose="02020603050405020304" pitchFamily="18" charset="0"/>
                <a:ea typeface="微软雅黑" panose="020B0503020204020204" pitchFamily="34" charset="-122"/>
              </a:rPr>
              <a:t>课时</a:t>
            </a:r>
            <a:endParaRPr lang="zh-CN" altLang="en-US" sz="4800" b="1">
              <a:solidFill>
                <a:srgbClr val="000000"/>
              </a:solidFill>
              <a:latin typeface="Times New Roman" panose="02020603050405020304" pitchFamily="18" charset="0"/>
              <a:ea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内容占位符 2"/>
          <p:cNvSpPr>
            <a:spLocks noGrp="1"/>
          </p:cNvSpPr>
          <p:nvPr>
            <p:ph idx="4294967295"/>
          </p:nvPr>
        </p:nvSpPr>
        <p:spPr>
          <a:xfrm>
            <a:off x="741363" y="1479550"/>
            <a:ext cx="10691812" cy="4513263"/>
          </a:xfrm>
          <a:prstGeom prst="rect">
            <a:avLst/>
          </a:prstGeom>
          <a:noFill/>
          <a:ln>
            <a:noFill/>
            <a:miter lim="800000"/>
          </a:ln>
        </p:spPr>
        <p:txBody>
          <a:bodyPr wrap="square" lIns="89858" tIns="44929" rIns="89858" bIns="44929" anchor="t" anchorCtr="0"/>
          <a:lstStyle>
            <a:lvl1pPr marL="337185" indent="-337185" algn="l" defTabSz="914400" rtl="0" eaLnBrk="1" fontAlgn="base" hangingPunct="1">
              <a:lnSpc>
                <a:spcPct val="100000"/>
              </a:lnSpc>
              <a:spcBef>
                <a:spcPct val="20000"/>
              </a:spcBef>
              <a:spcAft>
                <a:spcPct val="0"/>
              </a:spcAft>
              <a:buClrTx/>
              <a:buSzTx/>
              <a:buFontTx/>
              <a:buChar char="•"/>
              <a:defRPr lang="zh-CN" altLang="en-US" sz="3100">
                <a:solidFill>
                  <a:schemeClr val="tx1"/>
                </a:solidFill>
                <a:latin typeface="+mn-lt"/>
                <a:ea typeface="+mn-ea"/>
                <a:cs typeface="+mn-cs"/>
              </a:defRPr>
            </a:lvl1pPr>
            <a:lvl2pPr marL="730250" indent="-28067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cs typeface="+mn-cs"/>
              </a:defRPr>
            </a:lvl2pPr>
            <a:lvl3pPr marL="1123315" indent="-22479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cs typeface="+mn-cs"/>
              </a:defRPr>
            </a:lvl3pPr>
            <a:lvl4pPr marL="157226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4pPr>
            <a:lvl5pPr marL="202184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5pPr>
            <a:lvl6pPr marL="2470785" indent="-224790" algn="l" rtl="0" fontAlgn="base">
              <a:spcBef>
                <a:spcPct val="20000"/>
              </a:spcBef>
              <a:spcAft>
                <a:spcPct val="0"/>
              </a:spcAft>
              <a:buChar char="»"/>
              <a:defRPr lang="zh-CN" altLang="en-US" sz="2000">
                <a:solidFill>
                  <a:schemeClr val="tx1"/>
                </a:solidFill>
                <a:latin typeface="+mn-lt"/>
                <a:cs typeface="+mn-cs"/>
              </a:defRPr>
            </a:lvl6pPr>
            <a:lvl7pPr marL="2920365" indent="-224790" algn="l" rtl="0" fontAlgn="base">
              <a:spcBef>
                <a:spcPct val="20000"/>
              </a:spcBef>
              <a:spcAft>
                <a:spcPct val="0"/>
              </a:spcAft>
              <a:buChar char="»"/>
              <a:defRPr lang="zh-CN" altLang="en-US" sz="2000">
                <a:solidFill>
                  <a:schemeClr val="tx1"/>
                </a:solidFill>
                <a:latin typeface="+mn-lt"/>
                <a:cs typeface="+mn-cs"/>
              </a:defRPr>
            </a:lvl7pPr>
            <a:lvl8pPr marL="3369945" indent="-224790" algn="l" rtl="0" fontAlgn="base">
              <a:spcBef>
                <a:spcPct val="20000"/>
              </a:spcBef>
              <a:spcAft>
                <a:spcPct val="0"/>
              </a:spcAft>
              <a:buChar char="»"/>
              <a:defRPr lang="zh-CN" altLang="en-US" sz="2000">
                <a:solidFill>
                  <a:schemeClr val="tx1"/>
                </a:solidFill>
                <a:latin typeface="+mn-lt"/>
                <a:cs typeface="+mn-cs"/>
              </a:defRPr>
            </a:lvl8pPr>
            <a:lvl9pPr marL="3818890" indent="-224790" algn="l" rtl="0" fontAlgn="base">
              <a:spcBef>
                <a:spcPct val="20000"/>
              </a:spcBef>
              <a:spcAft>
                <a:spcPct val="0"/>
              </a:spcAft>
              <a:buChar char="»"/>
              <a:defRPr lang="zh-CN" altLang="en-US" sz="2000">
                <a:solidFill>
                  <a:schemeClr val="tx1"/>
                </a:solidFill>
                <a:latin typeface="+mn-lt"/>
                <a:cs typeface="+mn-cs"/>
              </a:defRPr>
            </a:lvl9pPr>
          </a:lstStyle>
          <a:p>
            <a:pPr marL="0" lvl="0" indent="0" eaLnBrk="1" hangingPunct="1">
              <a:lnSpc>
                <a:spcPct val="150000"/>
              </a:lnSpc>
              <a:spcBef>
                <a:spcPct val="0"/>
              </a:spcBef>
              <a:buNone/>
            </a:pPr>
            <a:r>
              <a:rPr lang="zh-CN" altLang="en-US" sz="3200">
                <a:latin typeface="Times New Roman" panose="02020603050405020304" pitchFamily="18" charset="0"/>
                <a:ea typeface="宋体" panose="02010600030101010101" pitchFamily="2" charset="-122"/>
              </a:rPr>
              <a:t>用所给单词的正确形式填空。</a:t>
            </a:r>
            <a:endParaRPr lang="zh-CN" altLang="en-US" sz="3200">
              <a:latin typeface="Times New Roman" panose="02020603050405020304" pitchFamily="18" charset="0"/>
              <a:ea typeface="宋体" panose="02010600030101010101" pitchFamily="2" charset="-122"/>
            </a:endParaRPr>
          </a:p>
          <a:p>
            <a:pPr marL="0" lvl="0" indent="0" eaLnBrk="1" hangingPunct="1">
              <a:lnSpc>
                <a:spcPct val="150000"/>
              </a:lnSpc>
              <a:spcBef>
                <a:spcPct val="0"/>
              </a:spcBef>
              <a:buNone/>
            </a:pPr>
            <a:r>
              <a:rPr lang="zh-CN" altLang="en-US" sz="3200">
                <a:latin typeface="Times New Roman" panose="02020603050405020304" pitchFamily="18" charset="0"/>
                <a:ea typeface="宋体" panose="02010600030101010101" pitchFamily="2" charset="-122"/>
              </a:rPr>
              <a:t>①</a:t>
            </a:r>
            <a:r>
              <a:rPr lang="en-US" altLang="zh-CN" sz="3200">
                <a:latin typeface="Times New Roman" panose="02020603050405020304" pitchFamily="18" charset="0"/>
                <a:ea typeface="宋体" panose="02010600030101010101" pitchFamily="2" charset="-122"/>
              </a:rPr>
              <a:t>There is ____ (lot) of water in the glass.</a:t>
            </a:r>
            <a:endParaRPr lang="en-US" altLang="zh-CN" sz="3200">
              <a:latin typeface="Times New Roman" panose="02020603050405020304" pitchFamily="18" charset="0"/>
              <a:ea typeface="宋体" panose="02010600030101010101" pitchFamily="2" charset="-122"/>
            </a:endParaRPr>
          </a:p>
          <a:p>
            <a:pPr marL="0" lvl="0" indent="0" eaLnBrk="1" hangingPunct="1">
              <a:lnSpc>
                <a:spcPct val="150000"/>
              </a:lnSpc>
              <a:spcBef>
                <a:spcPct val="0"/>
              </a:spcBef>
              <a:buNone/>
            </a:pPr>
            <a:r>
              <a:rPr lang="zh-CN" altLang="en-US" sz="3200">
                <a:latin typeface="Times New Roman" panose="02020603050405020304" pitchFamily="18" charset="0"/>
                <a:ea typeface="宋体" panose="02010600030101010101" pitchFamily="2" charset="-122"/>
              </a:rPr>
              <a:t>② </a:t>
            </a:r>
            <a:r>
              <a:rPr lang="en-US" altLang="zh-CN" sz="3200">
                <a:latin typeface="Times New Roman" panose="02020603050405020304" pitchFamily="18" charset="0"/>
                <a:ea typeface="宋体" panose="02010600030101010101" pitchFamily="2" charset="-122"/>
              </a:rPr>
              <a:t>I want </a:t>
            </a:r>
            <a:r>
              <a:rPr lang="en-US" altLang="zh-CN" sz="3200" u="sng">
                <a:latin typeface="Times New Roman" panose="02020603050405020304" pitchFamily="18" charset="0"/>
                <a:ea typeface="宋体" panose="02010600030101010101" pitchFamily="2" charset="-122"/>
              </a:rPr>
              <a:t>          </a:t>
            </a:r>
            <a:r>
              <a:rPr lang="en-US" altLang="zh-CN" sz="3200">
                <a:latin typeface="Times New Roman" panose="02020603050405020304" pitchFamily="18" charset="0"/>
                <a:ea typeface="宋体" panose="02010600030101010101" pitchFamily="2" charset="-122"/>
              </a:rPr>
              <a:t>(go) home.</a:t>
            </a:r>
            <a:endParaRPr lang="en-US" altLang="zh-CN" sz="3200">
              <a:latin typeface="Times New Roman" panose="02020603050405020304" pitchFamily="18" charset="0"/>
              <a:ea typeface="宋体" panose="02010600030101010101" pitchFamily="2" charset="-122"/>
            </a:endParaRPr>
          </a:p>
          <a:p>
            <a:pPr marL="0" lvl="0" indent="0" eaLnBrk="1" hangingPunct="1">
              <a:lnSpc>
                <a:spcPct val="150000"/>
              </a:lnSpc>
              <a:spcBef>
                <a:spcPct val="0"/>
              </a:spcBef>
              <a:buNone/>
            </a:pPr>
            <a:r>
              <a:rPr lang="zh-CN" altLang="en-US" sz="3200">
                <a:latin typeface="Times New Roman" panose="02020603050405020304" pitchFamily="18" charset="0"/>
                <a:ea typeface="宋体" panose="02010600030101010101" pitchFamily="2" charset="-122"/>
              </a:rPr>
              <a:t>③ </a:t>
            </a:r>
            <a:r>
              <a:rPr lang="en-US" altLang="zh-CN" sz="3200">
                <a:latin typeface="Times New Roman" panose="02020603050405020304" pitchFamily="18" charset="0"/>
                <a:ea typeface="宋体" panose="02010600030101010101" pitchFamily="2" charset="-122"/>
              </a:rPr>
              <a:t>There ____ (be) beautiful flowers everywhere.</a:t>
            </a:r>
            <a:endParaRPr lang="en-US" altLang="zh-CN" sz="3200">
              <a:latin typeface="Times New Roman" panose="02020603050405020304" pitchFamily="18" charset="0"/>
              <a:ea typeface="宋体" panose="02010600030101010101" pitchFamily="2" charset="-122"/>
            </a:endParaRPr>
          </a:p>
          <a:p>
            <a:pPr marL="0" lvl="0" indent="0" eaLnBrk="1" hangingPunct="1">
              <a:lnSpc>
                <a:spcPct val="150000"/>
              </a:lnSpc>
              <a:spcBef>
                <a:spcPct val="0"/>
              </a:spcBef>
              <a:buNone/>
            </a:pPr>
            <a:r>
              <a:rPr lang="zh-CN" altLang="en-US" sz="3200">
                <a:latin typeface="Times New Roman" panose="02020603050405020304" pitchFamily="18" charset="0"/>
                <a:ea typeface="宋体" panose="02010600030101010101" pitchFamily="2" charset="-122"/>
              </a:rPr>
              <a:t>④ </a:t>
            </a:r>
            <a:r>
              <a:rPr lang="en-US" altLang="zh-CN" sz="3200">
                <a:latin typeface="Times New Roman" panose="02020603050405020304" pitchFamily="18" charset="0"/>
                <a:ea typeface="宋体" panose="02010600030101010101" pitchFamily="2" charset="-122"/>
              </a:rPr>
              <a:t>What lovely </a:t>
            </a:r>
            <a:r>
              <a:rPr lang="en-US" altLang="zh-CN" sz="3200" u="sng">
                <a:latin typeface="Times New Roman" panose="02020603050405020304" pitchFamily="18" charset="0"/>
                <a:ea typeface="宋体" panose="02010600030101010101" pitchFamily="2" charset="-122"/>
              </a:rPr>
              <a:t>              </a:t>
            </a:r>
            <a:r>
              <a:rPr lang="en-US" altLang="zh-CN" sz="3200">
                <a:latin typeface="Times New Roman" panose="02020603050405020304" pitchFamily="18" charset="0"/>
                <a:ea typeface="宋体" panose="02010600030101010101" pitchFamily="2" charset="-122"/>
              </a:rPr>
              <a:t>(flower)!</a:t>
            </a:r>
            <a:endParaRPr lang="en-US" altLang="zh-CN" sz="3200">
              <a:latin typeface="Times New Roman" panose="02020603050405020304" pitchFamily="18" charset="0"/>
              <a:ea typeface="宋体" panose="02010600030101010101" pitchFamily="2" charset="-122"/>
            </a:endParaRPr>
          </a:p>
          <a:p>
            <a:pPr marL="0" lvl="0" indent="0" eaLnBrk="1" hangingPunct="1">
              <a:lnSpc>
                <a:spcPct val="150000"/>
              </a:lnSpc>
              <a:spcBef>
                <a:spcPct val="0"/>
              </a:spcBef>
              <a:buNone/>
            </a:pPr>
            <a:r>
              <a:rPr lang="zh-CN" altLang="en-US" sz="3200">
                <a:latin typeface="Times New Roman" panose="02020603050405020304" pitchFamily="18" charset="0"/>
                <a:ea typeface="宋体" panose="02010600030101010101" pitchFamily="2" charset="-122"/>
              </a:rPr>
              <a:t>⑤ </a:t>
            </a:r>
            <a:r>
              <a:rPr lang="en-US" altLang="zh-CN" sz="3200">
                <a:latin typeface="Times New Roman" panose="02020603050405020304" pitchFamily="18" charset="0"/>
                <a:ea typeface="宋体" panose="02010600030101010101" pitchFamily="2" charset="-122"/>
              </a:rPr>
              <a:t>The </a:t>
            </a:r>
            <a:r>
              <a:rPr lang="en-US" altLang="zh-CN" sz="3200" u="sng">
                <a:latin typeface="Times New Roman" panose="02020603050405020304" pitchFamily="18" charset="0"/>
                <a:ea typeface="宋体" panose="02010600030101010101" pitchFamily="2" charset="-122"/>
              </a:rPr>
              <a:t>            </a:t>
            </a:r>
            <a:r>
              <a:rPr lang="en-US" altLang="zh-CN" sz="3200">
                <a:latin typeface="Times New Roman" panose="02020603050405020304" pitchFamily="18" charset="0"/>
                <a:ea typeface="宋体" panose="02010600030101010101" pitchFamily="2" charset="-122"/>
              </a:rPr>
              <a:t>(leaf) are green.</a:t>
            </a:r>
            <a:endParaRPr lang="en-US" altLang="zh-CN" sz="3200">
              <a:latin typeface="Times New Roman" panose="02020603050405020304" pitchFamily="18" charset="0"/>
              <a:ea typeface="宋体" panose="02010600030101010101" pitchFamily="2" charset="-122"/>
            </a:endParaRPr>
          </a:p>
          <a:p>
            <a:pPr marL="0" lvl="0" indent="0" eaLnBrk="1" hangingPunct="1">
              <a:lnSpc>
                <a:spcPct val="150000"/>
              </a:lnSpc>
              <a:spcBef>
                <a:spcPct val="0"/>
              </a:spcBef>
              <a:buNone/>
            </a:pPr>
            <a:endParaRPr lang="en-US" altLang="zh-CN" sz="3200">
              <a:ea typeface="宋体" panose="02010600030101010101" pitchFamily="2" charset="-122"/>
            </a:endParaRPr>
          </a:p>
          <a:p>
            <a:pPr marL="0" lvl="0" indent="0" eaLnBrk="1" hangingPunct="1">
              <a:lnSpc>
                <a:spcPct val="150000"/>
              </a:lnSpc>
              <a:spcBef>
                <a:spcPct val="0"/>
              </a:spcBef>
              <a:buNone/>
            </a:pPr>
            <a:endParaRPr lang="zh-CN" altLang="en-US" sz="3200">
              <a:ea typeface="宋体" panose="02010600030101010101" pitchFamily="2" charset="-122"/>
            </a:endParaRPr>
          </a:p>
          <a:p>
            <a:pPr marL="0" lvl="0" indent="0" eaLnBrk="1" hangingPunct="1">
              <a:lnSpc>
                <a:spcPct val="150000"/>
              </a:lnSpc>
              <a:spcBef>
                <a:spcPct val="0"/>
              </a:spcBef>
              <a:buNone/>
            </a:pPr>
            <a:endParaRPr lang="zh-CN" altLang="en-US" sz="3200">
              <a:ea typeface="宋体" panose="02010600030101010101" pitchFamily="2" charset="-122"/>
            </a:endParaRPr>
          </a:p>
        </p:txBody>
      </p:sp>
      <p:sp>
        <p:nvSpPr>
          <p:cNvPr id="27650" name="标题 1"/>
          <p:cNvSpPr>
            <a:spLocks noGrp="1"/>
          </p:cNvSpPr>
          <p:nvPr>
            <p:ph type="title" idx="4294967295"/>
          </p:nvPr>
        </p:nvSpPr>
        <p:spPr>
          <a:xfrm>
            <a:off x="593725" y="461963"/>
            <a:ext cx="10693400" cy="1139825"/>
          </a:xfrm>
          <a:prstGeom prst="rect">
            <a:avLst/>
          </a:prstGeom>
          <a:noFill/>
          <a:ln>
            <a:noFill/>
            <a:miter lim="800000"/>
          </a:ln>
        </p:spPr>
        <p:txBody>
          <a:bodyPr wrap="square" lIns="89858" tIns="44929" rIns="89858" bIns="44929" anchor="ctr" anchorCtr="0"/>
          <a:lstStyle>
            <a:lvl1pPr marL="0" indent="0" algn="ctr" defTabSz="914400" rtl="0" eaLnBrk="1" fontAlgn="base" hangingPunct="1">
              <a:lnSpc>
                <a:spcPct val="100000"/>
              </a:lnSpc>
              <a:spcBef>
                <a:spcPct val="0"/>
              </a:spcBef>
              <a:spcAft>
                <a:spcPct val="0"/>
              </a:spcAft>
              <a:buClrTx/>
              <a:buSzTx/>
              <a:buFontTx/>
              <a:buNone/>
              <a:defRPr lang="zh-CN" altLang="en-US" sz="4300">
                <a:solidFill>
                  <a:schemeClr val="tx2"/>
                </a:solidFill>
                <a:latin typeface="Arial" panose="020B0604020202020204" pitchFamily="34" charset="0"/>
                <a:ea typeface="+mj-ea"/>
                <a:cs typeface="+mj-cs"/>
              </a:defRPr>
            </a:lvl1pPr>
          </a:lstStyle>
          <a:p>
            <a:pPr lvl="0" algn="l" eaLnBrk="1" hangingPunct="1"/>
            <a:r>
              <a:rPr lang="zh-CN" altLang="en-US" sz="3200">
                <a:solidFill>
                  <a:schemeClr val="tx1"/>
                </a:solidFill>
                <a:latin typeface="Times New Roman" panose="02020603050405020304" pitchFamily="18" charset="0"/>
                <a:ea typeface="宋体" panose="02010600030101010101" pitchFamily="2" charset="-122"/>
              </a:rPr>
              <a:t>（</a:t>
            </a:r>
            <a:r>
              <a:rPr lang="en-US" altLang="zh-CN" sz="3200">
                <a:solidFill>
                  <a:schemeClr val="tx1"/>
                </a:solidFill>
                <a:latin typeface="Times New Roman" panose="02020603050405020304" pitchFamily="18" charset="0"/>
                <a:ea typeface="宋体" panose="02010600030101010101" pitchFamily="2" charset="-122"/>
              </a:rPr>
              <a:t>5</a:t>
            </a:r>
            <a:r>
              <a:rPr lang="zh-CN" altLang="en-US" sz="3200">
                <a:solidFill>
                  <a:schemeClr val="tx1"/>
                </a:solidFill>
                <a:latin typeface="Times New Roman" panose="02020603050405020304" pitchFamily="18" charset="0"/>
                <a:ea typeface="宋体" panose="02010600030101010101" pitchFamily="2" charset="-122"/>
              </a:rPr>
              <a:t>）</a:t>
            </a:r>
            <a:r>
              <a:rPr lang="zh-CN" altLang="en-US" sz="3200">
                <a:solidFill>
                  <a:schemeClr val="tx1"/>
                </a:solidFill>
                <a:latin typeface="宋体" panose="02010600030101010101" pitchFamily="2" charset="-122"/>
                <a:ea typeface="宋体" panose="02010600030101010101" pitchFamily="2" charset="-122"/>
              </a:rPr>
              <a:t>完成</a:t>
            </a:r>
            <a:r>
              <a:rPr lang="en-US" altLang="zh-CN" sz="3200">
                <a:solidFill>
                  <a:schemeClr val="tx1"/>
                </a:solidFill>
                <a:latin typeface="宋体" panose="02010600030101010101" pitchFamily="2" charset="-122"/>
                <a:ea typeface="宋体" panose="02010600030101010101" pitchFamily="2" charset="-122"/>
              </a:rPr>
              <a:t>“</a:t>
            </a:r>
            <a:r>
              <a:rPr lang="zh-CN" altLang="en-US" sz="3200">
                <a:solidFill>
                  <a:schemeClr val="tx1"/>
                </a:solidFill>
                <a:latin typeface="宋体" panose="02010600030101010101" pitchFamily="2" charset="-122"/>
                <a:ea typeface="宋体" panose="02010600030101010101" pitchFamily="2" charset="-122"/>
              </a:rPr>
              <a:t>探究学习</a:t>
            </a:r>
            <a:r>
              <a:rPr lang="en-US" altLang="zh-CN" sz="3200">
                <a:solidFill>
                  <a:schemeClr val="tx1"/>
                </a:solidFill>
                <a:latin typeface="宋体" panose="02010600030101010101" pitchFamily="2" charset="-122"/>
                <a:ea typeface="宋体" panose="02010600030101010101" pitchFamily="2" charset="-122"/>
              </a:rPr>
              <a:t>”</a:t>
            </a:r>
            <a:r>
              <a:rPr lang="zh-CN" altLang="en-US" sz="3200">
                <a:solidFill>
                  <a:schemeClr val="tx1"/>
                </a:solidFill>
                <a:latin typeface="宋体" panose="02010600030101010101" pitchFamily="2" charset="-122"/>
                <a:ea typeface="宋体" panose="02010600030101010101" pitchFamily="2" charset="-122"/>
              </a:rPr>
              <a:t>。</a:t>
            </a:r>
            <a:endParaRPr lang="zh-CN" altLang="en-US" sz="3200">
              <a:solidFill>
                <a:schemeClr val="tx1"/>
              </a:solidFill>
              <a:latin typeface="宋体" panose="02010600030101010101" pitchFamily="2" charset="-122"/>
              <a:ea typeface="宋体" panose="02010600030101010101" pitchFamily="2" charset="-122"/>
            </a:endParaRPr>
          </a:p>
        </p:txBody>
      </p:sp>
      <p:sp>
        <p:nvSpPr>
          <p:cNvPr id="27651" name="TextBox 3"/>
          <p:cNvSpPr/>
          <p:nvPr/>
        </p:nvSpPr>
        <p:spPr>
          <a:xfrm>
            <a:off x="2730500" y="2370138"/>
            <a:ext cx="781050" cy="585787"/>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r>
              <a:rPr lang="en-US" altLang="zh-CN" sz="3200">
                <a:solidFill>
                  <a:srgbClr val="FF0000"/>
                </a:solidFill>
                <a:latin typeface="Times New Roman" panose="02020603050405020304" pitchFamily="18" charset="0"/>
                <a:ea typeface="宋体" panose="02010600030101010101" pitchFamily="2" charset="-122"/>
              </a:rPr>
              <a:t>lots</a:t>
            </a:r>
            <a:endParaRPr lang="zh-CN" altLang="en-US" sz="3200" b="1">
              <a:solidFill>
                <a:srgbClr val="FF0000"/>
              </a:solidFill>
              <a:latin typeface="Times New Roman" panose="02020603050405020304" pitchFamily="18" charset="0"/>
              <a:ea typeface="宋体" panose="02010600030101010101" pitchFamily="2" charset="-122"/>
            </a:endParaRPr>
          </a:p>
        </p:txBody>
      </p:sp>
      <p:sp>
        <p:nvSpPr>
          <p:cNvPr id="27652" name="TextBox 4"/>
          <p:cNvSpPr/>
          <p:nvPr/>
        </p:nvSpPr>
        <p:spPr>
          <a:xfrm>
            <a:off x="2479675" y="3071813"/>
            <a:ext cx="1373188" cy="5842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r>
              <a:rPr lang="en-US" altLang="zh-CN" sz="3200">
                <a:solidFill>
                  <a:srgbClr val="FF0000"/>
                </a:solidFill>
                <a:latin typeface="Times New Roman" panose="02020603050405020304" pitchFamily="18" charset="0"/>
                <a:ea typeface="宋体" panose="02010600030101010101" pitchFamily="2" charset="-122"/>
              </a:rPr>
              <a:t>to go</a:t>
            </a:r>
            <a:endParaRPr lang="zh-CN" altLang="en-US" sz="3200" b="1">
              <a:solidFill>
                <a:srgbClr val="FF0000"/>
              </a:solidFill>
              <a:latin typeface="Times New Roman" panose="02020603050405020304" pitchFamily="18" charset="0"/>
              <a:ea typeface="宋体" panose="02010600030101010101" pitchFamily="2" charset="-122"/>
            </a:endParaRPr>
          </a:p>
        </p:txBody>
      </p:sp>
      <p:sp>
        <p:nvSpPr>
          <p:cNvPr id="27653" name="TextBox 5"/>
          <p:cNvSpPr/>
          <p:nvPr/>
        </p:nvSpPr>
        <p:spPr>
          <a:xfrm>
            <a:off x="2432050" y="3863975"/>
            <a:ext cx="781050" cy="5842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r>
              <a:rPr lang="en-US" altLang="zh-CN" sz="3200">
                <a:solidFill>
                  <a:srgbClr val="FF0000"/>
                </a:solidFill>
                <a:latin typeface="Times New Roman" panose="02020603050405020304" pitchFamily="18" charset="0"/>
                <a:ea typeface="宋体" panose="02010600030101010101" pitchFamily="2" charset="-122"/>
              </a:rPr>
              <a:t>are</a:t>
            </a:r>
            <a:endParaRPr lang="zh-CN" altLang="en-US" sz="3200" b="1">
              <a:solidFill>
                <a:srgbClr val="FF0000"/>
              </a:solidFill>
              <a:latin typeface="Times New Roman" panose="02020603050405020304" pitchFamily="18" charset="0"/>
              <a:ea typeface="宋体" panose="02010600030101010101" pitchFamily="2" charset="-122"/>
            </a:endParaRPr>
          </a:p>
        </p:txBody>
      </p:sp>
      <p:sp>
        <p:nvSpPr>
          <p:cNvPr id="27654" name="TextBox 6"/>
          <p:cNvSpPr/>
          <p:nvPr/>
        </p:nvSpPr>
        <p:spPr>
          <a:xfrm>
            <a:off x="3436938" y="4576763"/>
            <a:ext cx="1439862" cy="585787"/>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r>
              <a:rPr lang="en-US" altLang="zh-CN" sz="3200">
                <a:solidFill>
                  <a:srgbClr val="FF0000"/>
                </a:solidFill>
                <a:latin typeface="Times New Roman" panose="02020603050405020304" pitchFamily="18" charset="0"/>
                <a:ea typeface="宋体" panose="02010600030101010101" pitchFamily="2" charset="-122"/>
              </a:rPr>
              <a:t>flowers</a:t>
            </a:r>
            <a:endParaRPr lang="zh-CN" altLang="en-US" sz="3200" b="1">
              <a:solidFill>
                <a:srgbClr val="FF0000"/>
              </a:solidFill>
              <a:latin typeface="Times New Roman" panose="02020603050405020304" pitchFamily="18" charset="0"/>
              <a:ea typeface="宋体" panose="02010600030101010101" pitchFamily="2" charset="-122"/>
            </a:endParaRPr>
          </a:p>
        </p:txBody>
      </p:sp>
      <p:sp>
        <p:nvSpPr>
          <p:cNvPr id="27655" name="TextBox 7"/>
          <p:cNvSpPr/>
          <p:nvPr/>
        </p:nvSpPr>
        <p:spPr>
          <a:xfrm>
            <a:off x="2041525" y="5302250"/>
            <a:ext cx="1439863" cy="585788"/>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r>
              <a:rPr lang="en-US" altLang="zh-CN" sz="3200">
                <a:solidFill>
                  <a:srgbClr val="FF0000"/>
                </a:solidFill>
                <a:latin typeface="Times New Roman" panose="02020603050405020304" pitchFamily="18" charset="0"/>
                <a:ea typeface="宋体" panose="02010600030101010101" pitchFamily="2" charset="-122"/>
              </a:rPr>
              <a:t>leaves</a:t>
            </a:r>
            <a:endParaRPr lang="zh-CN" altLang="en-US" sz="3200" b="1">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wipe(down)">
                                      <p:cBhvr>
                                        <p:cTn id="7" dur="500" fill="hold"/>
                                        <p:tgtEl>
                                          <p:spTgt spid="276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652"/>
                                        </p:tgtEl>
                                        <p:attrNameLst>
                                          <p:attrName>style.visibility</p:attrName>
                                        </p:attrNameLst>
                                      </p:cBhvr>
                                      <p:to>
                                        <p:strVal val="visible"/>
                                      </p:to>
                                    </p:set>
                                    <p:animEffect transition="in" filter="wipe(down)">
                                      <p:cBhvr>
                                        <p:cTn id="12" dur="500" fill="hold"/>
                                        <p:tgtEl>
                                          <p:spTgt spid="2765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7653"/>
                                        </p:tgtEl>
                                        <p:attrNameLst>
                                          <p:attrName>style.visibility</p:attrName>
                                        </p:attrNameLst>
                                      </p:cBhvr>
                                      <p:to>
                                        <p:strVal val="visible"/>
                                      </p:to>
                                    </p:set>
                                    <p:animEffect transition="in" filter="wipe(down)">
                                      <p:cBhvr>
                                        <p:cTn id="17" dur="500" fill="hold"/>
                                        <p:tgtEl>
                                          <p:spTgt spid="2765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7654"/>
                                        </p:tgtEl>
                                        <p:attrNameLst>
                                          <p:attrName>style.visibility</p:attrName>
                                        </p:attrNameLst>
                                      </p:cBhvr>
                                      <p:to>
                                        <p:strVal val="visible"/>
                                      </p:to>
                                    </p:set>
                                    <p:animEffect transition="in" filter="wipe(down)">
                                      <p:cBhvr>
                                        <p:cTn id="22" dur="500" fill="hold"/>
                                        <p:tgtEl>
                                          <p:spTgt spid="2765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7655"/>
                                        </p:tgtEl>
                                        <p:attrNameLst>
                                          <p:attrName>style.visibility</p:attrName>
                                        </p:attrNameLst>
                                      </p:cBhvr>
                                      <p:to>
                                        <p:strVal val="visible"/>
                                      </p:to>
                                    </p:set>
                                    <p:animEffect transition="in" filter="wipe(down)">
                                      <p:cBhvr>
                                        <p:cTn id="27" dur="500" fill="hold"/>
                                        <p:tgtEl>
                                          <p:spTgt spid="276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P spid="27652" grpId="0"/>
      <p:bldP spid="27653" grpId="0"/>
      <p:bldP spid="27654" grpId="0"/>
      <p:bldP spid="2765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内容占位符 2"/>
          <p:cNvSpPr>
            <a:spLocks noGrp="1"/>
          </p:cNvSpPr>
          <p:nvPr>
            <p:ph idx="4294967295"/>
          </p:nvPr>
        </p:nvSpPr>
        <p:spPr>
          <a:xfrm>
            <a:off x="593725" y="1325563"/>
            <a:ext cx="10693400" cy="4514850"/>
          </a:xfrm>
          <a:prstGeom prst="rect">
            <a:avLst/>
          </a:prstGeom>
          <a:noFill/>
          <a:ln>
            <a:noFill/>
            <a:miter lim="800000"/>
          </a:ln>
        </p:spPr>
        <p:txBody>
          <a:bodyPr wrap="square" lIns="89858" tIns="44929" rIns="89858" bIns="44929" anchor="t" anchorCtr="0"/>
          <a:lstStyle>
            <a:lvl1pPr marL="337185" indent="-337185" algn="l" defTabSz="914400" rtl="0" eaLnBrk="1" fontAlgn="base" hangingPunct="1">
              <a:lnSpc>
                <a:spcPct val="100000"/>
              </a:lnSpc>
              <a:spcBef>
                <a:spcPct val="20000"/>
              </a:spcBef>
              <a:spcAft>
                <a:spcPct val="0"/>
              </a:spcAft>
              <a:buClrTx/>
              <a:buSzTx/>
              <a:buFontTx/>
              <a:buChar char="•"/>
              <a:defRPr lang="zh-CN" altLang="en-US" sz="3100">
                <a:solidFill>
                  <a:schemeClr val="tx1"/>
                </a:solidFill>
                <a:latin typeface="+mn-lt"/>
                <a:ea typeface="+mn-ea"/>
                <a:cs typeface="+mn-cs"/>
              </a:defRPr>
            </a:lvl1pPr>
            <a:lvl2pPr marL="730250" indent="-28067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cs typeface="+mn-cs"/>
              </a:defRPr>
            </a:lvl2pPr>
            <a:lvl3pPr marL="1123315" indent="-22479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cs typeface="+mn-cs"/>
              </a:defRPr>
            </a:lvl3pPr>
            <a:lvl4pPr marL="157226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4pPr>
            <a:lvl5pPr marL="202184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5pPr>
            <a:lvl6pPr marL="2470785" indent="-224790" algn="l" rtl="0" fontAlgn="base">
              <a:spcBef>
                <a:spcPct val="20000"/>
              </a:spcBef>
              <a:spcAft>
                <a:spcPct val="0"/>
              </a:spcAft>
              <a:buChar char="»"/>
              <a:defRPr lang="zh-CN" altLang="en-US" sz="2000">
                <a:solidFill>
                  <a:schemeClr val="tx1"/>
                </a:solidFill>
                <a:latin typeface="+mn-lt"/>
                <a:cs typeface="+mn-cs"/>
              </a:defRPr>
            </a:lvl6pPr>
            <a:lvl7pPr marL="2920365" indent="-224790" algn="l" rtl="0" fontAlgn="base">
              <a:spcBef>
                <a:spcPct val="20000"/>
              </a:spcBef>
              <a:spcAft>
                <a:spcPct val="0"/>
              </a:spcAft>
              <a:buChar char="»"/>
              <a:defRPr lang="zh-CN" altLang="en-US" sz="2000">
                <a:solidFill>
                  <a:schemeClr val="tx1"/>
                </a:solidFill>
                <a:latin typeface="+mn-lt"/>
                <a:cs typeface="+mn-cs"/>
              </a:defRPr>
            </a:lvl7pPr>
            <a:lvl8pPr marL="3369945" indent="-224790" algn="l" rtl="0" fontAlgn="base">
              <a:spcBef>
                <a:spcPct val="20000"/>
              </a:spcBef>
              <a:spcAft>
                <a:spcPct val="0"/>
              </a:spcAft>
              <a:buChar char="»"/>
              <a:defRPr lang="zh-CN" altLang="en-US" sz="2000">
                <a:solidFill>
                  <a:schemeClr val="tx1"/>
                </a:solidFill>
                <a:latin typeface="+mn-lt"/>
                <a:cs typeface="+mn-cs"/>
              </a:defRPr>
            </a:lvl8pPr>
            <a:lvl9pPr marL="3818890" indent="-224790" algn="l" rtl="0" fontAlgn="base">
              <a:spcBef>
                <a:spcPct val="20000"/>
              </a:spcBef>
              <a:spcAft>
                <a:spcPct val="0"/>
              </a:spcAft>
              <a:buChar char="»"/>
              <a:defRPr lang="zh-CN" altLang="en-US" sz="2000">
                <a:solidFill>
                  <a:schemeClr val="tx1"/>
                </a:solidFill>
                <a:latin typeface="+mn-lt"/>
                <a:cs typeface="+mn-cs"/>
              </a:defRPr>
            </a:lvl9pPr>
          </a:lstStyle>
          <a:p>
            <a:pPr marL="0" lvl="0" indent="0" eaLnBrk="1" hangingPunct="1">
              <a:lnSpc>
                <a:spcPct val="150000"/>
              </a:lnSpc>
              <a:spcBef>
                <a:spcPct val="0"/>
              </a:spcBef>
              <a:buNone/>
            </a:pPr>
            <a:r>
              <a:rPr lang="en-US" altLang="zh-CN" sz="3200">
                <a:latin typeface="Times New Roman" panose="02020603050405020304" pitchFamily="18" charset="0"/>
                <a:ea typeface="宋体" panose="02010600030101010101" pitchFamily="2" charset="-122"/>
              </a:rPr>
              <a:t>(1) Listen to the question and answer it.</a:t>
            </a:r>
            <a:endParaRPr lang="en-US" altLang="zh-CN" sz="3200">
              <a:latin typeface="Times New Roman" panose="02020603050405020304" pitchFamily="18" charset="0"/>
              <a:ea typeface="宋体" panose="02010600030101010101" pitchFamily="2" charset="-122"/>
            </a:endParaRPr>
          </a:p>
          <a:p>
            <a:pPr marL="0" lvl="0" indent="0" eaLnBrk="1" hangingPunct="1">
              <a:lnSpc>
                <a:spcPct val="150000"/>
              </a:lnSpc>
              <a:spcBef>
                <a:spcPct val="0"/>
              </a:spcBef>
              <a:buNone/>
            </a:pPr>
            <a:r>
              <a:rPr lang="en-US" altLang="zh-CN" sz="3200">
                <a:latin typeface="Times New Roman" panose="02020603050405020304" pitchFamily="18" charset="0"/>
                <a:ea typeface="宋体" panose="02010600030101010101" pitchFamily="2" charset="-122"/>
              </a:rPr>
              <a:t>T: Do you want to be Robin's friend?</a:t>
            </a:r>
            <a:endParaRPr lang="en-US" altLang="zh-CN" sz="3200">
              <a:ea typeface="宋体" panose="02010600030101010101" pitchFamily="2" charset="-122"/>
            </a:endParaRPr>
          </a:p>
          <a:p>
            <a:pPr marL="0" lvl="0" indent="0" eaLnBrk="1" hangingPunct="1">
              <a:lnSpc>
                <a:spcPct val="150000"/>
              </a:lnSpc>
              <a:spcBef>
                <a:spcPct val="0"/>
              </a:spcBef>
              <a:buNone/>
            </a:pPr>
            <a:endParaRPr lang="zh-CN" altLang="en-US" sz="3200">
              <a:ea typeface="宋体" panose="02010600030101010101" pitchFamily="2" charset="-122"/>
            </a:endParaRPr>
          </a:p>
          <a:p>
            <a:pPr marL="0" lvl="0" indent="0" eaLnBrk="1" hangingPunct="1">
              <a:lnSpc>
                <a:spcPct val="150000"/>
              </a:lnSpc>
              <a:spcBef>
                <a:spcPct val="0"/>
              </a:spcBef>
              <a:buNone/>
            </a:pPr>
            <a:endParaRPr lang="zh-CN" altLang="en-US" sz="3200">
              <a:ea typeface="宋体" panose="02010600030101010101" pitchFamily="2" charset="-122"/>
            </a:endParaRPr>
          </a:p>
        </p:txBody>
      </p:sp>
      <p:sp>
        <p:nvSpPr>
          <p:cNvPr id="28674" name="标题 1"/>
          <p:cNvSpPr>
            <a:spLocks noGrp="1"/>
          </p:cNvSpPr>
          <p:nvPr>
            <p:ph type="title" idx="4294967295"/>
          </p:nvPr>
        </p:nvSpPr>
        <p:spPr>
          <a:xfrm>
            <a:off x="593725" y="268288"/>
            <a:ext cx="10693400" cy="1139825"/>
          </a:xfrm>
          <a:prstGeom prst="rect">
            <a:avLst/>
          </a:prstGeom>
          <a:noFill/>
          <a:ln>
            <a:noFill/>
            <a:miter lim="800000"/>
          </a:ln>
        </p:spPr>
        <p:txBody>
          <a:bodyPr wrap="square" lIns="89858" tIns="44929" rIns="89858" bIns="44929" anchor="ctr" anchorCtr="0"/>
          <a:lstStyle>
            <a:lvl1pPr marL="0" indent="0" algn="ctr" defTabSz="914400" rtl="0" eaLnBrk="1" fontAlgn="base" hangingPunct="1">
              <a:lnSpc>
                <a:spcPct val="100000"/>
              </a:lnSpc>
              <a:spcBef>
                <a:spcPct val="0"/>
              </a:spcBef>
              <a:spcAft>
                <a:spcPct val="0"/>
              </a:spcAft>
              <a:buClrTx/>
              <a:buSzTx/>
              <a:buFontTx/>
              <a:buNone/>
              <a:defRPr lang="zh-CN" altLang="en-US" sz="4300">
                <a:solidFill>
                  <a:schemeClr val="tx2"/>
                </a:solidFill>
                <a:latin typeface="Arial" panose="020B0604020202020204" pitchFamily="34" charset="0"/>
                <a:ea typeface="+mj-ea"/>
                <a:cs typeface="+mj-cs"/>
              </a:defRPr>
            </a:lvl1pPr>
          </a:lstStyle>
          <a:p>
            <a:pPr lvl="0" algn="l" eaLnBrk="1" hangingPunct="1"/>
            <a:r>
              <a:rPr lang="en-US" altLang="zh-CN" sz="3600" b="1">
                <a:solidFill>
                  <a:schemeClr val="tx1"/>
                </a:solidFill>
                <a:latin typeface="Times New Roman" panose="02020603050405020304" pitchFamily="18" charset="0"/>
                <a:ea typeface="宋体" panose="02010600030101010101" pitchFamily="2" charset="-122"/>
              </a:rPr>
              <a:t>2. Read and write.</a:t>
            </a:r>
            <a:endParaRPr lang="en-US" altLang="zh-CN" sz="3600" b="1">
              <a:solidFill>
                <a:schemeClr val="tx1"/>
              </a:solidFill>
              <a:latin typeface="Times New Roman" panose="02020603050405020304" pitchFamily="18" charset="0"/>
              <a:ea typeface="宋体" panose="02010600030101010101" pitchFamily="2" charset="-122"/>
            </a:endParaRPr>
          </a:p>
        </p:txBody>
      </p:sp>
      <p:pic>
        <p:nvPicPr>
          <p:cNvPr id="28675" name="图片 1"/>
          <p:cNvPicPr>
            <a:picLocks noChangeAspect="1"/>
          </p:cNvPicPr>
          <p:nvPr/>
        </p:nvPicPr>
        <p:blipFill>
          <a:blip r:embed="rId1" cstate="email"/>
          <a:stretch>
            <a:fillRect/>
          </a:stretch>
        </p:blipFill>
        <p:spPr>
          <a:xfrm>
            <a:off x="2190750" y="3243263"/>
            <a:ext cx="2673350" cy="2155825"/>
          </a:xfrm>
          <a:prstGeom prst="rect">
            <a:avLst/>
          </a:prstGeom>
          <a:noFill/>
          <a:ln>
            <a:noFill/>
            <a:miter lim="800000"/>
            <a:headEnd/>
            <a:tailEnd/>
          </a:ln>
        </p:spPr>
      </p:pic>
      <p:pic>
        <p:nvPicPr>
          <p:cNvPr id="28676" name="unit2-10.mp3">
            <a:hlinkClick r:id="" action="ppaction://media"/>
          </p:cNvPr>
          <p:cNvPicPr>
            <a:picLocks noRot="1"/>
          </p:cNvPicPr>
          <p:nvPr>
            <a:audioFile r:link="rId2"/>
          </p:nvPr>
        </p:nvPicPr>
        <p:blipFill>
          <a:blip r:embed="rId3"/>
          <a:stretch>
            <a:fillRect/>
          </a:stretch>
        </p:blipFill>
        <p:spPr>
          <a:xfrm>
            <a:off x="4670425" y="577850"/>
            <a:ext cx="603250" cy="617538"/>
          </a:xfrm>
          <a:prstGeom prst="rect">
            <a:avLst/>
          </a:prstGeom>
          <a:noFill/>
          <a:ln>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6246" fill="hold"/>
                                        <p:tgtEl>
                                          <p:spTgt spid="2867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Prev" delay="0">
                      <p:tgtEl>
                        <p:sldTgt/>
                      </p:tgtEl>
                    </p:cond>
                    <p:cond evt="onStopAudio" delay="0">
                      <p:tgtEl>
                        <p:sldTgt/>
                      </p:tgtEl>
                    </p:cond>
                  </p:endCondLst>
                </p:cTn>
                <p:tgtEl>
                  <p:spTgt spid="2867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内容占位符 2"/>
          <p:cNvSpPr>
            <a:spLocks noGrp="1"/>
          </p:cNvSpPr>
          <p:nvPr>
            <p:ph idx="4294967295"/>
          </p:nvPr>
        </p:nvSpPr>
        <p:spPr>
          <a:xfrm>
            <a:off x="741363" y="1479550"/>
            <a:ext cx="10691812" cy="4513263"/>
          </a:xfrm>
          <a:prstGeom prst="rect">
            <a:avLst/>
          </a:prstGeom>
          <a:noFill/>
          <a:ln>
            <a:noFill/>
            <a:miter lim="800000"/>
          </a:ln>
        </p:spPr>
        <p:txBody>
          <a:bodyPr wrap="square" lIns="89858" tIns="44929" rIns="89858" bIns="44929" anchor="t" anchorCtr="0"/>
          <a:lstStyle>
            <a:lvl1pPr marL="337185" indent="-337185" algn="l" defTabSz="914400" rtl="0" eaLnBrk="1" fontAlgn="base" hangingPunct="1">
              <a:lnSpc>
                <a:spcPct val="100000"/>
              </a:lnSpc>
              <a:spcBef>
                <a:spcPct val="20000"/>
              </a:spcBef>
              <a:spcAft>
                <a:spcPct val="0"/>
              </a:spcAft>
              <a:buClrTx/>
              <a:buSzTx/>
              <a:buFontTx/>
              <a:buChar char="•"/>
              <a:defRPr lang="zh-CN" altLang="en-US" sz="3100">
                <a:solidFill>
                  <a:schemeClr val="tx1"/>
                </a:solidFill>
                <a:latin typeface="+mn-lt"/>
                <a:ea typeface="+mn-ea"/>
                <a:cs typeface="+mn-cs"/>
              </a:defRPr>
            </a:lvl1pPr>
            <a:lvl2pPr marL="730250" indent="-28067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cs typeface="+mn-cs"/>
              </a:defRPr>
            </a:lvl2pPr>
            <a:lvl3pPr marL="1123315" indent="-22479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cs typeface="+mn-cs"/>
              </a:defRPr>
            </a:lvl3pPr>
            <a:lvl4pPr marL="157226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4pPr>
            <a:lvl5pPr marL="202184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5pPr>
            <a:lvl6pPr marL="2470785" indent="-224790" algn="l" rtl="0" fontAlgn="base">
              <a:spcBef>
                <a:spcPct val="20000"/>
              </a:spcBef>
              <a:spcAft>
                <a:spcPct val="0"/>
              </a:spcAft>
              <a:buChar char="»"/>
              <a:defRPr lang="zh-CN" altLang="en-US" sz="2000">
                <a:solidFill>
                  <a:schemeClr val="tx1"/>
                </a:solidFill>
                <a:latin typeface="+mn-lt"/>
                <a:cs typeface="+mn-cs"/>
              </a:defRPr>
            </a:lvl6pPr>
            <a:lvl7pPr marL="2920365" indent="-224790" algn="l" rtl="0" fontAlgn="base">
              <a:spcBef>
                <a:spcPct val="20000"/>
              </a:spcBef>
              <a:spcAft>
                <a:spcPct val="0"/>
              </a:spcAft>
              <a:buChar char="»"/>
              <a:defRPr lang="zh-CN" altLang="en-US" sz="2000">
                <a:solidFill>
                  <a:schemeClr val="tx1"/>
                </a:solidFill>
                <a:latin typeface="+mn-lt"/>
                <a:cs typeface="+mn-cs"/>
              </a:defRPr>
            </a:lvl7pPr>
            <a:lvl8pPr marL="3369945" indent="-224790" algn="l" rtl="0" fontAlgn="base">
              <a:spcBef>
                <a:spcPct val="20000"/>
              </a:spcBef>
              <a:spcAft>
                <a:spcPct val="0"/>
              </a:spcAft>
              <a:buChar char="»"/>
              <a:defRPr lang="zh-CN" altLang="en-US" sz="2000">
                <a:solidFill>
                  <a:schemeClr val="tx1"/>
                </a:solidFill>
                <a:latin typeface="+mn-lt"/>
                <a:cs typeface="+mn-cs"/>
              </a:defRPr>
            </a:lvl8pPr>
            <a:lvl9pPr marL="3818890" indent="-224790" algn="l" rtl="0" fontAlgn="base">
              <a:spcBef>
                <a:spcPct val="20000"/>
              </a:spcBef>
              <a:spcAft>
                <a:spcPct val="0"/>
              </a:spcAft>
              <a:buChar char="»"/>
              <a:defRPr lang="zh-CN" altLang="en-US" sz="2000">
                <a:solidFill>
                  <a:schemeClr val="tx1"/>
                </a:solidFill>
                <a:latin typeface="+mn-lt"/>
                <a:cs typeface="+mn-cs"/>
              </a:defRPr>
            </a:lvl9pPr>
          </a:lstStyle>
          <a:p>
            <a:pPr marL="0" lvl="0" indent="0" eaLnBrk="1" hangingPunct="1">
              <a:lnSpc>
                <a:spcPct val="150000"/>
              </a:lnSpc>
              <a:spcBef>
                <a:spcPct val="0"/>
              </a:spcBef>
              <a:buNone/>
            </a:pPr>
            <a:r>
              <a:rPr lang="zh-CN" altLang="en-US" sz="3200">
                <a:latin typeface="Times New Roman" panose="02020603050405020304" pitchFamily="18" charset="0"/>
                <a:ea typeface="宋体" panose="02010600030101010101" pitchFamily="2" charset="-122"/>
              </a:rPr>
              <a:t>完成教材中的 </a:t>
            </a:r>
            <a:r>
              <a:rPr lang="en-US" altLang="zh-CN" sz="3200">
                <a:latin typeface="Times New Roman" panose="02020603050405020304" pitchFamily="18" charset="0"/>
                <a:ea typeface="宋体" panose="02010600030101010101" pitchFamily="2" charset="-122"/>
              </a:rPr>
              <a:t>Read and tick.</a:t>
            </a:r>
            <a:endParaRPr lang="en-US" altLang="zh-CN" sz="3200">
              <a:latin typeface="Times New Roman" panose="02020603050405020304" pitchFamily="18" charset="0"/>
              <a:ea typeface="宋体" panose="02010600030101010101" pitchFamily="2" charset="-122"/>
            </a:endParaRPr>
          </a:p>
          <a:p>
            <a:pPr marL="0" lvl="0" indent="0" eaLnBrk="1" hangingPunct="1">
              <a:lnSpc>
                <a:spcPct val="150000"/>
              </a:lnSpc>
              <a:spcBef>
                <a:spcPct val="0"/>
              </a:spcBef>
              <a:buNone/>
            </a:pPr>
            <a:endParaRPr lang="en-US" altLang="zh-CN" sz="3200">
              <a:ea typeface="宋体" panose="02010600030101010101" pitchFamily="2" charset="-122"/>
            </a:endParaRPr>
          </a:p>
          <a:p>
            <a:pPr marL="0" lvl="0" indent="0" eaLnBrk="1" hangingPunct="1">
              <a:lnSpc>
                <a:spcPct val="150000"/>
              </a:lnSpc>
              <a:spcBef>
                <a:spcPct val="0"/>
              </a:spcBef>
              <a:buNone/>
            </a:pPr>
            <a:endParaRPr lang="zh-CN" altLang="en-US" sz="3200">
              <a:ea typeface="宋体" panose="02010600030101010101" pitchFamily="2" charset="-122"/>
            </a:endParaRPr>
          </a:p>
          <a:p>
            <a:pPr marL="0" lvl="0" indent="0" eaLnBrk="1" hangingPunct="1">
              <a:lnSpc>
                <a:spcPct val="150000"/>
              </a:lnSpc>
              <a:spcBef>
                <a:spcPct val="0"/>
              </a:spcBef>
              <a:buNone/>
            </a:pPr>
            <a:endParaRPr lang="zh-CN" altLang="en-US" sz="3200">
              <a:ea typeface="宋体" panose="02010600030101010101" pitchFamily="2" charset="-122"/>
            </a:endParaRPr>
          </a:p>
        </p:txBody>
      </p:sp>
      <p:sp>
        <p:nvSpPr>
          <p:cNvPr id="29698" name="标题 1"/>
          <p:cNvSpPr>
            <a:spLocks noGrp="1"/>
          </p:cNvSpPr>
          <p:nvPr>
            <p:ph type="title" idx="4294967295"/>
          </p:nvPr>
        </p:nvSpPr>
        <p:spPr>
          <a:xfrm>
            <a:off x="593725" y="461963"/>
            <a:ext cx="10693400" cy="1139825"/>
          </a:xfrm>
          <a:prstGeom prst="rect">
            <a:avLst/>
          </a:prstGeom>
          <a:noFill/>
          <a:ln>
            <a:noFill/>
            <a:miter lim="800000"/>
          </a:ln>
        </p:spPr>
        <p:txBody>
          <a:bodyPr wrap="square" lIns="89858" tIns="44929" rIns="89858" bIns="44929" anchor="ctr" anchorCtr="0"/>
          <a:lstStyle>
            <a:lvl1pPr marL="0" indent="0" algn="ctr" defTabSz="914400" rtl="0" eaLnBrk="1" fontAlgn="base" hangingPunct="1">
              <a:lnSpc>
                <a:spcPct val="100000"/>
              </a:lnSpc>
              <a:spcBef>
                <a:spcPct val="0"/>
              </a:spcBef>
              <a:spcAft>
                <a:spcPct val="0"/>
              </a:spcAft>
              <a:buClrTx/>
              <a:buSzTx/>
              <a:buFontTx/>
              <a:buNone/>
              <a:defRPr lang="zh-CN" altLang="en-US" sz="4300">
                <a:solidFill>
                  <a:schemeClr val="tx2"/>
                </a:solidFill>
                <a:latin typeface="Arial" panose="020B0604020202020204" pitchFamily="34" charset="0"/>
                <a:ea typeface="+mj-ea"/>
                <a:cs typeface="+mj-cs"/>
              </a:defRPr>
            </a:lvl1pPr>
          </a:lstStyle>
          <a:p>
            <a:pPr lvl="0" algn="l" eaLnBrk="1" hangingPunct="1"/>
            <a:r>
              <a:rPr lang="en-US" altLang="zh-CN" sz="3200">
                <a:solidFill>
                  <a:schemeClr val="tx1"/>
                </a:solidFill>
                <a:latin typeface="Times New Roman" panose="02020603050405020304" pitchFamily="18" charset="0"/>
                <a:ea typeface="宋体" panose="02010600030101010101" pitchFamily="2" charset="-122"/>
              </a:rPr>
              <a:t>(2) Listen to the tape and then finish the exercises.</a:t>
            </a:r>
            <a:endParaRPr lang="zh-CN" altLang="en-US" sz="3600">
              <a:solidFill>
                <a:schemeClr val="tx1"/>
              </a:solidFill>
              <a:latin typeface="宋体" panose="02010600030101010101" pitchFamily="2" charset="-122"/>
              <a:ea typeface="宋体" panose="02010600030101010101" pitchFamily="2" charset="-122"/>
            </a:endParaRPr>
          </a:p>
        </p:txBody>
      </p:sp>
      <p:pic>
        <p:nvPicPr>
          <p:cNvPr id="29699" name="图片 1"/>
          <p:cNvPicPr>
            <a:picLocks noChangeAspect="1"/>
          </p:cNvPicPr>
          <p:nvPr/>
        </p:nvPicPr>
        <p:blipFill>
          <a:blip r:embed="rId1" cstate="email"/>
          <a:stretch>
            <a:fillRect/>
          </a:stretch>
        </p:blipFill>
        <p:spPr>
          <a:xfrm>
            <a:off x="1339850" y="2794000"/>
            <a:ext cx="3590925" cy="2279650"/>
          </a:xfrm>
          <a:prstGeom prst="rect">
            <a:avLst/>
          </a:prstGeom>
          <a:noFill/>
          <a:ln>
            <a:noFill/>
            <a:miter lim="800000"/>
            <a:headEnd/>
            <a:tailEnd/>
          </a:ln>
        </p:spPr>
      </p:pic>
      <p:pic>
        <p:nvPicPr>
          <p:cNvPr id="29700" name="unit2-10.mp3">
            <a:hlinkClick r:id="" action="ppaction://media"/>
          </p:cNvPr>
          <p:cNvPicPr>
            <a:picLocks noRot="1"/>
          </p:cNvPicPr>
          <p:nvPr>
            <a:audioFile r:link="rId2"/>
          </p:nvPr>
        </p:nvPicPr>
        <p:blipFill>
          <a:blip r:embed="rId3"/>
          <a:stretch>
            <a:fillRect/>
          </a:stretch>
        </p:blipFill>
        <p:spPr>
          <a:xfrm>
            <a:off x="9139238" y="795338"/>
            <a:ext cx="603250" cy="617537"/>
          </a:xfrm>
          <a:prstGeom prst="rect">
            <a:avLst/>
          </a:prstGeom>
          <a:noFill/>
          <a:ln>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6246" fill="hold"/>
                                        <p:tgtEl>
                                          <p:spTgt spid="2970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Prev" delay="0">
                      <p:tgtEl>
                        <p:sldTgt/>
                      </p:tgtEl>
                    </p:cond>
                    <p:cond evt="onStopAudio" delay="0">
                      <p:tgtEl>
                        <p:sldTgt/>
                      </p:tgtEl>
                    </p:cond>
                  </p:endCondLst>
                </p:cTn>
                <p:tgtEl>
                  <p:spTgt spid="29700"/>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idx="4294967295"/>
          </p:nvPr>
        </p:nvSpPr>
        <p:spPr>
          <a:xfrm>
            <a:off x="593725" y="455613"/>
            <a:ext cx="10693400" cy="1139825"/>
          </a:xfrm>
          <a:prstGeom prst="rect">
            <a:avLst/>
          </a:prstGeom>
          <a:noFill/>
          <a:ln>
            <a:noFill/>
            <a:miter lim="800000"/>
          </a:ln>
        </p:spPr>
        <p:txBody>
          <a:bodyPr wrap="square" lIns="89858" tIns="44929" rIns="89858" bIns="44929" anchor="ctr" anchorCtr="0"/>
          <a:lstStyle>
            <a:lvl1pPr marL="0" indent="0" algn="ctr" defTabSz="914400" rtl="0" eaLnBrk="1" fontAlgn="base" hangingPunct="1">
              <a:lnSpc>
                <a:spcPct val="100000"/>
              </a:lnSpc>
              <a:spcBef>
                <a:spcPct val="0"/>
              </a:spcBef>
              <a:spcAft>
                <a:spcPct val="0"/>
              </a:spcAft>
              <a:buClrTx/>
              <a:buSzTx/>
              <a:buFontTx/>
              <a:buNone/>
              <a:defRPr lang="zh-CN" altLang="en-US" sz="4300">
                <a:solidFill>
                  <a:schemeClr val="tx2"/>
                </a:solidFill>
                <a:latin typeface="Arial" panose="020B0604020202020204" pitchFamily="34" charset="0"/>
                <a:ea typeface="+mj-ea"/>
                <a:cs typeface="+mj-cs"/>
              </a:defRPr>
            </a:lvl1pPr>
          </a:lstStyle>
          <a:p>
            <a:pPr lvl="0" algn="l" eaLnBrk="1" hangingPunct="1"/>
            <a:r>
              <a:rPr lang="zh-CN" altLang="en-US" sz="3200">
                <a:solidFill>
                  <a:schemeClr val="tx1"/>
                </a:solidFill>
                <a:latin typeface="Times New Roman" panose="02020603050405020304" pitchFamily="18" charset="0"/>
                <a:ea typeface="宋体" panose="02010600030101010101" pitchFamily="2" charset="-122"/>
              </a:rPr>
              <a:t>（</a:t>
            </a:r>
            <a:r>
              <a:rPr lang="en-US" altLang="zh-CN" sz="3200">
                <a:solidFill>
                  <a:schemeClr val="tx1"/>
                </a:solidFill>
                <a:latin typeface="Times New Roman" panose="02020603050405020304" pitchFamily="18" charset="0"/>
                <a:ea typeface="宋体" panose="02010600030101010101" pitchFamily="2" charset="-122"/>
              </a:rPr>
              <a:t>3</a:t>
            </a:r>
            <a:r>
              <a:rPr lang="zh-CN" altLang="en-US" sz="3200">
                <a:solidFill>
                  <a:schemeClr val="tx1"/>
                </a:solidFill>
                <a:latin typeface="Times New Roman" panose="02020603050405020304" pitchFamily="18" charset="0"/>
                <a:ea typeface="宋体" panose="02010600030101010101" pitchFamily="2" charset="-122"/>
              </a:rPr>
              <a:t>）听录音，跟读课文，理解意思。</a:t>
            </a:r>
            <a:endParaRPr lang="zh-CN" altLang="en-US" sz="3200">
              <a:solidFill>
                <a:schemeClr val="tx1"/>
              </a:solidFill>
              <a:latin typeface="Times New Roman" panose="02020603050405020304" pitchFamily="18" charset="0"/>
              <a:ea typeface="宋体" panose="02010600030101010101" pitchFamily="2" charset="-122"/>
            </a:endParaRPr>
          </a:p>
        </p:txBody>
      </p:sp>
      <p:pic>
        <p:nvPicPr>
          <p:cNvPr id="30722" name="图片 2"/>
          <p:cNvPicPr>
            <a:picLocks noChangeAspect="1"/>
          </p:cNvPicPr>
          <p:nvPr/>
        </p:nvPicPr>
        <p:blipFill>
          <a:blip r:embed="rId1"/>
          <a:stretch>
            <a:fillRect/>
          </a:stretch>
        </p:blipFill>
        <p:spPr>
          <a:xfrm>
            <a:off x="2579688" y="1947863"/>
            <a:ext cx="3694112" cy="2571750"/>
          </a:xfrm>
          <a:prstGeom prst="rect">
            <a:avLst/>
          </a:prstGeom>
          <a:noFill/>
          <a:ln>
            <a:noFill/>
            <a:miter lim="800000"/>
            <a:headEnd/>
            <a:tailEnd/>
          </a:ln>
        </p:spPr>
      </p:pic>
      <p:pic>
        <p:nvPicPr>
          <p:cNvPr id="30723" name="unit2-10.mp3">
            <a:hlinkClick r:id="" action="ppaction://media"/>
          </p:cNvPr>
          <p:cNvPicPr>
            <a:picLocks noRot="1"/>
          </p:cNvPicPr>
          <p:nvPr>
            <a:audioFile r:link="rId2"/>
          </p:nvPr>
        </p:nvPicPr>
        <p:blipFill>
          <a:blip r:embed="rId3"/>
          <a:stretch>
            <a:fillRect/>
          </a:stretch>
        </p:blipFill>
        <p:spPr>
          <a:xfrm>
            <a:off x="9139238" y="795338"/>
            <a:ext cx="603250" cy="617537"/>
          </a:xfrm>
          <a:prstGeom prst="rect">
            <a:avLst/>
          </a:prstGeom>
          <a:noFill/>
          <a:ln>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6246" fill="hold"/>
                                        <p:tgtEl>
                                          <p:spTgt spid="3072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Prev" delay="0">
                      <p:tgtEl>
                        <p:sldTgt/>
                      </p:tgtEl>
                    </p:cond>
                    <p:cond evt="onStopAudio" delay="0">
                      <p:tgtEl>
                        <p:sldTgt/>
                      </p:tgtEl>
                    </p:cond>
                  </p:endCondLst>
                </p:cTn>
                <p:tgtEl>
                  <p:spTgt spid="3072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内容占位符 2"/>
          <p:cNvSpPr>
            <a:spLocks noGrp="1"/>
          </p:cNvSpPr>
          <p:nvPr>
            <p:ph idx="4294967295"/>
          </p:nvPr>
        </p:nvSpPr>
        <p:spPr>
          <a:xfrm>
            <a:off x="741363" y="1479550"/>
            <a:ext cx="10691812" cy="4513263"/>
          </a:xfrm>
          <a:prstGeom prst="rect">
            <a:avLst/>
          </a:prstGeom>
          <a:noFill/>
          <a:ln>
            <a:noFill/>
            <a:miter lim="800000"/>
          </a:ln>
        </p:spPr>
        <p:txBody>
          <a:bodyPr wrap="square" lIns="89858" tIns="44929" rIns="89858" bIns="44929" anchor="t" anchorCtr="0"/>
          <a:lstStyle>
            <a:lvl1pPr marL="337185" indent="-337185" algn="l" defTabSz="914400" rtl="0" eaLnBrk="1" fontAlgn="base" hangingPunct="1">
              <a:lnSpc>
                <a:spcPct val="100000"/>
              </a:lnSpc>
              <a:spcBef>
                <a:spcPct val="20000"/>
              </a:spcBef>
              <a:spcAft>
                <a:spcPct val="0"/>
              </a:spcAft>
              <a:buClrTx/>
              <a:buSzTx/>
              <a:buFontTx/>
              <a:buChar char="•"/>
              <a:defRPr lang="zh-CN" altLang="en-US" sz="3100">
                <a:solidFill>
                  <a:schemeClr val="tx1"/>
                </a:solidFill>
                <a:latin typeface="+mn-lt"/>
                <a:ea typeface="+mn-ea"/>
                <a:cs typeface="+mn-cs"/>
              </a:defRPr>
            </a:lvl1pPr>
            <a:lvl2pPr marL="730250" indent="-28067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cs typeface="+mn-cs"/>
              </a:defRPr>
            </a:lvl2pPr>
            <a:lvl3pPr marL="1123315" indent="-22479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cs typeface="+mn-cs"/>
              </a:defRPr>
            </a:lvl3pPr>
            <a:lvl4pPr marL="157226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4pPr>
            <a:lvl5pPr marL="202184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5pPr>
            <a:lvl6pPr marL="2470785" indent="-224790" algn="l" rtl="0" fontAlgn="base">
              <a:spcBef>
                <a:spcPct val="20000"/>
              </a:spcBef>
              <a:spcAft>
                <a:spcPct val="0"/>
              </a:spcAft>
              <a:buChar char="»"/>
              <a:defRPr lang="zh-CN" altLang="en-US" sz="2000">
                <a:solidFill>
                  <a:schemeClr val="tx1"/>
                </a:solidFill>
                <a:latin typeface="+mn-lt"/>
                <a:cs typeface="+mn-cs"/>
              </a:defRPr>
            </a:lvl6pPr>
            <a:lvl7pPr marL="2920365" indent="-224790" algn="l" rtl="0" fontAlgn="base">
              <a:spcBef>
                <a:spcPct val="20000"/>
              </a:spcBef>
              <a:spcAft>
                <a:spcPct val="0"/>
              </a:spcAft>
              <a:buChar char="»"/>
              <a:defRPr lang="zh-CN" altLang="en-US" sz="2000">
                <a:solidFill>
                  <a:schemeClr val="tx1"/>
                </a:solidFill>
                <a:latin typeface="+mn-lt"/>
                <a:cs typeface="+mn-cs"/>
              </a:defRPr>
            </a:lvl7pPr>
            <a:lvl8pPr marL="3369945" indent="-224790" algn="l" rtl="0" fontAlgn="base">
              <a:spcBef>
                <a:spcPct val="20000"/>
              </a:spcBef>
              <a:spcAft>
                <a:spcPct val="0"/>
              </a:spcAft>
              <a:buChar char="»"/>
              <a:defRPr lang="zh-CN" altLang="en-US" sz="2000">
                <a:solidFill>
                  <a:schemeClr val="tx1"/>
                </a:solidFill>
                <a:latin typeface="+mn-lt"/>
                <a:cs typeface="+mn-cs"/>
              </a:defRPr>
            </a:lvl8pPr>
            <a:lvl9pPr marL="3818890" indent="-224790" algn="l" rtl="0" fontAlgn="base">
              <a:spcBef>
                <a:spcPct val="20000"/>
              </a:spcBef>
              <a:spcAft>
                <a:spcPct val="0"/>
              </a:spcAft>
              <a:buChar char="»"/>
              <a:defRPr lang="zh-CN" altLang="en-US" sz="2000">
                <a:solidFill>
                  <a:schemeClr val="tx1"/>
                </a:solidFill>
                <a:latin typeface="+mn-lt"/>
                <a:cs typeface="+mn-cs"/>
              </a:defRPr>
            </a:lvl9pPr>
          </a:lstStyle>
          <a:p>
            <a:pPr marL="0" lvl="0" indent="0" eaLnBrk="1" hangingPunct="1">
              <a:lnSpc>
                <a:spcPct val="150000"/>
              </a:lnSpc>
              <a:spcBef>
                <a:spcPct val="0"/>
              </a:spcBef>
              <a:buNone/>
            </a:pPr>
            <a:r>
              <a:rPr lang="zh-CN" altLang="en-US" sz="3200">
                <a:latin typeface="Times New Roman" panose="02020603050405020304" pitchFamily="18" charset="0"/>
                <a:ea typeface="宋体" panose="02010600030101010101" pitchFamily="2" charset="-122"/>
              </a:rPr>
              <a:t>游戏规则：大家扮演 </a:t>
            </a:r>
            <a:r>
              <a:rPr lang="en-US" altLang="zh-CN" sz="3200">
                <a:latin typeface="Times New Roman" panose="02020603050405020304" pitchFamily="18" charset="0"/>
                <a:ea typeface="宋体" panose="02010600030101010101" pitchFamily="2" charset="-122"/>
              </a:rPr>
              <a:t>Robin. </a:t>
            </a:r>
            <a:r>
              <a:rPr lang="zh-CN" altLang="en-US" sz="3200">
                <a:latin typeface="Times New Roman" panose="02020603050405020304" pitchFamily="18" charset="0"/>
                <a:ea typeface="宋体" panose="02010600030101010101" pitchFamily="2" charset="-122"/>
              </a:rPr>
              <a:t>进行模仿性朗读。</a:t>
            </a:r>
            <a:endParaRPr lang="en-US" altLang="zh-CN" sz="3200">
              <a:latin typeface="Times New Roman" panose="02020603050405020304" pitchFamily="18" charset="0"/>
              <a:ea typeface="宋体" panose="02010600030101010101" pitchFamily="2" charset="-122"/>
            </a:endParaRPr>
          </a:p>
          <a:p>
            <a:pPr marL="0" lvl="0" indent="0" eaLnBrk="1" hangingPunct="1">
              <a:lnSpc>
                <a:spcPct val="150000"/>
              </a:lnSpc>
              <a:spcBef>
                <a:spcPct val="0"/>
              </a:spcBef>
              <a:buNone/>
            </a:pPr>
            <a:endParaRPr lang="en-US" altLang="zh-CN" sz="3200">
              <a:ea typeface="宋体" panose="02010600030101010101" pitchFamily="2" charset="-122"/>
            </a:endParaRPr>
          </a:p>
          <a:p>
            <a:pPr marL="0" lvl="0" indent="0" eaLnBrk="1" hangingPunct="1">
              <a:lnSpc>
                <a:spcPct val="150000"/>
              </a:lnSpc>
              <a:spcBef>
                <a:spcPct val="0"/>
              </a:spcBef>
              <a:buNone/>
            </a:pPr>
            <a:endParaRPr lang="zh-CN" altLang="en-US" sz="3200">
              <a:ea typeface="宋体" panose="02010600030101010101" pitchFamily="2" charset="-122"/>
            </a:endParaRPr>
          </a:p>
          <a:p>
            <a:pPr marL="0" lvl="0" indent="0" eaLnBrk="1" hangingPunct="1">
              <a:lnSpc>
                <a:spcPct val="150000"/>
              </a:lnSpc>
              <a:spcBef>
                <a:spcPct val="0"/>
              </a:spcBef>
              <a:buNone/>
            </a:pPr>
            <a:endParaRPr lang="zh-CN" altLang="en-US" sz="3200">
              <a:ea typeface="宋体" panose="02010600030101010101" pitchFamily="2" charset="-122"/>
            </a:endParaRPr>
          </a:p>
        </p:txBody>
      </p:sp>
      <p:sp>
        <p:nvSpPr>
          <p:cNvPr id="31746" name="标题 1"/>
          <p:cNvSpPr>
            <a:spLocks noGrp="1"/>
          </p:cNvSpPr>
          <p:nvPr>
            <p:ph type="title" idx="4294967295"/>
          </p:nvPr>
        </p:nvSpPr>
        <p:spPr>
          <a:xfrm>
            <a:off x="593725" y="461963"/>
            <a:ext cx="10693400" cy="1139825"/>
          </a:xfrm>
          <a:prstGeom prst="rect">
            <a:avLst/>
          </a:prstGeom>
          <a:noFill/>
          <a:ln>
            <a:noFill/>
            <a:miter lim="800000"/>
          </a:ln>
        </p:spPr>
        <p:txBody>
          <a:bodyPr wrap="square" lIns="89858" tIns="44929" rIns="89858" bIns="44929" anchor="ctr" anchorCtr="0"/>
          <a:lstStyle>
            <a:lvl1pPr marL="0" indent="0" algn="ctr" defTabSz="914400" rtl="0" eaLnBrk="1" fontAlgn="base" hangingPunct="1">
              <a:lnSpc>
                <a:spcPct val="100000"/>
              </a:lnSpc>
              <a:spcBef>
                <a:spcPct val="0"/>
              </a:spcBef>
              <a:spcAft>
                <a:spcPct val="0"/>
              </a:spcAft>
              <a:buClrTx/>
              <a:buSzTx/>
              <a:buFontTx/>
              <a:buNone/>
              <a:defRPr lang="zh-CN" altLang="en-US" sz="4300">
                <a:solidFill>
                  <a:schemeClr val="tx2"/>
                </a:solidFill>
                <a:latin typeface="Arial" panose="020B0604020202020204" pitchFamily="34" charset="0"/>
                <a:ea typeface="+mj-ea"/>
                <a:cs typeface="+mj-cs"/>
              </a:defRPr>
            </a:lvl1pPr>
          </a:lstStyle>
          <a:p>
            <a:pPr lvl="0" algn="l" eaLnBrk="1" hangingPunct="1"/>
            <a:r>
              <a:rPr lang="zh-CN" altLang="en-US" sz="3200">
                <a:solidFill>
                  <a:schemeClr val="tx1"/>
                </a:solidFill>
                <a:latin typeface="Times New Roman" panose="02020603050405020304" pitchFamily="18" charset="0"/>
                <a:ea typeface="宋体" panose="02010600030101010101" pitchFamily="2" charset="-122"/>
              </a:rPr>
              <a:t>（</a:t>
            </a:r>
            <a:r>
              <a:rPr lang="en-US" altLang="zh-CN" sz="3200">
                <a:solidFill>
                  <a:schemeClr val="tx1"/>
                </a:solidFill>
                <a:latin typeface="Times New Roman" panose="02020603050405020304" pitchFamily="18" charset="0"/>
                <a:ea typeface="宋体" panose="02010600030101010101" pitchFamily="2" charset="-122"/>
              </a:rPr>
              <a:t>4</a:t>
            </a:r>
            <a:r>
              <a:rPr lang="zh-CN" altLang="en-US" sz="3200">
                <a:solidFill>
                  <a:schemeClr val="tx1"/>
                </a:solidFill>
                <a:latin typeface="Times New Roman" panose="02020603050405020304" pitchFamily="18" charset="0"/>
                <a:ea typeface="宋体" panose="02010600030101010101" pitchFamily="2" charset="-122"/>
              </a:rPr>
              <a:t>）</a:t>
            </a:r>
            <a:r>
              <a:rPr lang="en-US" altLang="zh-CN" sz="3200">
                <a:solidFill>
                  <a:schemeClr val="tx1"/>
                </a:solidFill>
                <a:latin typeface="Times New Roman" panose="02020603050405020304" pitchFamily="18" charset="0"/>
                <a:ea typeface="宋体" panose="02010600030101010101" pitchFamily="2" charset="-122"/>
              </a:rPr>
              <a:t>Let's play </a:t>
            </a:r>
            <a:r>
              <a:rPr lang="en-US" altLang="zh-CN" sz="3200">
                <a:solidFill>
                  <a:schemeClr val="tx1"/>
                </a:solidFill>
                <a:latin typeface="宋体" panose="02010600030101010101" pitchFamily="2" charset="-122"/>
                <a:ea typeface="宋体" panose="02010600030101010101" pitchFamily="2" charset="-122"/>
              </a:rPr>
              <a:t>“</a:t>
            </a:r>
            <a:r>
              <a:rPr lang="zh-CN" altLang="en-US" sz="3200">
                <a:solidFill>
                  <a:schemeClr val="tx1"/>
                </a:solidFill>
                <a:latin typeface="宋体" panose="02010600030101010101" pitchFamily="2" charset="-122"/>
                <a:ea typeface="宋体" panose="02010600030101010101" pitchFamily="2" charset="-122"/>
              </a:rPr>
              <a:t>配音比赛</a:t>
            </a:r>
            <a:r>
              <a:rPr lang="en-US" altLang="zh-CN" sz="3200">
                <a:solidFill>
                  <a:schemeClr val="tx1"/>
                </a:solidFill>
                <a:latin typeface="宋体" panose="02010600030101010101" pitchFamily="2" charset="-122"/>
                <a:ea typeface="宋体" panose="02010600030101010101" pitchFamily="2" charset="-122"/>
              </a:rPr>
              <a:t>”</a:t>
            </a:r>
            <a:r>
              <a:rPr lang="zh-CN" altLang="en-US" sz="3200">
                <a:solidFill>
                  <a:schemeClr val="tx1"/>
                </a:solidFill>
                <a:latin typeface="宋体" panose="02010600030101010101" pitchFamily="2" charset="-122"/>
                <a:ea typeface="宋体" panose="02010600030101010101" pitchFamily="2" charset="-122"/>
              </a:rPr>
              <a:t>。</a:t>
            </a:r>
            <a:endParaRPr lang="zh-CN" altLang="en-US" sz="3200">
              <a:solidFill>
                <a:schemeClr val="tx1"/>
              </a:solidFill>
              <a:latin typeface="宋体" panose="02010600030101010101" pitchFamily="2" charset="-122"/>
              <a:ea typeface="宋体" panose="02010600030101010101" pitchFamily="2" charset="-122"/>
            </a:endParaRPr>
          </a:p>
        </p:txBody>
      </p:sp>
      <p:pic>
        <p:nvPicPr>
          <p:cNvPr id="31747" name="图片 1"/>
          <p:cNvPicPr>
            <a:picLocks noChangeAspect="1"/>
          </p:cNvPicPr>
          <p:nvPr/>
        </p:nvPicPr>
        <p:blipFill>
          <a:blip r:embed="rId1" cstate="email"/>
          <a:stretch>
            <a:fillRect/>
          </a:stretch>
        </p:blipFill>
        <p:spPr>
          <a:xfrm>
            <a:off x="2968625" y="2595563"/>
            <a:ext cx="2227263" cy="2279650"/>
          </a:xfrm>
          <a:prstGeom prst="rect">
            <a:avLst/>
          </a:prstGeom>
          <a:noFill/>
          <a:ln>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内容占位符 2"/>
          <p:cNvSpPr>
            <a:spLocks noGrp="1"/>
          </p:cNvSpPr>
          <p:nvPr>
            <p:ph idx="4294967295"/>
          </p:nvPr>
        </p:nvSpPr>
        <p:spPr>
          <a:xfrm>
            <a:off x="766763" y="1601788"/>
            <a:ext cx="10693400" cy="4514850"/>
          </a:xfrm>
          <a:prstGeom prst="rect">
            <a:avLst/>
          </a:prstGeom>
          <a:noFill/>
          <a:ln>
            <a:noFill/>
            <a:miter lim="800000"/>
          </a:ln>
        </p:spPr>
        <p:txBody>
          <a:bodyPr wrap="square" lIns="89858" tIns="44929" rIns="89858" bIns="44929" anchor="t" anchorCtr="0"/>
          <a:lstStyle>
            <a:lvl1pPr marL="337185" indent="-337185" algn="l" defTabSz="914400" rtl="0" eaLnBrk="1" fontAlgn="base" hangingPunct="1">
              <a:lnSpc>
                <a:spcPct val="100000"/>
              </a:lnSpc>
              <a:spcBef>
                <a:spcPct val="20000"/>
              </a:spcBef>
              <a:spcAft>
                <a:spcPct val="0"/>
              </a:spcAft>
              <a:buClrTx/>
              <a:buSzTx/>
              <a:buFontTx/>
              <a:buChar char="•"/>
              <a:defRPr lang="zh-CN" altLang="en-US" sz="3100">
                <a:solidFill>
                  <a:schemeClr val="tx1"/>
                </a:solidFill>
                <a:latin typeface="+mn-lt"/>
                <a:ea typeface="+mn-ea"/>
                <a:cs typeface="+mn-cs"/>
              </a:defRPr>
            </a:lvl1pPr>
            <a:lvl2pPr marL="730250" indent="-28067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cs typeface="+mn-cs"/>
              </a:defRPr>
            </a:lvl2pPr>
            <a:lvl3pPr marL="1123315" indent="-22479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cs typeface="+mn-cs"/>
              </a:defRPr>
            </a:lvl3pPr>
            <a:lvl4pPr marL="157226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4pPr>
            <a:lvl5pPr marL="202184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5pPr>
            <a:lvl6pPr marL="2470785" indent="-224790" algn="l" rtl="0" fontAlgn="base">
              <a:spcBef>
                <a:spcPct val="20000"/>
              </a:spcBef>
              <a:spcAft>
                <a:spcPct val="0"/>
              </a:spcAft>
              <a:buChar char="»"/>
              <a:defRPr lang="zh-CN" altLang="en-US" sz="2000">
                <a:solidFill>
                  <a:schemeClr val="tx1"/>
                </a:solidFill>
                <a:latin typeface="+mn-lt"/>
                <a:cs typeface="+mn-cs"/>
              </a:defRPr>
            </a:lvl6pPr>
            <a:lvl7pPr marL="2920365" indent="-224790" algn="l" rtl="0" fontAlgn="base">
              <a:spcBef>
                <a:spcPct val="20000"/>
              </a:spcBef>
              <a:spcAft>
                <a:spcPct val="0"/>
              </a:spcAft>
              <a:buChar char="»"/>
              <a:defRPr lang="zh-CN" altLang="en-US" sz="2000">
                <a:solidFill>
                  <a:schemeClr val="tx1"/>
                </a:solidFill>
                <a:latin typeface="+mn-lt"/>
                <a:cs typeface="+mn-cs"/>
              </a:defRPr>
            </a:lvl7pPr>
            <a:lvl8pPr marL="3369945" indent="-224790" algn="l" rtl="0" fontAlgn="base">
              <a:spcBef>
                <a:spcPct val="20000"/>
              </a:spcBef>
              <a:spcAft>
                <a:spcPct val="0"/>
              </a:spcAft>
              <a:buChar char="»"/>
              <a:defRPr lang="zh-CN" altLang="en-US" sz="2000">
                <a:solidFill>
                  <a:schemeClr val="tx1"/>
                </a:solidFill>
                <a:latin typeface="+mn-lt"/>
                <a:cs typeface="+mn-cs"/>
              </a:defRPr>
            </a:lvl8pPr>
            <a:lvl9pPr marL="3818890" indent="-224790" algn="l" rtl="0" fontAlgn="base">
              <a:spcBef>
                <a:spcPct val="20000"/>
              </a:spcBef>
              <a:spcAft>
                <a:spcPct val="0"/>
              </a:spcAft>
              <a:buChar char="»"/>
              <a:defRPr lang="zh-CN" altLang="en-US" sz="2000">
                <a:solidFill>
                  <a:schemeClr val="tx1"/>
                </a:solidFill>
                <a:latin typeface="+mn-lt"/>
                <a:cs typeface="+mn-cs"/>
              </a:defRPr>
            </a:lvl9pPr>
          </a:lstStyle>
          <a:p>
            <a:pPr marL="0" lvl="0" indent="0" eaLnBrk="1" hangingPunct="1">
              <a:lnSpc>
                <a:spcPct val="150000"/>
              </a:lnSpc>
              <a:spcBef>
                <a:spcPct val="0"/>
              </a:spcBef>
              <a:buNone/>
            </a:pPr>
            <a:r>
              <a:rPr lang="zh-CN" altLang="en-US" sz="3200">
                <a:latin typeface="宋体" panose="02010600030101010101" pitchFamily="2" charset="-122"/>
                <a:ea typeface="宋体" panose="02010600030101010101" pitchFamily="2" charset="-122"/>
              </a:rPr>
              <a:t>活动形式：同学们自愿上台表演</a:t>
            </a:r>
            <a:endParaRPr lang="zh-CN" altLang="en-US" sz="3200">
              <a:latin typeface="宋体" panose="02010600030101010101" pitchFamily="2" charset="-122"/>
              <a:ea typeface="宋体" panose="02010600030101010101" pitchFamily="2" charset="-122"/>
            </a:endParaRPr>
          </a:p>
          <a:p>
            <a:pPr marL="0" lvl="0" indent="0" eaLnBrk="1" hangingPunct="1">
              <a:lnSpc>
                <a:spcPct val="150000"/>
              </a:lnSpc>
              <a:spcBef>
                <a:spcPct val="0"/>
              </a:spcBef>
              <a:buNone/>
            </a:pPr>
            <a:r>
              <a:rPr lang="zh-CN" altLang="en-US" sz="3200">
                <a:latin typeface="宋体" panose="02010600030101010101" pitchFamily="2" charset="-122"/>
                <a:ea typeface="宋体" panose="02010600030101010101" pitchFamily="2" charset="-122"/>
              </a:rPr>
              <a:t>评委：集体（老师和全体同学们）</a:t>
            </a:r>
            <a:endParaRPr lang="zh-CN" altLang="en-US" sz="3200">
              <a:latin typeface="宋体" panose="02010600030101010101" pitchFamily="2" charset="-122"/>
              <a:ea typeface="宋体" panose="02010600030101010101" pitchFamily="2" charset="-122"/>
            </a:endParaRPr>
          </a:p>
          <a:p>
            <a:pPr marL="0" lvl="0" indent="0" eaLnBrk="1" hangingPunct="1">
              <a:lnSpc>
                <a:spcPct val="150000"/>
              </a:lnSpc>
              <a:spcBef>
                <a:spcPct val="0"/>
              </a:spcBef>
              <a:buNone/>
            </a:pPr>
            <a:r>
              <a:rPr lang="zh-CN" altLang="en-US" sz="3200">
                <a:latin typeface="宋体" panose="02010600030101010101" pitchFamily="2" charset="-122"/>
                <a:ea typeface="宋体" panose="02010600030101010101" pitchFamily="2" charset="-122"/>
              </a:rPr>
              <a:t>荣誉：</a:t>
            </a:r>
            <a:r>
              <a:rPr lang="en-US" altLang="zh-CN" sz="3200">
                <a:latin typeface="宋体" panose="02010600030101010101" pitchFamily="2" charset="-122"/>
                <a:ea typeface="宋体" panose="02010600030101010101" pitchFamily="2" charset="-122"/>
              </a:rPr>
              <a:t>“</a:t>
            </a:r>
            <a:r>
              <a:rPr lang="zh-CN" altLang="en-US" sz="3200">
                <a:latin typeface="宋体" panose="02010600030101010101" pitchFamily="2" charset="-122"/>
                <a:ea typeface="宋体" panose="02010600030101010101" pitchFamily="2" charset="-122"/>
              </a:rPr>
              <a:t>最佳之星</a:t>
            </a:r>
            <a:r>
              <a:rPr lang="en-US" altLang="zh-CN" sz="3200">
                <a:latin typeface="宋体" panose="02010600030101010101" pitchFamily="2" charset="-122"/>
                <a:ea typeface="宋体" panose="02010600030101010101" pitchFamily="2" charset="-122"/>
              </a:rPr>
              <a:t>”</a:t>
            </a:r>
            <a:endParaRPr lang="en-US" altLang="zh-CN" sz="3200">
              <a:latin typeface="宋体" panose="02010600030101010101" pitchFamily="2" charset="-122"/>
              <a:ea typeface="宋体" panose="02010600030101010101" pitchFamily="2" charset="-122"/>
            </a:endParaRPr>
          </a:p>
          <a:p>
            <a:pPr marL="0" lvl="0" indent="0" eaLnBrk="1" hangingPunct="1">
              <a:lnSpc>
                <a:spcPct val="150000"/>
              </a:lnSpc>
              <a:spcBef>
                <a:spcPct val="0"/>
              </a:spcBef>
              <a:buNone/>
            </a:pPr>
            <a:endParaRPr lang="zh-CN" altLang="en-US" sz="3200">
              <a:latin typeface="Times New Roman" panose="02020603050405020304" pitchFamily="18" charset="0"/>
              <a:ea typeface="宋体" panose="02010600030101010101" pitchFamily="2" charset="-122"/>
            </a:endParaRPr>
          </a:p>
          <a:p>
            <a:pPr marL="0" lvl="0" indent="0" eaLnBrk="1" hangingPunct="1">
              <a:lnSpc>
                <a:spcPct val="150000"/>
              </a:lnSpc>
              <a:spcBef>
                <a:spcPct val="0"/>
              </a:spcBef>
              <a:buNone/>
            </a:pPr>
            <a:endParaRPr lang="en-US" altLang="zh-CN" sz="3200">
              <a:ea typeface="宋体" panose="02010600030101010101" pitchFamily="2" charset="-122"/>
            </a:endParaRPr>
          </a:p>
          <a:p>
            <a:pPr marL="0" lvl="0" indent="0" eaLnBrk="1" hangingPunct="1">
              <a:lnSpc>
                <a:spcPct val="150000"/>
              </a:lnSpc>
              <a:spcBef>
                <a:spcPct val="0"/>
              </a:spcBef>
              <a:buNone/>
            </a:pPr>
            <a:endParaRPr lang="zh-CN" altLang="en-US" sz="3200">
              <a:ea typeface="宋体" panose="02010600030101010101" pitchFamily="2" charset="-122"/>
            </a:endParaRPr>
          </a:p>
          <a:p>
            <a:pPr marL="0" lvl="0" indent="0" eaLnBrk="1" hangingPunct="1">
              <a:lnSpc>
                <a:spcPct val="150000"/>
              </a:lnSpc>
              <a:spcBef>
                <a:spcPct val="0"/>
              </a:spcBef>
              <a:buNone/>
            </a:pPr>
            <a:endParaRPr lang="zh-CN" altLang="en-US" sz="3200">
              <a:ea typeface="宋体" panose="02010600030101010101" pitchFamily="2" charset="-122"/>
            </a:endParaRPr>
          </a:p>
        </p:txBody>
      </p:sp>
      <p:sp>
        <p:nvSpPr>
          <p:cNvPr id="32770" name="标题 1"/>
          <p:cNvSpPr>
            <a:spLocks noGrp="1"/>
          </p:cNvSpPr>
          <p:nvPr>
            <p:ph type="title" idx="4294967295"/>
          </p:nvPr>
        </p:nvSpPr>
        <p:spPr>
          <a:xfrm>
            <a:off x="593725" y="461963"/>
            <a:ext cx="10693400" cy="1139825"/>
          </a:xfrm>
          <a:prstGeom prst="rect">
            <a:avLst/>
          </a:prstGeom>
          <a:noFill/>
          <a:ln>
            <a:noFill/>
            <a:miter lim="800000"/>
          </a:ln>
        </p:spPr>
        <p:txBody>
          <a:bodyPr wrap="square" lIns="89858" tIns="44929" rIns="89858" bIns="44929" anchor="ctr" anchorCtr="0"/>
          <a:lstStyle>
            <a:lvl1pPr marL="0" indent="0" algn="ctr" defTabSz="914400" rtl="0" eaLnBrk="1" fontAlgn="base" hangingPunct="1">
              <a:lnSpc>
                <a:spcPct val="100000"/>
              </a:lnSpc>
              <a:spcBef>
                <a:spcPct val="0"/>
              </a:spcBef>
              <a:spcAft>
                <a:spcPct val="0"/>
              </a:spcAft>
              <a:buClrTx/>
              <a:buSzTx/>
              <a:buFontTx/>
              <a:buNone/>
              <a:defRPr lang="zh-CN" altLang="en-US" sz="4300">
                <a:solidFill>
                  <a:schemeClr val="tx2"/>
                </a:solidFill>
                <a:latin typeface="Arial" panose="020B0604020202020204" pitchFamily="34" charset="0"/>
                <a:ea typeface="+mj-ea"/>
                <a:cs typeface="+mj-cs"/>
              </a:defRPr>
            </a:lvl1pPr>
          </a:lstStyle>
          <a:p>
            <a:pPr lvl="0" algn="l" eaLnBrk="1" hangingPunct="1"/>
            <a:r>
              <a:rPr lang="zh-CN" altLang="en-US" sz="3200">
                <a:solidFill>
                  <a:schemeClr val="tx1"/>
                </a:solidFill>
                <a:latin typeface="Times New Roman" panose="02020603050405020304" pitchFamily="18" charset="0"/>
                <a:ea typeface="宋体" panose="02010600030101010101" pitchFamily="2" charset="-122"/>
              </a:rPr>
              <a:t>（</a:t>
            </a:r>
            <a:r>
              <a:rPr lang="en-US" altLang="zh-CN" sz="3200">
                <a:solidFill>
                  <a:schemeClr val="tx1"/>
                </a:solidFill>
                <a:latin typeface="Times New Roman" panose="02020603050405020304" pitchFamily="18" charset="0"/>
                <a:ea typeface="宋体" panose="02010600030101010101" pitchFamily="2" charset="-122"/>
              </a:rPr>
              <a:t>5</a:t>
            </a:r>
            <a:r>
              <a:rPr lang="zh-CN" altLang="en-US" sz="3200">
                <a:solidFill>
                  <a:schemeClr val="tx1"/>
                </a:solidFill>
                <a:latin typeface="Times New Roman" panose="02020603050405020304" pitchFamily="18" charset="0"/>
                <a:ea typeface="宋体" panose="02010600030101010101" pitchFamily="2" charset="-122"/>
              </a:rPr>
              <a:t>）演出时间。</a:t>
            </a:r>
            <a:endParaRPr lang="zh-CN" altLang="en-US" sz="3200">
              <a:solidFill>
                <a:schemeClr val="tx1"/>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内容占位符 2"/>
          <p:cNvSpPr>
            <a:spLocks noGrp="1"/>
          </p:cNvSpPr>
          <p:nvPr>
            <p:ph idx="4294967295"/>
          </p:nvPr>
        </p:nvSpPr>
        <p:spPr>
          <a:xfrm>
            <a:off x="683841" y="1980109"/>
            <a:ext cx="10693400" cy="4514850"/>
          </a:xfrm>
          <a:prstGeom prst="rect">
            <a:avLst/>
          </a:prstGeom>
          <a:noFill/>
          <a:ln>
            <a:noFill/>
            <a:miter lim="800000"/>
          </a:ln>
        </p:spPr>
        <p:txBody>
          <a:bodyPr wrap="square" lIns="89858" tIns="44929" rIns="89858" bIns="44929" anchor="t" anchorCtr="0"/>
          <a:lstStyle>
            <a:lvl1pPr marL="337185" indent="-337185" algn="l" defTabSz="914400" rtl="0" eaLnBrk="1" fontAlgn="base" hangingPunct="1">
              <a:lnSpc>
                <a:spcPct val="100000"/>
              </a:lnSpc>
              <a:spcBef>
                <a:spcPct val="20000"/>
              </a:spcBef>
              <a:spcAft>
                <a:spcPct val="0"/>
              </a:spcAft>
              <a:buClrTx/>
              <a:buSzTx/>
              <a:buFontTx/>
              <a:buChar char="•"/>
              <a:defRPr lang="zh-CN" altLang="en-US" sz="3100">
                <a:solidFill>
                  <a:schemeClr val="tx1"/>
                </a:solidFill>
                <a:latin typeface="+mn-lt"/>
                <a:ea typeface="+mn-ea"/>
                <a:cs typeface="+mn-cs"/>
              </a:defRPr>
            </a:lvl1pPr>
            <a:lvl2pPr marL="730250" indent="-28067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cs typeface="+mn-cs"/>
              </a:defRPr>
            </a:lvl2pPr>
            <a:lvl3pPr marL="1123315" indent="-22479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cs typeface="+mn-cs"/>
              </a:defRPr>
            </a:lvl3pPr>
            <a:lvl4pPr marL="157226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4pPr>
            <a:lvl5pPr marL="202184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5pPr>
            <a:lvl6pPr marL="2470785" indent="-224790" algn="l" rtl="0" fontAlgn="base">
              <a:spcBef>
                <a:spcPct val="20000"/>
              </a:spcBef>
              <a:spcAft>
                <a:spcPct val="0"/>
              </a:spcAft>
              <a:buChar char="»"/>
              <a:defRPr lang="zh-CN" altLang="en-US" sz="2000">
                <a:solidFill>
                  <a:schemeClr val="tx1"/>
                </a:solidFill>
                <a:latin typeface="+mn-lt"/>
                <a:cs typeface="+mn-cs"/>
              </a:defRPr>
            </a:lvl6pPr>
            <a:lvl7pPr marL="2920365" indent="-224790" algn="l" rtl="0" fontAlgn="base">
              <a:spcBef>
                <a:spcPct val="20000"/>
              </a:spcBef>
              <a:spcAft>
                <a:spcPct val="0"/>
              </a:spcAft>
              <a:buChar char="»"/>
              <a:defRPr lang="zh-CN" altLang="en-US" sz="2000">
                <a:solidFill>
                  <a:schemeClr val="tx1"/>
                </a:solidFill>
                <a:latin typeface="+mn-lt"/>
                <a:cs typeface="+mn-cs"/>
              </a:defRPr>
            </a:lvl7pPr>
            <a:lvl8pPr marL="3369945" indent="-224790" algn="l" rtl="0" fontAlgn="base">
              <a:spcBef>
                <a:spcPct val="20000"/>
              </a:spcBef>
              <a:spcAft>
                <a:spcPct val="0"/>
              </a:spcAft>
              <a:buChar char="»"/>
              <a:defRPr lang="zh-CN" altLang="en-US" sz="2000">
                <a:solidFill>
                  <a:schemeClr val="tx1"/>
                </a:solidFill>
                <a:latin typeface="+mn-lt"/>
                <a:cs typeface="+mn-cs"/>
              </a:defRPr>
            </a:lvl8pPr>
            <a:lvl9pPr marL="3818890" indent="-224790" algn="l" rtl="0" fontAlgn="base">
              <a:spcBef>
                <a:spcPct val="20000"/>
              </a:spcBef>
              <a:spcAft>
                <a:spcPct val="0"/>
              </a:spcAft>
              <a:buChar char="»"/>
              <a:defRPr lang="zh-CN" altLang="en-US" sz="2000">
                <a:solidFill>
                  <a:schemeClr val="tx1"/>
                </a:solidFill>
                <a:latin typeface="+mn-lt"/>
                <a:cs typeface="+mn-cs"/>
              </a:defRPr>
            </a:lvl9pPr>
          </a:lstStyle>
          <a:p>
            <a:pPr marL="0" lvl="0" indent="0" eaLnBrk="1" hangingPunct="1">
              <a:lnSpc>
                <a:spcPct val="150000"/>
              </a:lnSpc>
              <a:spcBef>
                <a:spcPct val="0"/>
              </a:spcBef>
              <a:buNone/>
            </a:pPr>
            <a:r>
              <a:rPr lang="zh-CN" altLang="en-US" sz="3200" dirty="0">
                <a:latin typeface="宋体" panose="02010600030101010101" pitchFamily="2" charset="-122"/>
                <a:ea typeface="宋体" panose="02010600030101010101" pitchFamily="2" charset="-122"/>
              </a:rPr>
              <a:t>活动形式：听录音，同学们完成</a:t>
            </a:r>
            <a:r>
              <a:rPr lang="zh-CN" altLang="en-US" sz="3200" dirty="0">
                <a:latin typeface="Times New Roman" panose="02020603050405020304" pitchFamily="18" charset="0"/>
                <a:ea typeface="宋体" panose="02010600030101010101" pitchFamily="2" charset="-122"/>
              </a:rPr>
              <a:t> </a:t>
            </a:r>
            <a:r>
              <a:rPr lang="en-US" altLang="zh-CN" sz="3200" dirty="0">
                <a:latin typeface="Times New Roman" panose="02020603050405020304" pitchFamily="18" charset="0"/>
                <a:ea typeface="宋体" panose="02010600030101010101" pitchFamily="2" charset="-122"/>
              </a:rPr>
              <a:t>Let's check</a:t>
            </a:r>
            <a:r>
              <a:rPr lang="zh-CN" altLang="en-US" sz="3200" dirty="0">
                <a:latin typeface="Times New Roman" panose="02020603050405020304" pitchFamily="18" charset="0"/>
                <a:ea typeface="宋体" panose="02010600030101010101" pitchFamily="2" charset="-122"/>
              </a:rPr>
              <a:t>。完成后检查答案，并分角色进行口语交际训练。</a:t>
            </a:r>
            <a:endParaRPr lang="en-US" altLang="zh-CN" sz="3200" dirty="0">
              <a:latin typeface="Times New Roman" panose="02020603050405020304" pitchFamily="18" charset="0"/>
              <a:ea typeface="宋体" panose="02010600030101010101" pitchFamily="2" charset="-122"/>
            </a:endParaRPr>
          </a:p>
          <a:p>
            <a:pPr marL="0" lvl="0" indent="0" eaLnBrk="1" hangingPunct="1">
              <a:lnSpc>
                <a:spcPct val="150000"/>
              </a:lnSpc>
              <a:spcBef>
                <a:spcPct val="0"/>
              </a:spcBef>
              <a:buNone/>
            </a:pPr>
            <a:endParaRPr lang="zh-CN" altLang="en-US" sz="3200" dirty="0">
              <a:latin typeface="Times New Roman" panose="02020603050405020304" pitchFamily="18" charset="0"/>
              <a:ea typeface="宋体" panose="02010600030101010101" pitchFamily="2" charset="-122"/>
            </a:endParaRPr>
          </a:p>
          <a:p>
            <a:pPr marL="0" lvl="0" indent="0" eaLnBrk="1" hangingPunct="1">
              <a:lnSpc>
                <a:spcPct val="150000"/>
              </a:lnSpc>
              <a:spcBef>
                <a:spcPct val="0"/>
              </a:spcBef>
              <a:buNone/>
            </a:pPr>
            <a:endParaRPr lang="en-US" altLang="zh-CN" sz="3200" dirty="0">
              <a:ea typeface="宋体" panose="02010600030101010101" pitchFamily="2" charset="-122"/>
            </a:endParaRPr>
          </a:p>
          <a:p>
            <a:pPr marL="0" lvl="0" indent="0" eaLnBrk="1" hangingPunct="1">
              <a:lnSpc>
                <a:spcPct val="150000"/>
              </a:lnSpc>
              <a:spcBef>
                <a:spcPct val="0"/>
              </a:spcBef>
              <a:buNone/>
            </a:pPr>
            <a:endParaRPr lang="zh-CN" altLang="en-US" sz="3200" dirty="0">
              <a:ea typeface="宋体" panose="02010600030101010101" pitchFamily="2" charset="-122"/>
            </a:endParaRPr>
          </a:p>
          <a:p>
            <a:pPr marL="0" lvl="0" indent="0" eaLnBrk="1" hangingPunct="1">
              <a:lnSpc>
                <a:spcPct val="150000"/>
              </a:lnSpc>
              <a:spcBef>
                <a:spcPct val="0"/>
              </a:spcBef>
              <a:buNone/>
            </a:pPr>
            <a:endParaRPr lang="zh-CN" altLang="en-US" sz="3200" dirty="0">
              <a:ea typeface="宋体" panose="02010600030101010101" pitchFamily="2" charset="-122"/>
            </a:endParaRPr>
          </a:p>
        </p:txBody>
      </p:sp>
      <p:sp>
        <p:nvSpPr>
          <p:cNvPr id="33794" name="标题 1"/>
          <p:cNvSpPr>
            <a:spLocks noGrp="1"/>
          </p:cNvSpPr>
          <p:nvPr>
            <p:ph type="title" idx="4294967295"/>
          </p:nvPr>
        </p:nvSpPr>
        <p:spPr>
          <a:xfrm>
            <a:off x="766763" y="642938"/>
            <a:ext cx="10693400" cy="1139825"/>
          </a:xfrm>
          <a:prstGeom prst="rect">
            <a:avLst/>
          </a:prstGeom>
          <a:noFill/>
          <a:ln>
            <a:noFill/>
            <a:miter lim="800000"/>
          </a:ln>
        </p:spPr>
        <p:txBody>
          <a:bodyPr wrap="square" lIns="89858" tIns="44929" rIns="89858" bIns="44929" anchor="ctr" anchorCtr="0"/>
          <a:lstStyle>
            <a:lvl1pPr marL="0" indent="0" algn="ctr" defTabSz="914400" rtl="0" eaLnBrk="1" fontAlgn="base" hangingPunct="1">
              <a:lnSpc>
                <a:spcPct val="100000"/>
              </a:lnSpc>
              <a:spcBef>
                <a:spcPct val="0"/>
              </a:spcBef>
              <a:spcAft>
                <a:spcPct val="0"/>
              </a:spcAft>
              <a:buClrTx/>
              <a:buSzTx/>
              <a:buFontTx/>
              <a:buNone/>
              <a:defRPr lang="zh-CN" altLang="en-US" sz="4300">
                <a:solidFill>
                  <a:schemeClr val="tx2"/>
                </a:solidFill>
                <a:latin typeface="Arial" panose="020B0604020202020204" pitchFamily="34" charset="0"/>
                <a:ea typeface="+mj-ea"/>
                <a:cs typeface="+mj-cs"/>
              </a:defRPr>
            </a:lvl1pPr>
          </a:lstStyle>
          <a:p>
            <a:pPr lvl="0" algn="l" eaLnBrk="1" hangingPunct="1"/>
            <a:r>
              <a:rPr lang="en-US" altLang="zh-CN" sz="3600" b="1">
                <a:solidFill>
                  <a:schemeClr val="tx1"/>
                </a:solidFill>
                <a:latin typeface="Times New Roman" panose="02020603050405020304" pitchFamily="18" charset="0"/>
                <a:ea typeface="宋体" panose="02010600030101010101" pitchFamily="2" charset="-122"/>
              </a:rPr>
              <a:t>3. Let's check.</a:t>
            </a:r>
            <a:endParaRPr lang="en-US" altLang="zh-CN" sz="3600" b="1">
              <a:solidFill>
                <a:schemeClr val="tx1"/>
              </a:solidFill>
              <a:latin typeface="Times New Roman" panose="02020603050405020304" pitchFamily="18" charset="0"/>
              <a:ea typeface="宋体" panose="02010600030101010101" pitchFamily="2" charset="-122"/>
            </a:endParaRPr>
          </a:p>
        </p:txBody>
      </p:sp>
      <p:pic>
        <p:nvPicPr>
          <p:cNvPr id="33795" name="unit2-11.mp3">
            <a:hlinkClick r:id="" action="ppaction://media"/>
          </p:cNvPr>
          <p:cNvPicPr>
            <a:picLocks noRot="1"/>
          </p:cNvPicPr>
          <p:nvPr>
            <a:audioFile r:link="rId1"/>
          </p:nvPr>
        </p:nvPicPr>
        <p:blipFill>
          <a:blip r:embed="rId2"/>
          <a:stretch>
            <a:fillRect/>
          </a:stretch>
        </p:blipFill>
        <p:spPr>
          <a:xfrm>
            <a:off x="4029075" y="927100"/>
            <a:ext cx="603250" cy="617538"/>
          </a:xfrm>
          <a:prstGeom prst="rect">
            <a:avLst/>
          </a:prstGeom>
          <a:noFill/>
          <a:ln>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596" fill="hold"/>
                                        <p:tgtEl>
                                          <p:spTgt spid="3379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Prev" delay="0">
                      <p:tgtEl>
                        <p:sldTgt/>
                      </p:tgtEl>
                    </p:cond>
                    <p:cond evt="onStopAudio" delay="0">
                      <p:tgtEl>
                        <p:sldTgt/>
                      </p:tgtEl>
                    </p:cond>
                  </p:endCondLst>
                </p:cTn>
                <p:tgtEl>
                  <p:spTgt spid="3379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idx="4294967295"/>
          </p:nvPr>
        </p:nvSpPr>
        <p:spPr>
          <a:xfrm>
            <a:off x="593725" y="-14287"/>
            <a:ext cx="10693400" cy="1139825"/>
          </a:xfrm>
          <a:prstGeom prst="rect">
            <a:avLst/>
          </a:prstGeom>
          <a:noFill/>
          <a:ln>
            <a:noFill/>
            <a:miter lim="800000"/>
          </a:ln>
        </p:spPr>
        <p:txBody>
          <a:bodyPr wrap="square" lIns="89858" tIns="44929" rIns="89858" bIns="44929" anchor="ctr" anchorCtr="0"/>
          <a:lstStyle>
            <a:lvl1pPr marL="0" indent="0" algn="ctr" defTabSz="914400" rtl="0" eaLnBrk="1" fontAlgn="base" hangingPunct="1">
              <a:lnSpc>
                <a:spcPct val="100000"/>
              </a:lnSpc>
              <a:spcBef>
                <a:spcPct val="0"/>
              </a:spcBef>
              <a:spcAft>
                <a:spcPct val="0"/>
              </a:spcAft>
              <a:buClrTx/>
              <a:buSzTx/>
              <a:buFontTx/>
              <a:buNone/>
              <a:defRPr lang="zh-CN" altLang="en-US" sz="4300">
                <a:solidFill>
                  <a:schemeClr val="tx2"/>
                </a:solidFill>
                <a:latin typeface="Arial" panose="020B0604020202020204" pitchFamily="34" charset="0"/>
                <a:ea typeface="+mj-ea"/>
                <a:cs typeface="+mj-cs"/>
              </a:defRPr>
            </a:lvl1pPr>
          </a:lstStyle>
          <a:p>
            <a:pPr lvl="0" eaLnBrk="1" hangingPunct="1"/>
            <a:r>
              <a:rPr lang="en-US" altLang="zh-CN" sz="4800" b="1">
                <a:solidFill>
                  <a:srgbClr val="2D2D8A"/>
                </a:solidFill>
                <a:latin typeface="Times New Roman" panose="02020603050405020304" pitchFamily="18" charset="0"/>
                <a:ea typeface="宋体" panose="02010600030101010101" pitchFamily="2" charset="-122"/>
                <a:sym typeface="黑体" panose="02010609060101010101" pitchFamily="49" charset="-122"/>
              </a:rPr>
              <a:t>Activity 3. Consolidation</a:t>
            </a:r>
            <a:endParaRPr lang="zh-CN" altLang="en-US" sz="4800">
              <a:ea typeface="宋体" panose="02010600030101010101" pitchFamily="2" charset="-122"/>
            </a:endParaRPr>
          </a:p>
        </p:txBody>
      </p:sp>
      <p:sp>
        <p:nvSpPr>
          <p:cNvPr id="34818" name="内容占位符 2"/>
          <p:cNvSpPr>
            <a:spLocks noGrp="1"/>
          </p:cNvSpPr>
          <p:nvPr>
            <p:ph idx="4294967295"/>
          </p:nvPr>
        </p:nvSpPr>
        <p:spPr>
          <a:xfrm>
            <a:off x="593725" y="987425"/>
            <a:ext cx="10693400" cy="4514850"/>
          </a:xfrm>
          <a:prstGeom prst="rect">
            <a:avLst/>
          </a:prstGeom>
          <a:noFill/>
          <a:ln>
            <a:noFill/>
            <a:miter lim="800000"/>
          </a:ln>
        </p:spPr>
        <p:txBody>
          <a:bodyPr wrap="square" lIns="89858" tIns="44929" rIns="89858" bIns="44929" anchor="t" anchorCtr="0"/>
          <a:lstStyle>
            <a:lvl1pPr marL="337185" indent="-337185" algn="l" defTabSz="914400" rtl="0" eaLnBrk="1" fontAlgn="base" hangingPunct="1">
              <a:lnSpc>
                <a:spcPct val="100000"/>
              </a:lnSpc>
              <a:spcBef>
                <a:spcPct val="20000"/>
              </a:spcBef>
              <a:spcAft>
                <a:spcPct val="0"/>
              </a:spcAft>
              <a:buClrTx/>
              <a:buSzTx/>
              <a:buFontTx/>
              <a:buChar char="•"/>
              <a:defRPr lang="zh-CN" altLang="en-US" sz="3100">
                <a:solidFill>
                  <a:schemeClr val="tx1"/>
                </a:solidFill>
                <a:latin typeface="+mn-lt"/>
                <a:ea typeface="+mn-ea"/>
                <a:cs typeface="+mn-cs"/>
              </a:defRPr>
            </a:lvl1pPr>
            <a:lvl2pPr marL="730250" indent="-28067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cs typeface="+mn-cs"/>
              </a:defRPr>
            </a:lvl2pPr>
            <a:lvl3pPr marL="1123315" indent="-22479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cs typeface="+mn-cs"/>
              </a:defRPr>
            </a:lvl3pPr>
            <a:lvl4pPr marL="157226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4pPr>
            <a:lvl5pPr marL="202184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5pPr>
            <a:lvl6pPr marL="2470785" indent="-224790" algn="l" rtl="0" fontAlgn="base">
              <a:spcBef>
                <a:spcPct val="20000"/>
              </a:spcBef>
              <a:spcAft>
                <a:spcPct val="0"/>
              </a:spcAft>
              <a:buChar char="»"/>
              <a:defRPr lang="zh-CN" altLang="en-US" sz="2000">
                <a:solidFill>
                  <a:schemeClr val="tx1"/>
                </a:solidFill>
                <a:latin typeface="+mn-lt"/>
                <a:cs typeface="+mn-cs"/>
              </a:defRPr>
            </a:lvl6pPr>
            <a:lvl7pPr marL="2920365" indent="-224790" algn="l" rtl="0" fontAlgn="base">
              <a:spcBef>
                <a:spcPct val="20000"/>
              </a:spcBef>
              <a:spcAft>
                <a:spcPct val="0"/>
              </a:spcAft>
              <a:buChar char="»"/>
              <a:defRPr lang="zh-CN" altLang="en-US" sz="2000">
                <a:solidFill>
                  <a:schemeClr val="tx1"/>
                </a:solidFill>
                <a:latin typeface="+mn-lt"/>
                <a:cs typeface="+mn-cs"/>
              </a:defRPr>
            </a:lvl7pPr>
            <a:lvl8pPr marL="3369945" indent="-224790" algn="l" rtl="0" fontAlgn="base">
              <a:spcBef>
                <a:spcPct val="20000"/>
              </a:spcBef>
              <a:spcAft>
                <a:spcPct val="0"/>
              </a:spcAft>
              <a:buChar char="»"/>
              <a:defRPr lang="zh-CN" altLang="en-US" sz="2000">
                <a:solidFill>
                  <a:schemeClr val="tx1"/>
                </a:solidFill>
                <a:latin typeface="+mn-lt"/>
                <a:cs typeface="+mn-cs"/>
              </a:defRPr>
            </a:lvl8pPr>
            <a:lvl9pPr marL="3818890" indent="-224790" algn="l" rtl="0" fontAlgn="base">
              <a:spcBef>
                <a:spcPct val="20000"/>
              </a:spcBef>
              <a:spcAft>
                <a:spcPct val="0"/>
              </a:spcAft>
              <a:buChar char="»"/>
              <a:defRPr lang="zh-CN" altLang="en-US" sz="2000">
                <a:solidFill>
                  <a:schemeClr val="tx1"/>
                </a:solidFill>
                <a:latin typeface="+mn-lt"/>
                <a:cs typeface="+mn-cs"/>
              </a:defRPr>
            </a:lvl9pPr>
          </a:lstStyle>
          <a:p>
            <a:pPr marL="0" lvl="0" indent="0" eaLnBrk="1" hangingPunct="1">
              <a:lnSpc>
                <a:spcPct val="125000"/>
              </a:lnSpc>
              <a:spcBef>
                <a:spcPct val="0"/>
              </a:spcBef>
              <a:buNone/>
            </a:pPr>
            <a:r>
              <a:rPr lang="zh-CN" altLang="en-US" sz="3200" dirty="0">
                <a:latin typeface="宋体" panose="02010600030101010101" pitchFamily="2" charset="-122"/>
                <a:ea typeface="宋体" panose="02010600030101010101" pitchFamily="2" charset="-122"/>
                <a:sym typeface="Wingdings" panose="05000000000000000000" pitchFamily="2" charset="2"/>
              </a:rPr>
              <a:t>完成</a:t>
            </a:r>
            <a:r>
              <a:rPr lang="en-US" altLang="zh-CN" sz="3200" dirty="0">
                <a:latin typeface="宋体" panose="02010600030101010101" pitchFamily="2" charset="-122"/>
                <a:ea typeface="宋体" panose="02010600030101010101" pitchFamily="2" charset="-122"/>
                <a:sym typeface="Wingdings" panose="05000000000000000000" pitchFamily="2" charset="2"/>
              </a:rPr>
              <a:t>“</a:t>
            </a:r>
            <a:r>
              <a:rPr lang="zh-CN" altLang="en-US" sz="3200" dirty="0">
                <a:latin typeface="宋体" panose="02010600030101010101" pitchFamily="2" charset="-122"/>
                <a:ea typeface="宋体" panose="02010600030101010101" pitchFamily="2" charset="-122"/>
                <a:sym typeface="Wingdings" panose="05000000000000000000" pitchFamily="2" charset="2"/>
              </a:rPr>
              <a:t>课堂检测</a:t>
            </a:r>
            <a:r>
              <a:rPr lang="en-US" altLang="zh-CN" sz="3200" dirty="0">
                <a:latin typeface="宋体" panose="02010600030101010101" pitchFamily="2" charset="-122"/>
                <a:ea typeface="宋体" panose="02010600030101010101" pitchFamily="2" charset="-122"/>
                <a:sym typeface="Wingdings" panose="05000000000000000000" pitchFamily="2" charset="2"/>
              </a:rPr>
              <a:t>”</a:t>
            </a:r>
            <a:r>
              <a:rPr lang="zh-CN" altLang="en-US" sz="3200" dirty="0">
                <a:latin typeface="宋体" panose="02010600030101010101" pitchFamily="2" charset="-122"/>
                <a:ea typeface="宋体" panose="02010600030101010101" pitchFamily="2" charset="-122"/>
                <a:sym typeface="Wingdings" panose="05000000000000000000" pitchFamily="2" charset="2"/>
              </a:rPr>
              <a:t>第</a:t>
            </a:r>
            <a:r>
              <a:rPr lang="en-US" altLang="zh-CN" sz="3200" dirty="0">
                <a:latin typeface="宋体" panose="02010600030101010101" pitchFamily="2" charset="-122"/>
                <a:ea typeface="宋体" panose="02010600030101010101" pitchFamily="2" charset="-122"/>
                <a:sym typeface="Wingdings" panose="05000000000000000000" pitchFamily="2" charset="2"/>
              </a:rPr>
              <a:t>2</a:t>
            </a:r>
            <a:r>
              <a:rPr lang="zh-CN" altLang="en-US" sz="3200" dirty="0">
                <a:latin typeface="宋体" panose="02010600030101010101" pitchFamily="2" charset="-122"/>
                <a:ea typeface="宋体" panose="02010600030101010101" pitchFamily="2" charset="-122"/>
                <a:sym typeface="Wingdings" panose="05000000000000000000" pitchFamily="2" charset="2"/>
              </a:rPr>
              <a:t>题。</a:t>
            </a:r>
            <a:endParaRPr lang="zh-CN" altLang="en-US" sz="3200" dirty="0">
              <a:latin typeface="宋体" panose="02010600030101010101" pitchFamily="2" charset="-122"/>
              <a:ea typeface="宋体" panose="02010600030101010101" pitchFamily="2" charset="-122"/>
              <a:sym typeface="Wingdings" panose="05000000000000000000" pitchFamily="2" charset="2"/>
            </a:endParaRPr>
          </a:p>
          <a:p>
            <a:pPr marL="0" lvl="0" indent="0" eaLnBrk="1" hangingPunct="1">
              <a:lnSpc>
                <a:spcPct val="125000"/>
              </a:lnSpc>
              <a:spcBef>
                <a:spcPct val="0"/>
              </a:spcBef>
              <a:buNone/>
            </a:pPr>
            <a:r>
              <a:rPr lang="zh-CN" altLang="en-US" sz="3200" dirty="0">
                <a:latin typeface="宋体" panose="02010600030101010101" pitchFamily="2" charset="-122"/>
                <a:ea typeface="宋体" panose="02010600030101010101" pitchFamily="2" charset="-122"/>
                <a:sym typeface="Wingdings" panose="05000000000000000000" pitchFamily="2" charset="2"/>
              </a:rPr>
              <a:t>将下列中文句子译成英语。</a:t>
            </a:r>
            <a:endParaRPr lang="zh-CN" altLang="en-US" sz="3200" dirty="0">
              <a:latin typeface="宋体" panose="02010600030101010101" pitchFamily="2" charset="-122"/>
              <a:ea typeface="宋体" panose="02010600030101010101" pitchFamily="2" charset="-122"/>
              <a:sym typeface="Wingdings" panose="05000000000000000000" pitchFamily="2" charset="2"/>
            </a:endParaRPr>
          </a:p>
          <a:p>
            <a:pPr marL="0" lvl="0" indent="0" eaLnBrk="1" hangingPunct="1">
              <a:lnSpc>
                <a:spcPct val="125000"/>
              </a:lnSpc>
              <a:spcBef>
                <a:spcPct val="0"/>
              </a:spcBef>
              <a:buNone/>
            </a:pPr>
            <a:r>
              <a:rPr lang="zh-CN" altLang="en-US" sz="3200" dirty="0">
                <a:latin typeface="宋体" panose="02010600030101010101" pitchFamily="2" charset="-122"/>
                <a:ea typeface="宋体" panose="02010600030101010101" pitchFamily="2" charset="-122"/>
                <a:sym typeface="Wingdings" panose="05000000000000000000" pitchFamily="2" charset="2"/>
              </a:rPr>
              <a:t>①你最喜欢哪个季节？为什么？</a:t>
            </a:r>
            <a:endParaRPr lang="zh-CN" altLang="en-US" sz="3200" dirty="0">
              <a:latin typeface="宋体" panose="02010600030101010101" pitchFamily="2" charset="-122"/>
              <a:ea typeface="宋体" panose="02010600030101010101" pitchFamily="2" charset="-122"/>
              <a:sym typeface="Wingdings" panose="05000000000000000000" pitchFamily="2" charset="2"/>
            </a:endParaRPr>
          </a:p>
          <a:p>
            <a:pPr marL="0" lvl="0" indent="0" eaLnBrk="1" hangingPunct="1">
              <a:lnSpc>
                <a:spcPct val="125000"/>
              </a:lnSpc>
              <a:spcBef>
                <a:spcPct val="0"/>
              </a:spcBef>
              <a:buNone/>
            </a:pPr>
            <a:r>
              <a:rPr lang="zh-CN" altLang="en-US" sz="3200" dirty="0">
                <a:latin typeface="宋体" panose="02010600030101010101" pitchFamily="2" charset="-122"/>
                <a:ea typeface="宋体" panose="02010600030101010101" pitchFamily="2" charset="-122"/>
                <a:sym typeface="Wingdings" panose="05000000000000000000" pitchFamily="2" charset="2"/>
              </a:rPr>
              <a:t>②我喜欢冬季，因为我能在雪里玩。</a:t>
            </a:r>
            <a:endParaRPr lang="zh-CN" altLang="en-US" sz="3200" dirty="0">
              <a:latin typeface="宋体" panose="02010600030101010101" pitchFamily="2" charset="-122"/>
              <a:ea typeface="宋体" panose="02010600030101010101" pitchFamily="2" charset="-122"/>
              <a:sym typeface="Wingdings" panose="05000000000000000000" pitchFamily="2" charset="2"/>
            </a:endParaRPr>
          </a:p>
          <a:p>
            <a:pPr marL="0" lvl="0" indent="0" eaLnBrk="1" hangingPunct="1">
              <a:lnSpc>
                <a:spcPct val="125000"/>
              </a:lnSpc>
              <a:spcBef>
                <a:spcPct val="0"/>
              </a:spcBef>
              <a:buNone/>
            </a:pPr>
            <a:r>
              <a:rPr lang="zh-CN" altLang="en-US" sz="3200" dirty="0">
                <a:latin typeface="宋体" panose="02010600030101010101" pitchFamily="2" charset="-122"/>
                <a:ea typeface="宋体" panose="02010600030101010101" pitchFamily="2" charset="-122"/>
                <a:sym typeface="Wingdings" panose="05000000000000000000" pitchFamily="2" charset="2"/>
              </a:rPr>
              <a:t>③我想画张画。</a:t>
            </a:r>
            <a:endParaRPr lang="zh-CN" altLang="en-US" sz="3200" dirty="0">
              <a:latin typeface="宋体" panose="02010600030101010101" pitchFamily="2" charset="-122"/>
              <a:ea typeface="宋体" panose="02010600030101010101" pitchFamily="2" charset="-122"/>
              <a:sym typeface="Wingdings" panose="05000000000000000000" pitchFamily="2" charset="2"/>
            </a:endParaRPr>
          </a:p>
          <a:p>
            <a:pPr marL="0" lvl="0" indent="0" eaLnBrk="1" hangingPunct="1">
              <a:lnSpc>
                <a:spcPct val="125000"/>
              </a:lnSpc>
              <a:spcBef>
                <a:spcPct val="0"/>
              </a:spcBef>
              <a:buNone/>
            </a:pPr>
            <a:r>
              <a:rPr lang="zh-CN" altLang="en-US" sz="3200" dirty="0">
                <a:latin typeface="宋体" panose="02010600030101010101" pitchFamily="2" charset="-122"/>
                <a:ea typeface="宋体" panose="02010600030101010101" pitchFamily="2" charset="-122"/>
                <a:sym typeface="Wingdings" panose="05000000000000000000" pitchFamily="2" charset="2"/>
              </a:rPr>
              <a:t>④到处都是白色的。</a:t>
            </a:r>
            <a:endParaRPr lang="zh-CN" altLang="en-US" sz="3200" dirty="0">
              <a:latin typeface="宋体" panose="02010600030101010101" pitchFamily="2" charset="-122"/>
              <a:ea typeface="宋体" panose="02010600030101010101" pitchFamily="2" charset="-122"/>
              <a:sym typeface="Wingdings" panose="05000000000000000000" pitchFamily="2" charset="2"/>
            </a:endParaRPr>
          </a:p>
          <a:p>
            <a:pPr marL="0" lvl="0" indent="0" eaLnBrk="1" hangingPunct="1">
              <a:lnSpc>
                <a:spcPct val="125000"/>
              </a:lnSpc>
              <a:spcBef>
                <a:spcPct val="0"/>
              </a:spcBef>
              <a:buNone/>
            </a:pPr>
            <a:r>
              <a:rPr lang="zh-CN" altLang="en-US" sz="3200" dirty="0">
                <a:latin typeface="宋体" panose="02010600030101010101" pitchFamily="2" charset="-122"/>
                <a:ea typeface="宋体" panose="02010600030101010101" pitchFamily="2" charset="-122"/>
                <a:sym typeface="Wingdings" panose="05000000000000000000" pitchFamily="2" charset="2"/>
              </a:rPr>
              <a:t>⑤树叶纷纷落下。</a:t>
            </a:r>
            <a:endParaRPr lang="zh-CN" altLang="en-US" sz="3200" dirty="0">
              <a:latin typeface="宋体" panose="02010600030101010101" pitchFamily="2" charset="-122"/>
              <a:ea typeface="宋体" panose="02010600030101010101" pitchFamily="2" charset="-122"/>
              <a:sym typeface="Wingdings" panose="05000000000000000000" pitchFamily="2" charset="2"/>
            </a:endParaRPr>
          </a:p>
          <a:p>
            <a:pPr marL="0" lvl="0" indent="0" eaLnBrk="1" hangingPunct="1">
              <a:lnSpc>
                <a:spcPct val="125000"/>
              </a:lnSpc>
              <a:spcBef>
                <a:spcPct val="0"/>
              </a:spcBef>
              <a:buNone/>
            </a:pPr>
            <a:endParaRPr lang="en-US" altLang="zh-CN" sz="3200" dirty="0">
              <a:latin typeface="Times New Roman" panose="02020603050405020304" pitchFamily="18" charset="0"/>
              <a:ea typeface="宋体" panose="02010600030101010101" pitchFamily="2" charset="-122"/>
              <a:sym typeface="Wingdings" panose="05000000000000000000" pitchFamily="2" charset="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idx="4294967295"/>
          </p:nvPr>
        </p:nvSpPr>
        <p:spPr>
          <a:xfrm>
            <a:off x="593725" y="274638"/>
            <a:ext cx="10693400" cy="1139825"/>
          </a:xfrm>
          <a:prstGeom prst="rect">
            <a:avLst/>
          </a:prstGeom>
          <a:noFill/>
          <a:ln>
            <a:noFill/>
            <a:miter lim="800000"/>
          </a:ln>
        </p:spPr>
        <p:txBody>
          <a:bodyPr wrap="square" lIns="89858" tIns="44929" rIns="89858" bIns="44929" anchor="ctr" anchorCtr="0"/>
          <a:lstStyle>
            <a:lvl1pPr marL="0" indent="0" algn="ctr" defTabSz="914400" rtl="0" eaLnBrk="1" fontAlgn="base" hangingPunct="1">
              <a:lnSpc>
                <a:spcPct val="100000"/>
              </a:lnSpc>
              <a:spcBef>
                <a:spcPct val="0"/>
              </a:spcBef>
              <a:spcAft>
                <a:spcPct val="0"/>
              </a:spcAft>
              <a:buClrTx/>
              <a:buSzTx/>
              <a:buFontTx/>
              <a:buNone/>
              <a:defRPr lang="zh-CN" altLang="en-US" sz="4300">
                <a:solidFill>
                  <a:schemeClr val="tx2"/>
                </a:solidFill>
                <a:latin typeface="Arial" panose="020B0604020202020204" pitchFamily="34" charset="0"/>
                <a:ea typeface="+mj-ea"/>
                <a:cs typeface="+mj-cs"/>
              </a:defRPr>
            </a:lvl1pPr>
          </a:lstStyle>
          <a:p>
            <a:pPr lvl="0" eaLnBrk="1" hangingPunct="1"/>
            <a:r>
              <a:rPr lang="en-US" altLang="zh-CN" sz="4800" b="1" dirty="0">
                <a:solidFill>
                  <a:srgbClr val="2D2D8A"/>
                </a:solidFill>
                <a:latin typeface="Times New Roman" panose="02020603050405020304" pitchFamily="18" charset="0"/>
                <a:ea typeface="宋体" panose="02010600030101010101" pitchFamily="2" charset="-122"/>
                <a:sym typeface="黑体" panose="02010609060101010101" pitchFamily="49" charset="-122"/>
              </a:rPr>
              <a:t>Activity 4. Summing up</a:t>
            </a:r>
            <a:endParaRPr lang="zh-CN" altLang="en-US" sz="4800" dirty="0">
              <a:solidFill>
                <a:schemeClr val="tx1"/>
              </a:solidFill>
              <a:latin typeface="Times New Roman" panose="02020603050405020304" pitchFamily="18" charset="0"/>
              <a:ea typeface="宋体" panose="02010600030101010101" pitchFamily="2" charset="-122"/>
            </a:endParaRPr>
          </a:p>
        </p:txBody>
      </p:sp>
      <p:sp>
        <p:nvSpPr>
          <p:cNvPr id="35842" name="内容占位符 2"/>
          <p:cNvSpPr>
            <a:spLocks noGrp="1"/>
          </p:cNvSpPr>
          <p:nvPr>
            <p:ph idx="4294967295"/>
          </p:nvPr>
        </p:nvSpPr>
        <p:spPr>
          <a:xfrm>
            <a:off x="593725" y="1595438"/>
            <a:ext cx="10693400" cy="4514850"/>
          </a:xfrm>
          <a:prstGeom prst="rect">
            <a:avLst/>
          </a:prstGeom>
          <a:noFill/>
          <a:ln>
            <a:noFill/>
            <a:miter lim="800000"/>
          </a:ln>
        </p:spPr>
        <p:txBody>
          <a:bodyPr wrap="square" lIns="89858" tIns="44929" rIns="89858" bIns="44929" anchor="t" anchorCtr="0"/>
          <a:lstStyle>
            <a:lvl1pPr marL="337185" indent="-337185" algn="l" defTabSz="914400" rtl="0" eaLnBrk="1" fontAlgn="base" hangingPunct="1">
              <a:lnSpc>
                <a:spcPct val="100000"/>
              </a:lnSpc>
              <a:spcBef>
                <a:spcPct val="20000"/>
              </a:spcBef>
              <a:spcAft>
                <a:spcPct val="0"/>
              </a:spcAft>
              <a:buClrTx/>
              <a:buSzTx/>
              <a:buFontTx/>
              <a:buChar char="•"/>
              <a:defRPr lang="zh-CN" altLang="en-US" sz="3100">
                <a:solidFill>
                  <a:schemeClr val="tx1"/>
                </a:solidFill>
                <a:latin typeface="+mn-lt"/>
                <a:ea typeface="+mn-ea"/>
                <a:cs typeface="+mn-cs"/>
              </a:defRPr>
            </a:lvl1pPr>
            <a:lvl2pPr marL="730250" indent="-28067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cs typeface="+mn-cs"/>
              </a:defRPr>
            </a:lvl2pPr>
            <a:lvl3pPr marL="1123315" indent="-22479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cs typeface="+mn-cs"/>
              </a:defRPr>
            </a:lvl3pPr>
            <a:lvl4pPr marL="157226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4pPr>
            <a:lvl5pPr marL="202184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5pPr>
            <a:lvl6pPr marL="2470785" indent="-224790" algn="l" rtl="0" fontAlgn="base">
              <a:spcBef>
                <a:spcPct val="20000"/>
              </a:spcBef>
              <a:spcAft>
                <a:spcPct val="0"/>
              </a:spcAft>
              <a:buChar char="»"/>
              <a:defRPr lang="zh-CN" altLang="en-US" sz="2000">
                <a:solidFill>
                  <a:schemeClr val="tx1"/>
                </a:solidFill>
                <a:latin typeface="+mn-lt"/>
                <a:cs typeface="+mn-cs"/>
              </a:defRPr>
            </a:lvl6pPr>
            <a:lvl7pPr marL="2920365" indent="-224790" algn="l" rtl="0" fontAlgn="base">
              <a:spcBef>
                <a:spcPct val="20000"/>
              </a:spcBef>
              <a:spcAft>
                <a:spcPct val="0"/>
              </a:spcAft>
              <a:buChar char="»"/>
              <a:defRPr lang="zh-CN" altLang="en-US" sz="2000">
                <a:solidFill>
                  <a:schemeClr val="tx1"/>
                </a:solidFill>
                <a:latin typeface="+mn-lt"/>
                <a:cs typeface="+mn-cs"/>
              </a:defRPr>
            </a:lvl7pPr>
            <a:lvl8pPr marL="3369945" indent="-224790" algn="l" rtl="0" fontAlgn="base">
              <a:spcBef>
                <a:spcPct val="20000"/>
              </a:spcBef>
              <a:spcAft>
                <a:spcPct val="0"/>
              </a:spcAft>
              <a:buChar char="»"/>
              <a:defRPr lang="zh-CN" altLang="en-US" sz="2000">
                <a:solidFill>
                  <a:schemeClr val="tx1"/>
                </a:solidFill>
                <a:latin typeface="+mn-lt"/>
                <a:cs typeface="+mn-cs"/>
              </a:defRPr>
            </a:lvl8pPr>
            <a:lvl9pPr marL="3818890" indent="-224790" algn="l" rtl="0" fontAlgn="base">
              <a:spcBef>
                <a:spcPct val="20000"/>
              </a:spcBef>
              <a:spcAft>
                <a:spcPct val="0"/>
              </a:spcAft>
              <a:buChar char="»"/>
              <a:defRPr lang="zh-CN" altLang="en-US" sz="2000">
                <a:solidFill>
                  <a:schemeClr val="tx1"/>
                </a:solidFill>
                <a:latin typeface="+mn-lt"/>
                <a:cs typeface="+mn-cs"/>
              </a:defRPr>
            </a:lvl9pPr>
          </a:lstStyle>
          <a:p>
            <a:pPr marL="0" lvl="0" indent="0" eaLnBrk="1" hangingPunct="1">
              <a:lnSpc>
                <a:spcPct val="150000"/>
              </a:lnSpc>
              <a:spcBef>
                <a:spcPct val="0"/>
              </a:spcBef>
              <a:buNone/>
            </a:pPr>
            <a:r>
              <a:rPr lang="en-US" altLang="zh-CN" sz="3200" b="1" dirty="0">
                <a:latin typeface="Times New Roman" panose="02020603050405020304" pitchFamily="18" charset="0"/>
                <a:ea typeface="宋体" panose="02010600030101010101" pitchFamily="2" charset="-122"/>
              </a:rPr>
              <a:t>1.Words:</a:t>
            </a:r>
            <a:endParaRPr lang="en-US" altLang="zh-CN" sz="3200" b="1" dirty="0">
              <a:latin typeface="Times New Roman" panose="02020603050405020304" pitchFamily="18" charset="0"/>
              <a:ea typeface="宋体" panose="02010600030101010101" pitchFamily="2" charset="-122"/>
            </a:endParaRPr>
          </a:p>
          <a:p>
            <a:pPr marL="0" lvl="0" indent="0" eaLnBrk="1" hangingPunct="1">
              <a:lnSpc>
                <a:spcPct val="150000"/>
              </a:lnSpc>
              <a:spcBef>
                <a:spcPct val="0"/>
              </a:spcBef>
              <a:buNone/>
            </a:pPr>
            <a:r>
              <a:rPr lang="en-US" altLang="zh-CN" sz="3200" dirty="0">
                <a:latin typeface="Times New Roman" panose="02020603050405020304" pitchFamily="18" charset="0"/>
                <a:ea typeface="宋体" panose="02010600030101010101" pitchFamily="2" charset="-122"/>
              </a:rPr>
              <a:t>spring, summer, autumn(fall), winter, because, leaf, paint...</a:t>
            </a:r>
            <a:endParaRPr lang="en-US" altLang="zh-CN" sz="3200" dirty="0">
              <a:latin typeface="Times New Roman" panose="02020603050405020304" pitchFamily="18" charset="0"/>
              <a:ea typeface="宋体" panose="02010600030101010101" pitchFamily="2" charset="-122"/>
            </a:endParaRPr>
          </a:p>
          <a:p>
            <a:pPr marL="0" lvl="0" indent="0" eaLnBrk="1" hangingPunct="1">
              <a:lnSpc>
                <a:spcPct val="150000"/>
              </a:lnSpc>
              <a:spcBef>
                <a:spcPct val="0"/>
              </a:spcBef>
              <a:buNone/>
            </a:pPr>
            <a:r>
              <a:rPr lang="en-US" altLang="zh-CN" sz="3200" b="1" dirty="0">
                <a:latin typeface="Times New Roman" panose="02020603050405020304" pitchFamily="18" charset="0"/>
                <a:ea typeface="宋体" panose="02010600030101010101" pitchFamily="2" charset="-122"/>
              </a:rPr>
              <a:t>2.Sentences:</a:t>
            </a:r>
            <a:endParaRPr lang="en-US" altLang="zh-CN" sz="3200" b="1" dirty="0">
              <a:latin typeface="Times New Roman" panose="02020603050405020304" pitchFamily="18" charset="0"/>
              <a:ea typeface="宋体" panose="02010600030101010101" pitchFamily="2" charset="-122"/>
            </a:endParaRPr>
          </a:p>
          <a:p>
            <a:pPr marL="0" lvl="0" indent="0" eaLnBrk="1" hangingPunct="1">
              <a:lnSpc>
                <a:spcPct val="150000"/>
              </a:lnSpc>
              <a:spcBef>
                <a:spcPct val="0"/>
              </a:spcBef>
              <a:buNone/>
            </a:pPr>
            <a:r>
              <a:rPr lang="en-US" altLang="zh-CN" sz="3200" dirty="0">
                <a:latin typeface="Times New Roman" panose="02020603050405020304" pitchFamily="18" charset="0"/>
                <a:ea typeface="宋体" panose="02010600030101010101" pitchFamily="2" charset="-122"/>
              </a:rPr>
              <a:t>Which season do you like best?</a:t>
            </a:r>
            <a:endParaRPr lang="en-US" altLang="zh-CN" sz="3200" dirty="0">
              <a:latin typeface="Times New Roman" panose="02020603050405020304" pitchFamily="18" charset="0"/>
              <a:ea typeface="宋体" panose="02010600030101010101" pitchFamily="2" charset="-122"/>
            </a:endParaRPr>
          </a:p>
          <a:p>
            <a:pPr marL="0" lvl="0" indent="0" eaLnBrk="1" hangingPunct="1">
              <a:lnSpc>
                <a:spcPct val="150000"/>
              </a:lnSpc>
              <a:spcBef>
                <a:spcPct val="0"/>
              </a:spcBef>
              <a:buNone/>
            </a:pPr>
            <a:r>
              <a:rPr lang="en-US" altLang="zh-CN" sz="3200" dirty="0">
                <a:latin typeface="Times New Roman" panose="02020603050405020304" pitchFamily="18" charset="0"/>
                <a:ea typeface="宋体" panose="02010600030101010101" pitchFamily="2" charset="-122"/>
              </a:rPr>
              <a:t> I like spring/summer/autumn/winter best.</a:t>
            </a:r>
            <a:endParaRPr lang="en-US" altLang="zh-CN" sz="3200" dirty="0">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p:cNvSpPr>
          <p:nvPr>
            <p:ph type="title" idx="4294967295"/>
          </p:nvPr>
        </p:nvSpPr>
        <p:spPr>
          <a:xfrm>
            <a:off x="593725" y="514350"/>
            <a:ext cx="10693400" cy="1139825"/>
          </a:xfrm>
          <a:prstGeom prst="rect">
            <a:avLst/>
          </a:prstGeom>
          <a:noFill/>
          <a:ln>
            <a:noFill/>
            <a:miter lim="800000"/>
          </a:ln>
        </p:spPr>
        <p:txBody>
          <a:bodyPr wrap="square" lIns="89858" tIns="44929" rIns="89858" bIns="44929" anchor="ctr" anchorCtr="0"/>
          <a:lstStyle>
            <a:lvl1pPr marL="0" indent="0" algn="ctr" defTabSz="914400" rtl="0" eaLnBrk="1" fontAlgn="base" hangingPunct="1">
              <a:lnSpc>
                <a:spcPct val="100000"/>
              </a:lnSpc>
              <a:spcBef>
                <a:spcPct val="0"/>
              </a:spcBef>
              <a:spcAft>
                <a:spcPct val="0"/>
              </a:spcAft>
              <a:buClrTx/>
              <a:buSzTx/>
              <a:buFontTx/>
              <a:buNone/>
              <a:defRPr lang="zh-CN" altLang="en-US" sz="4300">
                <a:solidFill>
                  <a:schemeClr val="tx2"/>
                </a:solidFill>
                <a:latin typeface="Arial" panose="020B0604020202020204" pitchFamily="34" charset="0"/>
                <a:ea typeface="+mj-ea"/>
                <a:cs typeface="+mj-cs"/>
              </a:defRPr>
            </a:lvl1pPr>
          </a:lstStyle>
          <a:p>
            <a:pPr lvl="0" eaLnBrk="1" hangingPunct="1"/>
            <a:r>
              <a:rPr lang="en-US" altLang="zh-CN" sz="4800" b="1">
                <a:solidFill>
                  <a:srgbClr val="C00000"/>
                </a:solidFill>
                <a:latin typeface="Times New Roman" panose="02020603050405020304" pitchFamily="18" charset="0"/>
                <a:ea typeface="宋体" panose="02010600030101010101" pitchFamily="2" charset="-122"/>
              </a:rPr>
              <a:t>Homework</a:t>
            </a:r>
            <a:endParaRPr lang="en-US" altLang="zh-CN" sz="4800" b="1">
              <a:solidFill>
                <a:srgbClr val="C00000"/>
              </a:solidFill>
              <a:latin typeface="Times New Roman" panose="02020603050405020304" pitchFamily="18" charset="0"/>
              <a:ea typeface="宋体" panose="02010600030101010101" pitchFamily="2" charset="-122"/>
            </a:endParaRPr>
          </a:p>
        </p:txBody>
      </p:sp>
      <p:sp>
        <p:nvSpPr>
          <p:cNvPr id="36866" name="内容占位符 2"/>
          <p:cNvSpPr>
            <a:spLocks noGrp="1"/>
          </p:cNvSpPr>
          <p:nvPr>
            <p:ph idx="4294967295"/>
          </p:nvPr>
        </p:nvSpPr>
        <p:spPr>
          <a:xfrm>
            <a:off x="593725" y="1654175"/>
            <a:ext cx="10693400" cy="4514850"/>
          </a:xfrm>
          <a:prstGeom prst="rect">
            <a:avLst/>
          </a:prstGeom>
          <a:noFill/>
          <a:ln>
            <a:noFill/>
            <a:miter lim="800000"/>
          </a:ln>
        </p:spPr>
        <p:txBody>
          <a:bodyPr wrap="square" lIns="89858" tIns="44929" rIns="89858" bIns="44929" anchor="t" anchorCtr="0"/>
          <a:lstStyle>
            <a:lvl1pPr marL="337185" indent="-337185" algn="l" defTabSz="914400" rtl="0" eaLnBrk="1" fontAlgn="base" hangingPunct="1">
              <a:lnSpc>
                <a:spcPct val="100000"/>
              </a:lnSpc>
              <a:spcBef>
                <a:spcPct val="20000"/>
              </a:spcBef>
              <a:spcAft>
                <a:spcPct val="0"/>
              </a:spcAft>
              <a:buClrTx/>
              <a:buSzTx/>
              <a:buFontTx/>
              <a:buChar char="•"/>
              <a:defRPr lang="zh-CN" altLang="en-US" sz="3100">
                <a:solidFill>
                  <a:schemeClr val="tx1"/>
                </a:solidFill>
                <a:latin typeface="+mn-lt"/>
                <a:ea typeface="+mn-ea"/>
                <a:cs typeface="+mn-cs"/>
              </a:defRPr>
            </a:lvl1pPr>
            <a:lvl2pPr marL="730250" indent="-28067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cs typeface="+mn-cs"/>
              </a:defRPr>
            </a:lvl2pPr>
            <a:lvl3pPr marL="1123315" indent="-22479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cs typeface="+mn-cs"/>
              </a:defRPr>
            </a:lvl3pPr>
            <a:lvl4pPr marL="157226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4pPr>
            <a:lvl5pPr marL="202184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5pPr>
            <a:lvl6pPr marL="2470785" indent="-224790" algn="l" rtl="0" fontAlgn="base">
              <a:spcBef>
                <a:spcPct val="20000"/>
              </a:spcBef>
              <a:spcAft>
                <a:spcPct val="0"/>
              </a:spcAft>
              <a:buChar char="»"/>
              <a:defRPr lang="zh-CN" altLang="en-US" sz="2000">
                <a:solidFill>
                  <a:schemeClr val="tx1"/>
                </a:solidFill>
                <a:latin typeface="+mn-lt"/>
                <a:cs typeface="+mn-cs"/>
              </a:defRPr>
            </a:lvl6pPr>
            <a:lvl7pPr marL="2920365" indent="-224790" algn="l" rtl="0" fontAlgn="base">
              <a:spcBef>
                <a:spcPct val="20000"/>
              </a:spcBef>
              <a:spcAft>
                <a:spcPct val="0"/>
              </a:spcAft>
              <a:buChar char="»"/>
              <a:defRPr lang="zh-CN" altLang="en-US" sz="2000">
                <a:solidFill>
                  <a:schemeClr val="tx1"/>
                </a:solidFill>
                <a:latin typeface="+mn-lt"/>
                <a:cs typeface="+mn-cs"/>
              </a:defRPr>
            </a:lvl7pPr>
            <a:lvl8pPr marL="3369945" indent="-224790" algn="l" rtl="0" fontAlgn="base">
              <a:spcBef>
                <a:spcPct val="20000"/>
              </a:spcBef>
              <a:spcAft>
                <a:spcPct val="0"/>
              </a:spcAft>
              <a:buChar char="»"/>
              <a:defRPr lang="zh-CN" altLang="en-US" sz="2000">
                <a:solidFill>
                  <a:schemeClr val="tx1"/>
                </a:solidFill>
                <a:latin typeface="+mn-lt"/>
                <a:cs typeface="+mn-cs"/>
              </a:defRPr>
            </a:lvl8pPr>
            <a:lvl9pPr marL="3818890" indent="-224790" algn="l" rtl="0" fontAlgn="base">
              <a:spcBef>
                <a:spcPct val="20000"/>
              </a:spcBef>
              <a:spcAft>
                <a:spcPct val="0"/>
              </a:spcAft>
              <a:buChar char="»"/>
              <a:defRPr lang="zh-CN" altLang="en-US" sz="2000">
                <a:solidFill>
                  <a:schemeClr val="tx1"/>
                </a:solidFill>
                <a:latin typeface="+mn-lt"/>
                <a:cs typeface="+mn-cs"/>
              </a:defRPr>
            </a:lvl9pPr>
          </a:lstStyle>
          <a:p>
            <a:pPr marL="0" lvl="0" indent="0" eaLnBrk="1" hangingPunct="1">
              <a:lnSpc>
                <a:spcPct val="150000"/>
              </a:lnSpc>
              <a:spcBef>
                <a:spcPct val="0"/>
              </a:spcBef>
              <a:buNone/>
            </a:pPr>
            <a:r>
              <a:rPr lang="en-US" altLang="zh-CN" sz="3200">
                <a:latin typeface="Times New Roman" panose="02020603050405020304" pitchFamily="18" charset="0"/>
                <a:ea typeface="宋体" panose="02010600030101010101" pitchFamily="2" charset="-122"/>
              </a:rPr>
              <a:t>1. </a:t>
            </a:r>
            <a:r>
              <a:rPr lang="zh-CN" altLang="en-US" sz="3200">
                <a:ea typeface="宋体" panose="02010600030101010101" pitchFamily="2" charset="-122"/>
              </a:rPr>
              <a:t>听录音并背诵短文。</a:t>
            </a:r>
            <a:endParaRPr lang="zh-CN" altLang="en-US" sz="3200">
              <a:ea typeface="宋体" panose="02010600030101010101" pitchFamily="2" charset="-122"/>
            </a:endParaRPr>
          </a:p>
          <a:p>
            <a:pPr marL="0" lvl="0" indent="0" eaLnBrk="1" hangingPunct="1">
              <a:lnSpc>
                <a:spcPct val="150000"/>
              </a:lnSpc>
              <a:spcBef>
                <a:spcPct val="0"/>
              </a:spcBef>
              <a:buNone/>
            </a:pPr>
            <a:r>
              <a:rPr lang="en-US" altLang="zh-CN" sz="3200">
                <a:latin typeface="Times New Roman" panose="02020603050405020304" pitchFamily="18" charset="0"/>
                <a:ea typeface="宋体" panose="02010600030101010101" pitchFamily="2" charset="-122"/>
              </a:rPr>
              <a:t>2. </a:t>
            </a:r>
            <a:r>
              <a:rPr lang="zh-CN" altLang="en-US" sz="3200">
                <a:ea typeface="宋体" panose="02010600030101010101" pitchFamily="2" charset="-122"/>
              </a:rPr>
              <a:t>完成课堂检测中的相关习题。</a:t>
            </a:r>
            <a:endParaRPr lang="zh-CN" altLang="en-US" sz="3200">
              <a:ea typeface="宋体" panose="02010600030101010101" pitchFamily="2" charset="-122"/>
            </a:endParaRPr>
          </a:p>
          <a:p>
            <a:pPr marL="0" lvl="0" indent="0" eaLnBrk="1" hangingPunct="1">
              <a:lnSpc>
                <a:spcPct val="150000"/>
              </a:lnSpc>
              <a:spcBef>
                <a:spcPct val="0"/>
              </a:spcBef>
              <a:buNone/>
            </a:pPr>
            <a:r>
              <a:rPr lang="en-US" altLang="zh-CN" sz="3200">
                <a:latin typeface="Times New Roman" panose="02020603050405020304" pitchFamily="18" charset="0"/>
                <a:ea typeface="宋体" panose="02010600030101010101" pitchFamily="2" charset="-122"/>
              </a:rPr>
              <a:t>3. </a:t>
            </a:r>
            <a:r>
              <a:rPr lang="zh-CN" altLang="en-US" sz="3200">
                <a:latin typeface="Times New Roman" panose="02020603050405020304" pitchFamily="18" charset="0"/>
                <a:ea typeface="宋体" panose="02010600030101010101" pitchFamily="2" charset="-122"/>
              </a:rPr>
              <a:t>预习下一课，查查生词，译译句子。</a:t>
            </a:r>
            <a:endParaRPr lang="zh-CN" altLang="en-US" sz="3200">
              <a:latin typeface="Times New Roman" panose="02020603050405020304" pitchFamily="18" charset="0"/>
              <a:ea typeface="宋体" panose="02010600030101010101" pitchFamily="2" charset="-122"/>
            </a:endParaRPr>
          </a:p>
        </p:txBody>
      </p:sp>
      <p:pic>
        <p:nvPicPr>
          <p:cNvPr id="36867" name="New picture"/>
          <p:cNvPicPr/>
          <p:nvPr/>
        </p:nvPicPr>
        <p:blipFill>
          <a:blip r:embed="rId1"/>
          <a:stretch>
            <a:fillRect/>
          </a:stretch>
        </p:blipFill>
        <p:spPr>
          <a:xfrm>
            <a:off x="12192000" y="11010900"/>
            <a:ext cx="342900" cy="254000"/>
          </a:xfrm>
          <a:prstGeom prst="cube">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p:nvPr/>
        </p:nvSpPr>
        <p:spPr>
          <a:xfrm>
            <a:off x="2153404" y="-24077"/>
            <a:ext cx="7574041" cy="1256008"/>
          </a:xfrm>
          <a:prstGeom prst="rect">
            <a:avLst/>
          </a:prstGeom>
          <a:noFill/>
          <a:ln w="9525">
            <a:noFill/>
          </a:ln>
        </p:spPr>
        <p:txBody>
          <a:bodyPr lIns="89858" tIns="44929" rIns="89858" bIns="44929"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800" b="1" i="0" u="none" strike="noStrike" kern="1200" cap="none" spc="0" normalizeH="0" baseline="0" noProof="1">
                <a:ln w="22225">
                  <a:solidFill>
                    <a:schemeClr val="accent2"/>
                  </a:solidFill>
                  <a:prstDash val="solid"/>
                </a:ln>
                <a:solidFill>
                  <a:srgbClr val="FF0000"/>
                </a:solidFill>
                <a:uLnTx/>
                <a:uFillTx/>
                <a:latin typeface="Times New Roman" panose="02020603050405020304" pitchFamily="18" charset="0"/>
                <a:ea typeface="宋体" panose="02010600030101010101" pitchFamily="2" charset="-122"/>
                <a:cs typeface="+mn-ea"/>
                <a:sym typeface="+mn-ea"/>
              </a:rPr>
              <a:t>Warming</a:t>
            </a:r>
            <a:r>
              <a:rPr kumimoji="0" lang="en-US" altLang="zh-CN" sz="5300" b="0" i="0" u="none" strike="noStrike" kern="1200" cap="none" spc="0" normalizeH="0" baseline="0" noProof="1">
                <a:ln w="22225">
                  <a:solidFill>
                    <a:schemeClr val="accent2"/>
                  </a:solidFill>
                  <a:prstDash val="solid"/>
                </a:ln>
                <a:solidFill>
                  <a:srgbClr val="FF0000"/>
                </a:solidFill>
                <a:uLnTx/>
                <a:uFillTx/>
                <a:latin typeface="Times New Roman" panose="02020603050405020304" pitchFamily="18" charset="0"/>
                <a:ea typeface="宋体" panose="02010600030101010101" pitchFamily="2" charset="-122"/>
                <a:cs typeface="+mn-ea"/>
                <a:sym typeface="+mn-ea"/>
              </a:rPr>
              <a:t> up</a:t>
            </a:r>
            <a:endParaRPr kumimoji="0" lang="en-US" altLang="zh-CN" sz="5300" b="0" i="0" u="none" strike="noStrike" kern="1200" cap="none" spc="0" normalizeH="0" baseline="0" noProof="1">
              <a:ln w="22225">
                <a:solidFill>
                  <a:schemeClr val="accent2"/>
                </a:solidFill>
                <a:prstDash val="solid"/>
              </a:ln>
              <a:solidFill>
                <a:srgbClr val="FF0000"/>
              </a:solidFill>
              <a:effectLst/>
              <a:uLnTx/>
              <a:uFillTx/>
              <a:latin typeface="Times New Roman" panose="02020603050405020304" pitchFamily="18" charset="0"/>
              <a:ea typeface="宋体" panose="02010600030101010101" pitchFamily="2" charset="-122"/>
              <a:cs typeface="+mn-ea"/>
              <a:sym typeface="+mn-ea"/>
            </a:endParaRPr>
          </a:p>
        </p:txBody>
      </p:sp>
      <p:pic>
        <p:nvPicPr>
          <p:cNvPr id="19458" name="Picture 4"/>
          <p:cNvPicPr>
            <a:picLocks noChangeAspect="1"/>
          </p:cNvPicPr>
          <p:nvPr/>
        </p:nvPicPr>
        <p:blipFill>
          <a:blip r:embed="rId1" cstate="email"/>
          <a:stretch>
            <a:fillRect/>
          </a:stretch>
        </p:blipFill>
        <p:spPr>
          <a:xfrm>
            <a:off x="5114925" y="4497388"/>
            <a:ext cx="2527300" cy="2044700"/>
          </a:xfrm>
          <a:prstGeom prst="rect">
            <a:avLst/>
          </a:prstGeom>
          <a:noFill/>
          <a:ln>
            <a:noFill/>
            <a:miter lim="800000"/>
            <a:headEnd/>
            <a:tailEnd/>
          </a:ln>
        </p:spPr>
      </p:pic>
      <p:sp>
        <p:nvSpPr>
          <p:cNvPr id="19460" name="文本框 2"/>
          <p:cNvSpPr/>
          <p:nvPr/>
        </p:nvSpPr>
        <p:spPr>
          <a:xfrm>
            <a:off x="536575" y="1231900"/>
            <a:ext cx="7662863" cy="644525"/>
          </a:xfrm>
          <a:prstGeom prst="rect">
            <a:avLst/>
          </a:prstGeom>
          <a:noFill/>
          <a:ln>
            <a:noFill/>
            <a:miter lim="800000"/>
          </a:ln>
        </p:spPr>
        <p:txBody>
          <a:bodyPr lIns="89858" tIns="44929" rIns="89858" bIns="44929"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r>
              <a:rPr lang="en-US" altLang="zh-CN" sz="3600" b="1" dirty="0">
                <a:latin typeface="Times New Roman" panose="02020603050405020304" pitchFamily="18" charset="0"/>
                <a:ea typeface="宋体" panose="02010600030101010101" pitchFamily="2" charset="-122"/>
              </a:rPr>
              <a:t>1. Sing English songs.</a:t>
            </a:r>
            <a:endParaRPr lang="en-US" altLang="zh-CN" sz="3600" b="1" dirty="0">
              <a:latin typeface="Times New Roman" panose="02020603050405020304" pitchFamily="18" charset="0"/>
              <a:ea typeface="宋体" panose="02010600030101010101" pitchFamily="2" charset="-122"/>
            </a:endParaRPr>
          </a:p>
        </p:txBody>
      </p:sp>
      <p:sp>
        <p:nvSpPr>
          <p:cNvPr id="19461" name="文本框 3"/>
          <p:cNvSpPr/>
          <p:nvPr/>
        </p:nvSpPr>
        <p:spPr>
          <a:xfrm>
            <a:off x="712788" y="2047875"/>
            <a:ext cx="11004550" cy="1074738"/>
          </a:xfrm>
          <a:prstGeom prst="rect">
            <a:avLst/>
          </a:prstGeom>
          <a:noFill/>
          <a:ln>
            <a:noFill/>
            <a:miter lim="800000"/>
          </a:ln>
        </p:spPr>
        <p:txBody>
          <a:bodyPr lIns="89858" tIns="44929" rIns="89858" bIns="44929"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r>
              <a:rPr lang="zh-CN" altLang="en-US" sz="3200" dirty="0">
                <a:latin typeface="宋体" panose="02010600030101010101" pitchFamily="2" charset="-122"/>
                <a:ea typeface="宋体" panose="02010600030101010101" pitchFamily="2" charset="-122"/>
              </a:rPr>
              <a:t>大家一起回顾我们学过的歌曲，将学过的歌曲或歌谣反复演唱</a:t>
            </a:r>
            <a:endParaRPr lang="zh-CN" altLang="en-US" sz="3200" dirty="0">
              <a:latin typeface="宋体" panose="02010600030101010101" pitchFamily="2" charset="-122"/>
              <a:ea typeface="宋体" panose="02010600030101010101" pitchFamily="2" charset="-122"/>
            </a:endParaRPr>
          </a:p>
        </p:txBody>
      </p:sp>
      <p:pic>
        <p:nvPicPr>
          <p:cNvPr id="19462" name="图片 4"/>
          <p:cNvPicPr>
            <a:picLocks noChangeAspect="1"/>
          </p:cNvPicPr>
          <p:nvPr/>
        </p:nvPicPr>
        <p:blipFill>
          <a:blip r:embed="rId2" cstate="email"/>
          <a:stretch>
            <a:fillRect/>
          </a:stretch>
        </p:blipFill>
        <p:spPr>
          <a:xfrm>
            <a:off x="1201324" y="3122613"/>
            <a:ext cx="2608262" cy="2279650"/>
          </a:xfrm>
          <a:prstGeom prst="rect">
            <a:avLst/>
          </a:prstGeom>
          <a:noFill/>
          <a:ln>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3"/>
          <p:cNvSpPr/>
          <p:nvPr/>
        </p:nvSpPr>
        <p:spPr>
          <a:xfrm>
            <a:off x="2852738" y="2246313"/>
            <a:ext cx="6237287" cy="1749425"/>
          </a:xfrm>
          <a:prstGeom prst="rect">
            <a:avLst/>
          </a:prstGeom>
          <a:noFill/>
          <a:ln>
            <a:noFill/>
            <a:miter lim="800000"/>
          </a:ln>
        </p:spPr>
        <p:txBody>
          <a:bodyPr lIns="89858" tIns="44929" rIns="89858" bIns="44929"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gn="ctr">
              <a:spcBef>
                <a:spcPct val="20000"/>
              </a:spcBef>
            </a:pPr>
            <a:endParaRPr lang="zh-CN" altLang="en-US" sz="3100">
              <a:latin typeface="Arial" panose="020B0604020202020204" pitchFamily="34" charset="0"/>
              <a:ea typeface="宋体" panose="02010600030101010101" pitchFamily="2" charset="-122"/>
            </a:endParaRPr>
          </a:p>
        </p:txBody>
      </p:sp>
      <p:pic>
        <p:nvPicPr>
          <p:cNvPr id="20482" name="Picture 4"/>
          <p:cNvPicPr>
            <a:picLocks noChangeAspect="1"/>
          </p:cNvPicPr>
          <p:nvPr/>
        </p:nvPicPr>
        <p:blipFill>
          <a:blip r:embed="rId1" cstate="email"/>
          <a:stretch>
            <a:fillRect/>
          </a:stretch>
        </p:blipFill>
        <p:spPr>
          <a:xfrm>
            <a:off x="5114925" y="4497388"/>
            <a:ext cx="2527300" cy="2044700"/>
          </a:xfrm>
          <a:prstGeom prst="rect">
            <a:avLst/>
          </a:prstGeom>
          <a:noFill/>
          <a:ln>
            <a:noFill/>
            <a:miter lim="800000"/>
            <a:headEnd/>
            <a:tailEnd/>
          </a:ln>
        </p:spPr>
      </p:pic>
      <p:sp>
        <p:nvSpPr>
          <p:cNvPr id="20483" name="文本框 1"/>
          <p:cNvSpPr txBox="1"/>
          <p:nvPr/>
        </p:nvSpPr>
        <p:spPr>
          <a:xfrm>
            <a:off x="1736725" y="2246313"/>
            <a:ext cx="6165850" cy="898525"/>
          </a:xfrm>
          <a:prstGeom prst="rect">
            <a:avLst/>
          </a:prstGeom>
          <a:noFill/>
        </p:spPr>
        <p:txBody>
          <a:bodyPr lIns="89858" tIns="44929" rIns="89858" bIns="44929"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R="0" lvl="0" defTabSz="914400">
              <a:lnSpc>
                <a:spcPct val="150000"/>
              </a:lnSpc>
            </a:pPr>
            <a:endParaRPr lang="zh-CN" altLang="en-US" sz="3500">
              <a:solidFill>
                <a:srgbClr val="2D2D8A"/>
              </a:solidFill>
              <a:latin typeface="Times New Roman" panose="02020603050405020304" pitchFamily="18" charset="0"/>
              <a:ea typeface="宋体" panose="02010600030101010101" pitchFamily="2" charset="-122"/>
            </a:endParaRPr>
          </a:p>
        </p:txBody>
      </p:sp>
      <p:sp>
        <p:nvSpPr>
          <p:cNvPr id="20484" name="文本框 2"/>
          <p:cNvSpPr/>
          <p:nvPr/>
        </p:nvSpPr>
        <p:spPr>
          <a:xfrm>
            <a:off x="520700" y="1231900"/>
            <a:ext cx="7662863" cy="644525"/>
          </a:xfrm>
          <a:prstGeom prst="rect">
            <a:avLst/>
          </a:prstGeom>
          <a:noFill/>
          <a:ln>
            <a:noFill/>
            <a:miter lim="800000"/>
          </a:ln>
        </p:spPr>
        <p:txBody>
          <a:bodyPr lIns="89858" tIns="44929" rIns="89858" bIns="44929"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r>
              <a:rPr lang="en-US" altLang="zh-CN" sz="3600" b="1" dirty="0">
                <a:latin typeface="Times New Roman" panose="02020603050405020304" pitchFamily="18" charset="0"/>
                <a:ea typeface="宋体" panose="02010600030101010101" pitchFamily="2" charset="-122"/>
              </a:rPr>
              <a:t>2. Let's play. (</a:t>
            </a:r>
            <a:r>
              <a:rPr lang="en-US" altLang="zh-CN" sz="3600" b="1" dirty="0">
                <a:latin typeface="宋体" panose="02010600030101010101" pitchFamily="2" charset="-122"/>
                <a:ea typeface="宋体" panose="02010600030101010101" pitchFamily="2" charset="-122"/>
              </a:rPr>
              <a:t>“</a:t>
            </a:r>
            <a:r>
              <a:rPr lang="zh-CN" altLang="en-US" sz="3600" b="1" dirty="0">
                <a:latin typeface="宋体" panose="02010600030101010101" pitchFamily="2" charset="-122"/>
                <a:ea typeface="宋体" panose="02010600030101010101" pitchFamily="2" charset="-122"/>
              </a:rPr>
              <a:t>传话</a:t>
            </a:r>
            <a:r>
              <a:rPr lang="en-US" altLang="zh-CN" sz="3600" b="1" dirty="0">
                <a:latin typeface="宋体" panose="02010600030101010101" pitchFamily="2" charset="-122"/>
                <a:ea typeface="宋体" panose="02010600030101010101" pitchFamily="2" charset="-122"/>
              </a:rPr>
              <a:t>”</a:t>
            </a:r>
            <a:r>
              <a:rPr lang="zh-CN" altLang="en-US" sz="3600" b="1" dirty="0">
                <a:latin typeface="Times New Roman" panose="02020603050405020304" pitchFamily="18" charset="0"/>
                <a:ea typeface="宋体" panose="02010600030101010101" pitchFamily="2" charset="-122"/>
              </a:rPr>
              <a:t>游戏</a:t>
            </a:r>
            <a:r>
              <a:rPr lang="en-US" altLang="zh-CN" sz="3600" b="1" dirty="0">
                <a:latin typeface="Times New Roman" panose="02020603050405020304" pitchFamily="18" charset="0"/>
                <a:ea typeface="宋体" panose="02010600030101010101" pitchFamily="2" charset="-122"/>
              </a:rPr>
              <a:t>)</a:t>
            </a:r>
            <a:endParaRPr lang="en-US" altLang="zh-CN" sz="3600" b="1" dirty="0">
              <a:latin typeface="Times New Roman" panose="02020603050405020304" pitchFamily="18" charset="0"/>
              <a:ea typeface="宋体" panose="02010600030101010101" pitchFamily="2" charset="-122"/>
            </a:endParaRPr>
          </a:p>
        </p:txBody>
      </p:sp>
      <p:sp>
        <p:nvSpPr>
          <p:cNvPr id="20485" name="文本框 2"/>
          <p:cNvSpPr/>
          <p:nvPr/>
        </p:nvSpPr>
        <p:spPr>
          <a:xfrm>
            <a:off x="515938" y="2179638"/>
            <a:ext cx="10848975" cy="2192337"/>
          </a:xfrm>
          <a:prstGeom prst="rect">
            <a:avLst/>
          </a:prstGeom>
          <a:noFill/>
          <a:ln>
            <a:noFill/>
            <a:miter lim="800000"/>
          </a:ln>
        </p:spPr>
        <p:txBody>
          <a:bodyPr lIns="89858" tIns="44929" rIns="89858" bIns="44929"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nSpc>
                <a:spcPct val="150000"/>
              </a:lnSpc>
            </a:pPr>
            <a:r>
              <a:rPr lang="zh-CN" altLang="en-US" sz="3200" dirty="0">
                <a:latin typeface="宋体" panose="02010600030101010101" pitchFamily="2" charset="-122"/>
                <a:ea typeface="宋体" panose="02010600030101010101" pitchFamily="2" charset="-122"/>
              </a:rPr>
              <a:t>（</a:t>
            </a:r>
            <a:r>
              <a:rPr lang="en-US" altLang="zh-CN" sz="3200" dirty="0">
                <a:latin typeface="宋体" panose="02010600030101010101" pitchFamily="2" charset="-122"/>
                <a:ea typeface="宋体" panose="02010600030101010101" pitchFamily="2" charset="-122"/>
              </a:rPr>
              <a:t>1</a:t>
            </a:r>
            <a:r>
              <a:rPr lang="zh-CN" altLang="en-US" sz="3200" dirty="0">
                <a:latin typeface="宋体" panose="02010600030101010101" pitchFamily="2" charset="-122"/>
                <a:ea typeface="宋体" panose="02010600030101010101" pitchFamily="2" charset="-122"/>
              </a:rPr>
              <a:t>）游戏规则：由老师偷偷告诉每组排头的同学一个本单元的重点句型，每组同时开始，将听到的句子小声传给下一名学生，选出最快的一组。</a:t>
            </a:r>
            <a:endParaRPr lang="zh-CN" altLang="en-US" sz="3200" dirty="0">
              <a:latin typeface="宋体" panose="02010600030101010101" pitchFamily="2" charset="-122"/>
              <a:ea typeface="宋体" panose="02010600030101010101" pitchFamily="2" charset="-122"/>
            </a:endParaRPr>
          </a:p>
        </p:txBody>
      </p:sp>
      <p:sp>
        <p:nvSpPr>
          <p:cNvPr id="20486" name="Rectangle 2"/>
          <p:cNvSpPr/>
          <p:nvPr/>
        </p:nvSpPr>
        <p:spPr>
          <a:xfrm>
            <a:off x="2153404" y="-24077"/>
            <a:ext cx="7574041" cy="1256008"/>
          </a:xfrm>
          <a:prstGeom prst="rect">
            <a:avLst/>
          </a:prstGeom>
          <a:noFill/>
          <a:ln w="9525">
            <a:noFill/>
          </a:ln>
        </p:spPr>
        <p:txBody>
          <a:bodyPr lIns="89858" tIns="44929" rIns="89858" bIns="44929"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800" b="1" i="0" u="none" strike="noStrike" kern="1200" cap="none" spc="0" normalizeH="0" baseline="0" noProof="1">
                <a:ln w="22225">
                  <a:solidFill>
                    <a:schemeClr val="accent2"/>
                  </a:solidFill>
                  <a:prstDash val="solid"/>
                </a:ln>
                <a:solidFill>
                  <a:srgbClr val="FF0000"/>
                </a:solidFill>
                <a:uLnTx/>
                <a:uFillTx/>
                <a:latin typeface="Times New Roman" panose="02020603050405020304" pitchFamily="18" charset="0"/>
                <a:ea typeface="宋体" panose="02010600030101010101" pitchFamily="2" charset="-122"/>
                <a:cs typeface="+mn-ea"/>
                <a:sym typeface="+mn-ea"/>
              </a:rPr>
              <a:t>Warming</a:t>
            </a:r>
            <a:r>
              <a:rPr kumimoji="0" lang="en-US" altLang="zh-CN" sz="5300" b="0" i="0" u="none" strike="noStrike" kern="1200" cap="none" spc="0" normalizeH="0" baseline="0" noProof="1">
                <a:ln w="22225">
                  <a:solidFill>
                    <a:schemeClr val="accent2"/>
                  </a:solidFill>
                  <a:prstDash val="solid"/>
                </a:ln>
                <a:solidFill>
                  <a:srgbClr val="FF0000"/>
                </a:solidFill>
                <a:uLnTx/>
                <a:uFillTx/>
                <a:latin typeface="Times New Roman" panose="02020603050405020304" pitchFamily="18" charset="0"/>
                <a:ea typeface="宋体" panose="02010600030101010101" pitchFamily="2" charset="-122"/>
                <a:cs typeface="+mn-ea"/>
                <a:sym typeface="+mn-ea"/>
              </a:rPr>
              <a:t> up</a:t>
            </a:r>
            <a:endParaRPr kumimoji="0" lang="en-US" altLang="zh-CN" sz="5300" b="0" i="0" u="none" strike="noStrike" kern="1200" cap="none" spc="0" normalizeH="0" baseline="0" noProof="1">
              <a:ln w="22225">
                <a:solidFill>
                  <a:schemeClr val="accent2"/>
                </a:solidFill>
                <a:prstDash val="solid"/>
              </a:ln>
              <a:solidFill>
                <a:srgbClr val="FF0000"/>
              </a:solidFill>
              <a:effectLst/>
              <a:uLnTx/>
              <a:uFillTx/>
              <a:latin typeface="Times New Roman" panose="02020603050405020304" pitchFamily="18" charset="0"/>
              <a:ea typeface="宋体" panose="02010600030101010101" pitchFamily="2"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3"/>
          <p:cNvSpPr/>
          <p:nvPr/>
        </p:nvSpPr>
        <p:spPr>
          <a:xfrm>
            <a:off x="2852738" y="2246313"/>
            <a:ext cx="6237287" cy="1749425"/>
          </a:xfrm>
          <a:prstGeom prst="rect">
            <a:avLst/>
          </a:prstGeom>
          <a:noFill/>
          <a:ln>
            <a:noFill/>
            <a:miter lim="800000"/>
          </a:ln>
        </p:spPr>
        <p:txBody>
          <a:bodyPr lIns="89858" tIns="44929" rIns="89858" bIns="44929"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gn="ctr">
              <a:spcBef>
                <a:spcPct val="20000"/>
              </a:spcBef>
            </a:pPr>
            <a:endParaRPr lang="zh-CN" altLang="en-US" sz="3100">
              <a:latin typeface="Arial" panose="020B0604020202020204" pitchFamily="34" charset="0"/>
              <a:ea typeface="宋体" panose="02010600030101010101" pitchFamily="2" charset="-122"/>
            </a:endParaRPr>
          </a:p>
        </p:txBody>
      </p:sp>
      <p:pic>
        <p:nvPicPr>
          <p:cNvPr id="21506" name="Picture 4"/>
          <p:cNvPicPr>
            <a:picLocks noChangeAspect="1"/>
          </p:cNvPicPr>
          <p:nvPr/>
        </p:nvPicPr>
        <p:blipFill>
          <a:blip r:embed="rId1" cstate="email"/>
          <a:stretch>
            <a:fillRect/>
          </a:stretch>
        </p:blipFill>
        <p:spPr>
          <a:xfrm>
            <a:off x="5114925" y="4497388"/>
            <a:ext cx="2527300" cy="2044700"/>
          </a:xfrm>
          <a:prstGeom prst="rect">
            <a:avLst/>
          </a:prstGeom>
          <a:noFill/>
          <a:ln>
            <a:noFill/>
            <a:miter lim="800000"/>
            <a:headEnd/>
            <a:tailEnd/>
          </a:ln>
        </p:spPr>
      </p:pic>
      <p:sp>
        <p:nvSpPr>
          <p:cNvPr id="21507" name="文本框 1"/>
          <p:cNvSpPr txBox="1"/>
          <p:nvPr/>
        </p:nvSpPr>
        <p:spPr>
          <a:xfrm>
            <a:off x="882650" y="2752725"/>
            <a:ext cx="6165850" cy="3044825"/>
          </a:xfrm>
          <a:prstGeom prst="rect">
            <a:avLst/>
          </a:prstGeom>
          <a:noFill/>
        </p:spPr>
        <p:txBody>
          <a:bodyPr lIns="89858" tIns="44929" rIns="89858" bIns="44929"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R="0" lvl="0" defTabSz="914400">
              <a:lnSpc>
                <a:spcPct val="150000"/>
              </a:lnSpc>
            </a:pPr>
            <a:r>
              <a:rPr lang="en-US" altLang="zh-CN" sz="3200" spc="0" dirty="0">
                <a:latin typeface="Times New Roman" panose="02020603050405020304" pitchFamily="18" charset="0"/>
                <a:ea typeface="宋体" panose="02010600030101010101" pitchFamily="2" charset="-122"/>
              </a:rPr>
              <a:t>A: Which season do you like best?</a:t>
            </a:r>
            <a:endParaRPr lang="en-US" altLang="zh-CN" sz="3200" dirty="0">
              <a:latin typeface="Times New Roman" panose="02020603050405020304" pitchFamily="18" charset="0"/>
              <a:ea typeface="宋体" panose="02010600030101010101" pitchFamily="2" charset="-122"/>
            </a:endParaRPr>
          </a:p>
          <a:p>
            <a:pPr marR="0" lvl="0" defTabSz="914400">
              <a:lnSpc>
                <a:spcPct val="150000"/>
              </a:lnSpc>
            </a:pPr>
            <a:r>
              <a:rPr lang="en-US" altLang="zh-CN" sz="3200" spc="0" dirty="0">
                <a:latin typeface="Times New Roman" panose="02020603050405020304" pitchFamily="18" charset="0"/>
                <a:ea typeface="宋体" panose="02010600030101010101" pitchFamily="2" charset="-122"/>
              </a:rPr>
              <a:t>B: I like...best.</a:t>
            </a:r>
            <a:endParaRPr lang="en-US" altLang="zh-CN" sz="3200" dirty="0">
              <a:latin typeface="Times New Roman" panose="02020603050405020304" pitchFamily="18" charset="0"/>
              <a:ea typeface="宋体" panose="02010600030101010101" pitchFamily="2" charset="-122"/>
            </a:endParaRPr>
          </a:p>
          <a:p>
            <a:pPr marR="0" lvl="0" defTabSz="914400">
              <a:lnSpc>
                <a:spcPct val="150000"/>
              </a:lnSpc>
            </a:pPr>
            <a:r>
              <a:rPr lang="en-US" altLang="zh-CN" sz="3200" spc="0" dirty="0">
                <a:latin typeface="Times New Roman" panose="02020603050405020304" pitchFamily="18" charset="0"/>
                <a:ea typeface="宋体" panose="02010600030101010101" pitchFamily="2" charset="-122"/>
              </a:rPr>
              <a:t>A: Why?</a:t>
            </a:r>
            <a:endParaRPr lang="en-US" altLang="zh-CN" sz="3200" dirty="0">
              <a:latin typeface="Times New Roman" panose="02020603050405020304" pitchFamily="18" charset="0"/>
              <a:ea typeface="宋体" panose="02010600030101010101" pitchFamily="2" charset="-122"/>
            </a:endParaRPr>
          </a:p>
          <a:p>
            <a:pPr marR="0" lvl="0" defTabSz="914400">
              <a:lnSpc>
                <a:spcPct val="150000"/>
              </a:lnSpc>
            </a:pPr>
            <a:r>
              <a:rPr lang="en-US" altLang="zh-CN" sz="3200" spc="0" dirty="0">
                <a:latin typeface="Times New Roman" panose="02020603050405020304" pitchFamily="18" charset="0"/>
                <a:ea typeface="宋体" panose="02010600030101010101" pitchFamily="2" charset="-122"/>
              </a:rPr>
              <a:t>B: Because…</a:t>
            </a:r>
            <a:endParaRPr lang="en-US" altLang="zh-CN" sz="3200" dirty="0">
              <a:solidFill>
                <a:srgbClr val="2D2D8A"/>
              </a:solidFill>
              <a:latin typeface="Times New Roman" panose="02020603050405020304" pitchFamily="18" charset="0"/>
              <a:ea typeface="宋体" panose="02010600030101010101" pitchFamily="2" charset="-122"/>
            </a:endParaRPr>
          </a:p>
        </p:txBody>
      </p:sp>
      <p:sp>
        <p:nvSpPr>
          <p:cNvPr id="21508" name="文本框 2"/>
          <p:cNvSpPr/>
          <p:nvPr/>
        </p:nvSpPr>
        <p:spPr>
          <a:xfrm>
            <a:off x="536575" y="1231900"/>
            <a:ext cx="7662863" cy="582613"/>
          </a:xfrm>
          <a:prstGeom prst="rect">
            <a:avLst/>
          </a:prstGeom>
          <a:noFill/>
          <a:ln>
            <a:noFill/>
            <a:miter lim="800000"/>
          </a:ln>
        </p:spPr>
        <p:txBody>
          <a:bodyPr lIns="89858" tIns="44929" rIns="89858" bIns="44929"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r>
              <a:rPr lang="zh-CN" altLang="en-US" sz="3200" dirty="0">
                <a:latin typeface="宋体" panose="02010600030101010101" pitchFamily="2" charset="-122"/>
                <a:ea typeface="宋体" panose="02010600030101010101" pitchFamily="2" charset="-122"/>
              </a:rPr>
              <a:t>（</a:t>
            </a:r>
            <a:r>
              <a:rPr lang="en-US" altLang="zh-CN" sz="3200" dirty="0">
                <a:latin typeface="宋体" panose="02010600030101010101" pitchFamily="2" charset="-122"/>
                <a:ea typeface="宋体" panose="02010600030101010101" pitchFamily="2" charset="-122"/>
              </a:rPr>
              <a:t>2</a:t>
            </a:r>
            <a:r>
              <a:rPr lang="zh-CN" altLang="en-US" sz="3200" dirty="0">
                <a:latin typeface="宋体" panose="02010600030101010101" pitchFamily="2" charset="-122"/>
                <a:ea typeface="宋体" panose="02010600030101010101" pitchFamily="2" charset="-122"/>
              </a:rPr>
              <a:t>）复习本单元重点句型。</a:t>
            </a:r>
            <a:endParaRPr lang="zh-CN" altLang="en-US" sz="3200" dirty="0">
              <a:latin typeface="宋体" panose="02010600030101010101" pitchFamily="2" charset="-122"/>
              <a:ea typeface="宋体" panose="02010600030101010101" pitchFamily="2" charset="-122"/>
            </a:endParaRPr>
          </a:p>
        </p:txBody>
      </p:sp>
      <p:sp>
        <p:nvSpPr>
          <p:cNvPr id="21509" name="文本框 6"/>
          <p:cNvSpPr/>
          <p:nvPr/>
        </p:nvSpPr>
        <p:spPr>
          <a:xfrm>
            <a:off x="769938" y="1920875"/>
            <a:ext cx="10340975" cy="828675"/>
          </a:xfrm>
          <a:prstGeom prst="rect">
            <a:avLst/>
          </a:prstGeom>
          <a:noFill/>
          <a:ln>
            <a:noFill/>
            <a:miter lim="800000"/>
          </a:ln>
        </p:spPr>
        <p:txBody>
          <a:bodyPr lIns="89858" tIns="44929" rIns="89858" bIns="44929"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nSpc>
                <a:spcPct val="150000"/>
              </a:lnSpc>
            </a:pPr>
            <a:r>
              <a:rPr lang="zh-CN" altLang="en-US" sz="3200" dirty="0">
                <a:latin typeface="Times New Roman" panose="02020603050405020304" pitchFamily="18" charset="0"/>
                <a:ea typeface="宋体" panose="02010600030101010101" pitchFamily="2" charset="-122"/>
              </a:rPr>
              <a:t>活动形式：大家集体朗读本单元重点句型并说出中文。</a:t>
            </a:r>
            <a:endParaRPr lang="zh-CN" altLang="en-US" sz="3200" dirty="0">
              <a:latin typeface="Times New Roman" panose="02020603050405020304" pitchFamily="18" charset="0"/>
              <a:ea typeface="宋体" panose="02010600030101010101" pitchFamily="2" charset="-122"/>
            </a:endParaRPr>
          </a:p>
        </p:txBody>
      </p:sp>
      <p:sp>
        <p:nvSpPr>
          <p:cNvPr id="21510" name="Rectangle 2"/>
          <p:cNvSpPr/>
          <p:nvPr/>
        </p:nvSpPr>
        <p:spPr>
          <a:xfrm>
            <a:off x="2153404" y="-24077"/>
            <a:ext cx="7574041" cy="1256008"/>
          </a:xfrm>
          <a:prstGeom prst="rect">
            <a:avLst/>
          </a:prstGeom>
          <a:noFill/>
          <a:ln w="9525">
            <a:noFill/>
          </a:ln>
        </p:spPr>
        <p:txBody>
          <a:bodyPr lIns="89858" tIns="44929" rIns="89858" bIns="44929"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800" b="1" i="0" u="none" strike="noStrike" kern="1200" cap="none" spc="0" normalizeH="0" baseline="0" noProof="1">
                <a:ln w="22225">
                  <a:solidFill>
                    <a:schemeClr val="accent2"/>
                  </a:solidFill>
                  <a:prstDash val="solid"/>
                </a:ln>
                <a:solidFill>
                  <a:srgbClr val="FF0000"/>
                </a:solidFill>
                <a:uLnTx/>
                <a:uFillTx/>
                <a:latin typeface="Times New Roman" panose="02020603050405020304" pitchFamily="18" charset="0"/>
                <a:ea typeface="宋体" panose="02010600030101010101" pitchFamily="2" charset="-122"/>
                <a:cs typeface="+mn-ea"/>
                <a:sym typeface="+mn-ea"/>
              </a:rPr>
              <a:t>Warming</a:t>
            </a:r>
            <a:r>
              <a:rPr kumimoji="0" lang="en-US" altLang="zh-CN" sz="5300" b="0" i="0" u="none" strike="noStrike" kern="1200" cap="none" spc="0" normalizeH="0" baseline="0" noProof="1">
                <a:ln w="22225">
                  <a:solidFill>
                    <a:schemeClr val="accent2"/>
                  </a:solidFill>
                  <a:prstDash val="solid"/>
                </a:ln>
                <a:solidFill>
                  <a:srgbClr val="FF0000"/>
                </a:solidFill>
                <a:uLnTx/>
                <a:uFillTx/>
                <a:latin typeface="Times New Roman" panose="02020603050405020304" pitchFamily="18" charset="0"/>
                <a:ea typeface="宋体" panose="02010600030101010101" pitchFamily="2" charset="-122"/>
                <a:cs typeface="+mn-ea"/>
                <a:sym typeface="+mn-ea"/>
              </a:rPr>
              <a:t> up</a:t>
            </a:r>
            <a:endParaRPr kumimoji="0" lang="en-US" altLang="zh-CN" sz="5300" b="0" i="0" u="none" strike="noStrike" kern="1200" cap="none" spc="0" normalizeH="0" baseline="0" noProof="1">
              <a:ln w="22225">
                <a:solidFill>
                  <a:schemeClr val="accent2"/>
                </a:solidFill>
                <a:prstDash val="solid"/>
              </a:ln>
              <a:solidFill>
                <a:srgbClr val="FF0000"/>
              </a:solidFill>
              <a:effectLst/>
              <a:uLnTx/>
              <a:uFillTx/>
              <a:latin typeface="Times New Roman" panose="02020603050405020304" pitchFamily="18" charset="0"/>
              <a:ea typeface="宋体" panose="02010600030101010101" pitchFamily="2"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idx="4294967295"/>
          </p:nvPr>
        </p:nvSpPr>
        <p:spPr>
          <a:xfrm>
            <a:off x="593725" y="207963"/>
            <a:ext cx="10693400" cy="1139825"/>
          </a:xfrm>
          <a:prstGeom prst="rect">
            <a:avLst/>
          </a:prstGeom>
          <a:noFill/>
          <a:ln>
            <a:noFill/>
            <a:miter lim="800000"/>
          </a:ln>
        </p:spPr>
        <p:txBody>
          <a:bodyPr wrap="square" lIns="89858" tIns="44929" rIns="89858" bIns="44929" anchor="ctr" anchorCtr="0"/>
          <a:lstStyle>
            <a:lvl1pPr marL="0" indent="0" algn="ctr" defTabSz="914400" rtl="0" eaLnBrk="1" fontAlgn="base" hangingPunct="1">
              <a:lnSpc>
                <a:spcPct val="100000"/>
              </a:lnSpc>
              <a:spcBef>
                <a:spcPct val="0"/>
              </a:spcBef>
              <a:spcAft>
                <a:spcPct val="0"/>
              </a:spcAft>
              <a:buClrTx/>
              <a:buSzTx/>
              <a:buFontTx/>
              <a:buNone/>
              <a:defRPr lang="zh-CN" altLang="en-US" sz="4300">
                <a:solidFill>
                  <a:schemeClr val="tx2"/>
                </a:solidFill>
                <a:latin typeface="Arial" panose="020B0604020202020204" pitchFamily="34" charset="0"/>
                <a:ea typeface="+mj-ea"/>
                <a:cs typeface="+mj-cs"/>
              </a:defRPr>
            </a:lvl1pPr>
          </a:lstStyle>
          <a:p>
            <a:pPr lvl="0" eaLnBrk="1" hangingPunct="1"/>
            <a:r>
              <a:rPr lang="en-US" altLang="zh-CN" sz="4800" b="1">
                <a:solidFill>
                  <a:srgbClr val="2D2D8A"/>
                </a:solidFill>
                <a:latin typeface="Times New Roman" panose="02020603050405020304" pitchFamily="18" charset="0"/>
                <a:ea typeface="宋体" panose="02010600030101010101" pitchFamily="2" charset="-122"/>
                <a:sym typeface="黑体" panose="02010609060101010101" pitchFamily="49" charset="-122"/>
              </a:rPr>
              <a:t>Activity 1. Presentation</a:t>
            </a:r>
            <a:endParaRPr lang="zh-CN" altLang="en-US" sz="4800">
              <a:ea typeface="宋体" panose="02010600030101010101" pitchFamily="2" charset="-122"/>
            </a:endParaRPr>
          </a:p>
        </p:txBody>
      </p:sp>
      <p:sp>
        <p:nvSpPr>
          <p:cNvPr id="22530" name="内容占位符 2"/>
          <p:cNvSpPr>
            <a:spLocks noGrp="1"/>
          </p:cNvSpPr>
          <p:nvPr>
            <p:ph idx="4294967295"/>
          </p:nvPr>
        </p:nvSpPr>
        <p:spPr>
          <a:xfrm>
            <a:off x="593725" y="1347788"/>
            <a:ext cx="10693400" cy="4514850"/>
          </a:xfrm>
          <a:prstGeom prst="rect">
            <a:avLst/>
          </a:prstGeom>
          <a:noFill/>
          <a:ln>
            <a:noFill/>
            <a:miter lim="800000"/>
          </a:ln>
        </p:spPr>
        <p:txBody>
          <a:bodyPr wrap="square" lIns="89858" tIns="44929" rIns="89858" bIns="44929" anchor="t" anchorCtr="0"/>
          <a:lstStyle>
            <a:lvl1pPr marL="337185" indent="-337185" algn="l" defTabSz="914400" rtl="0" eaLnBrk="1" fontAlgn="base" hangingPunct="1">
              <a:lnSpc>
                <a:spcPct val="100000"/>
              </a:lnSpc>
              <a:spcBef>
                <a:spcPct val="20000"/>
              </a:spcBef>
              <a:spcAft>
                <a:spcPct val="0"/>
              </a:spcAft>
              <a:buClrTx/>
              <a:buSzTx/>
              <a:buFontTx/>
              <a:buChar char="•"/>
              <a:defRPr lang="zh-CN" altLang="en-US" sz="3100">
                <a:solidFill>
                  <a:schemeClr val="tx1"/>
                </a:solidFill>
                <a:latin typeface="+mn-lt"/>
                <a:ea typeface="+mn-ea"/>
                <a:cs typeface="+mn-cs"/>
              </a:defRPr>
            </a:lvl1pPr>
            <a:lvl2pPr marL="730250" indent="-28067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cs typeface="+mn-cs"/>
              </a:defRPr>
            </a:lvl2pPr>
            <a:lvl3pPr marL="1123315" indent="-22479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cs typeface="+mn-cs"/>
              </a:defRPr>
            </a:lvl3pPr>
            <a:lvl4pPr marL="157226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4pPr>
            <a:lvl5pPr marL="202184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5pPr>
            <a:lvl6pPr marL="2470785" indent="-224790" algn="l" rtl="0" fontAlgn="base">
              <a:spcBef>
                <a:spcPct val="20000"/>
              </a:spcBef>
              <a:spcAft>
                <a:spcPct val="0"/>
              </a:spcAft>
              <a:buChar char="»"/>
              <a:defRPr lang="zh-CN" altLang="en-US" sz="2000">
                <a:solidFill>
                  <a:schemeClr val="tx1"/>
                </a:solidFill>
                <a:latin typeface="+mn-lt"/>
                <a:cs typeface="+mn-cs"/>
              </a:defRPr>
            </a:lvl6pPr>
            <a:lvl7pPr marL="2920365" indent="-224790" algn="l" rtl="0" fontAlgn="base">
              <a:spcBef>
                <a:spcPct val="20000"/>
              </a:spcBef>
              <a:spcAft>
                <a:spcPct val="0"/>
              </a:spcAft>
              <a:buChar char="»"/>
              <a:defRPr lang="zh-CN" altLang="en-US" sz="2000">
                <a:solidFill>
                  <a:schemeClr val="tx1"/>
                </a:solidFill>
                <a:latin typeface="+mn-lt"/>
                <a:cs typeface="+mn-cs"/>
              </a:defRPr>
            </a:lvl7pPr>
            <a:lvl8pPr marL="3369945" indent="-224790" algn="l" rtl="0" fontAlgn="base">
              <a:spcBef>
                <a:spcPct val="20000"/>
              </a:spcBef>
              <a:spcAft>
                <a:spcPct val="0"/>
              </a:spcAft>
              <a:buChar char="»"/>
              <a:defRPr lang="zh-CN" altLang="en-US" sz="2000">
                <a:solidFill>
                  <a:schemeClr val="tx1"/>
                </a:solidFill>
                <a:latin typeface="+mn-lt"/>
                <a:cs typeface="+mn-cs"/>
              </a:defRPr>
            </a:lvl8pPr>
            <a:lvl9pPr marL="3818890" indent="-224790" algn="l" rtl="0" fontAlgn="base">
              <a:spcBef>
                <a:spcPct val="20000"/>
              </a:spcBef>
              <a:spcAft>
                <a:spcPct val="0"/>
              </a:spcAft>
              <a:buChar char="»"/>
              <a:defRPr lang="zh-CN" altLang="en-US" sz="2000">
                <a:solidFill>
                  <a:schemeClr val="tx1"/>
                </a:solidFill>
                <a:latin typeface="+mn-lt"/>
                <a:cs typeface="+mn-cs"/>
              </a:defRPr>
            </a:lvl9pPr>
          </a:lstStyle>
          <a:p>
            <a:pPr marL="0" lvl="0" indent="0" eaLnBrk="1" hangingPunct="1">
              <a:lnSpc>
                <a:spcPct val="150000"/>
              </a:lnSpc>
              <a:spcBef>
                <a:spcPct val="0"/>
              </a:spcBef>
              <a:buNone/>
            </a:pPr>
            <a:r>
              <a:rPr lang="en-US" altLang="zh-CN" sz="3200" dirty="0">
                <a:latin typeface="宋体" panose="02010600030101010101" pitchFamily="2" charset="-122"/>
                <a:ea typeface="宋体" panose="02010600030101010101" pitchFamily="2" charset="-122"/>
              </a:rPr>
              <a:t>1.</a:t>
            </a:r>
            <a:r>
              <a:rPr lang="en-US" altLang="zh-CN" sz="3200" dirty="0">
                <a:ea typeface="宋体" panose="02010600030101010101" pitchFamily="2" charset="-122"/>
              </a:rPr>
              <a:t> </a:t>
            </a:r>
            <a:r>
              <a:rPr lang="zh-CN" altLang="en-US" sz="3200" dirty="0">
                <a:ea typeface="宋体" panose="02010600030101010101" pitchFamily="2" charset="-122"/>
              </a:rPr>
              <a:t>情景：老师介绍</a:t>
            </a:r>
            <a:r>
              <a:rPr lang="zh-CN" altLang="en-US" sz="3200" dirty="0">
                <a:latin typeface="Times New Roman" panose="02020603050405020304" pitchFamily="18" charset="0"/>
                <a:ea typeface="宋体" panose="02010600030101010101" pitchFamily="2" charset="-122"/>
              </a:rPr>
              <a:t> </a:t>
            </a:r>
            <a:r>
              <a:rPr lang="en-US" altLang="zh-CN" sz="3200" dirty="0">
                <a:latin typeface="Times New Roman" panose="02020603050405020304" pitchFamily="18" charset="0"/>
                <a:ea typeface="宋体" panose="02010600030101010101" pitchFamily="2" charset="-122"/>
              </a:rPr>
              <a:t>Robin</a:t>
            </a:r>
            <a:r>
              <a:rPr lang="en-US" altLang="zh-CN" sz="3200" dirty="0">
                <a:ea typeface="宋体" panose="02010600030101010101" pitchFamily="2" charset="-122"/>
              </a:rPr>
              <a:t> </a:t>
            </a:r>
            <a:r>
              <a:rPr lang="zh-CN" altLang="en-US" sz="3200" dirty="0">
                <a:ea typeface="宋体" panose="02010600030101010101" pitchFamily="2" charset="-122"/>
              </a:rPr>
              <a:t>的信息。</a:t>
            </a:r>
            <a:endParaRPr lang="zh-CN" altLang="en-US" sz="3200" dirty="0">
              <a:ea typeface="宋体" panose="02010600030101010101" pitchFamily="2" charset="-122"/>
            </a:endParaRPr>
          </a:p>
          <a:p>
            <a:pPr marL="0" lvl="0" indent="0" eaLnBrk="1" hangingPunct="1">
              <a:lnSpc>
                <a:spcPct val="150000"/>
              </a:lnSpc>
              <a:spcBef>
                <a:spcPct val="0"/>
              </a:spcBef>
              <a:buNone/>
            </a:pPr>
            <a:r>
              <a:rPr lang="zh-CN" altLang="en-US" sz="3200" dirty="0">
                <a:latin typeface="宋体" panose="02010600030101010101" pitchFamily="2" charset="-122"/>
                <a:ea typeface="宋体" panose="02010600030101010101" pitchFamily="2" charset="-122"/>
              </a:rPr>
              <a:t>（</a:t>
            </a:r>
            <a:r>
              <a:rPr lang="en-US" altLang="zh-CN" sz="3200" dirty="0">
                <a:latin typeface="宋体" panose="02010600030101010101" pitchFamily="2" charset="-122"/>
                <a:ea typeface="宋体" panose="02010600030101010101" pitchFamily="2" charset="-122"/>
              </a:rPr>
              <a:t>1</a:t>
            </a:r>
            <a:r>
              <a:rPr lang="zh-CN" altLang="en-US" sz="3200" dirty="0">
                <a:latin typeface="宋体" panose="02010600030101010101" pitchFamily="2" charset="-122"/>
                <a:ea typeface="宋体" panose="02010600030101010101" pitchFamily="2" charset="-122"/>
              </a:rPr>
              <a:t>）同学们听并理解句意，稍后对照下一页文本。</a:t>
            </a:r>
            <a:endParaRPr lang="zh-CN" altLang="en-US" sz="3200" dirty="0">
              <a:latin typeface="宋体" panose="02010600030101010101" pitchFamily="2" charset="-122"/>
              <a:ea typeface="宋体" panose="02010600030101010101" pitchFamily="2" charset="-122"/>
            </a:endParaRPr>
          </a:p>
          <a:p>
            <a:pPr marL="0" lvl="0" indent="0" eaLnBrk="1" hangingPunct="1">
              <a:lnSpc>
                <a:spcPct val="150000"/>
              </a:lnSpc>
              <a:spcBef>
                <a:spcPct val="0"/>
              </a:spcBef>
              <a:buNone/>
            </a:pPr>
            <a:r>
              <a:rPr lang="en-US" altLang="zh-CN" sz="3200" dirty="0">
                <a:latin typeface="Times New Roman" panose="02020603050405020304" pitchFamily="18" charset="0"/>
                <a:ea typeface="宋体" panose="02010600030101010101" pitchFamily="2" charset="-122"/>
              </a:rPr>
              <a:t>   T</a:t>
            </a:r>
            <a:r>
              <a:rPr lang="zh-CN" altLang="en-US" sz="3200" dirty="0">
                <a:latin typeface="Times New Roman" panose="02020603050405020304" pitchFamily="18" charset="0"/>
                <a:ea typeface="宋体" panose="02010600030101010101" pitchFamily="2" charset="-122"/>
              </a:rPr>
              <a:t>：</a:t>
            </a:r>
            <a:r>
              <a:rPr lang="en-US" altLang="zh-CN" sz="3200" dirty="0">
                <a:latin typeface="Times New Roman" panose="02020603050405020304" pitchFamily="18" charset="0"/>
                <a:ea typeface="宋体" panose="02010600030101010101" pitchFamily="2" charset="-122"/>
              </a:rPr>
              <a:t>Robin is a robot.</a:t>
            </a:r>
            <a:endParaRPr lang="en-US" altLang="zh-CN" sz="3200" dirty="0">
              <a:latin typeface="Times New Roman" panose="02020603050405020304" pitchFamily="18" charset="0"/>
              <a:ea typeface="宋体" panose="02010600030101010101" pitchFamily="2" charset="-122"/>
            </a:endParaRPr>
          </a:p>
          <a:p>
            <a:pPr marL="0" lvl="0" indent="0" eaLnBrk="1" hangingPunct="1">
              <a:lnSpc>
                <a:spcPct val="150000"/>
              </a:lnSpc>
              <a:spcBef>
                <a:spcPct val="0"/>
              </a:spcBef>
              <a:buNone/>
            </a:pPr>
            <a:endParaRPr lang="en-US" altLang="zh-CN" sz="3200" dirty="0">
              <a:latin typeface="Times New Roman" panose="02020603050405020304" pitchFamily="18" charset="0"/>
              <a:ea typeface="宋体" panose="02010600030101010101" pitchFamily="2" charset="-122"/>
            </a:endParaRPr>
          </a:p>
        </p:txBody>
      </p:sp>
      <p:pic>
        <p:nvPicPr>
          <p:cNvPr id="22531" name="图片 1"/>
          <p:cNvPicPr>
            <a:picLocks noChangeAspect="1"/>
          </p:cNvPicPr>
          <p:nvPr/>
        </p:nvPicPr>
        <p:blipFill>
          <a:blip r:embed="rId1" cstate="email"/>
          <a:srcRect r="1563" b="20496"/>
          <a:stretch>
            <a:fillRect/>
          </a:stretch>
        </p:blipFill>
        <p:spPr>
          <a:xfrm>
            <a:off x="1243013" y="3852317"/>
            <a:ext cx="2819400" cy="2168525"/>
          </a:xfrm>
          <a:prstGeom prst="rect">
            <a:avLst/>
          </a:prstGeom>
          <a:noFill/>
          <a:ln>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内容占位符 2"/>
          <p:cNvSpPr>
            <a:spLocks noGrp="1"/>
          </p:cNvSpPr>
          <p:nvPr>
            <p:ph idx="4294967295"/>
          </p:nvPr>
        </p:nvSpPr>
        <p:spPr>
          <a:xfrm>
            <a:off x="647699" y="887413"/>
            <a:ext cx="10765333" cy="4513262"/>
          </a:xfrm>
          <a:prstGeom prst="rect">
            <a:avLst/>
          </a:prstGeom>
          <a:noFill/>
          <a:ln>
            <a:noFill/>
            <a:miter lim="800000"/>
          </a:ln>
        </p:spPr>
        <p:txBody>
          <a:bodyPr wrap="square" lIns="89858" tIns="44929" rIns="89858" bIns="44929" anchor="t" anchorCtr="0"/>
          <a:lstStyle>
            <a:lvl1pPr marL="337185" indent="-337185" algn="l" defTabSz="914400" rtl="0" eaLnBrk="1" fontAlgn="base" hangingPunct="1">
              <a:lnSpc>
                <a:spcPct val="100000"/>
              </a:lnSpc>
              <a:spcBef>
                <a:spcPct val="20000"/>
              </a:spcBef>
              <a:spcAft>
                <a:spcPct val="0"/>
              </a:spcAft>
              <a:buClrTx/>
              <a:buSzTx/>
              <a:buFontTx/>
              <a:buChar char="•"/>
              <a:defRPr lang="zh-CN" altLang="en-US" sz="3100">
                <a:solidFill>
                  <a:schemeClr val="tx1"/>
                </a:solidFill>
                <a:latin typeface="+mn-lt"/>
                <a:ea typeface="+mn-ea"/>
                <a:cs typeface="+mn-cs"/>
              </a:defRPr>
            </a:lvl1pPr>
            <a:lvl2pPr marL="730250" indent="-28067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cs typeface="+mn-cs"/>
              </a:defRPr>
            </a:lvl2pPr>
            <a:lvl3pPr marL="1123315" indent="-22479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cs typeface="+mn-cs"/>
              </a:defRPr>
            </a:lvl3pPr>
            <a:lvl4pPr marL="157226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4pPr>
            <a:lvl5pPr marL="202184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5pPr>
            <a:lvl6pPr marL="2470785" indent="-224790" algn="l" rtl="0" fontAlgn="base">
              <a:spcBef>
                <a:spcPct val="20000"/>
              </a:spcBef>
              <a:spcAft>
                <a:spcPct val="0"/>
              </a:spcAft>
              <a:buChar char="»"/>
              <a:defRPr lang="zh-CN" altLang="en-US" sz="2000">
                <a:solidFill>
                  <a:schemeClr val="tx1"/>
                </a:solidFill>
                <a:latin typeface="+mn-lt"/>
                <a:cs typeface="+mn-cs"/>
              </a:defRPr>
            </a:lvl6pPr>
            <a:lvl7pPr marL="2920365" indent="-224790" algn="l" rtl="0" fontAlgn="base">
              <a:spcBef>
                <a:spcPct val="20000"/>
              </a:spcBef>
              <a:spcAft>
                <a:spcPct val="0"/>
              </a:spcAft>
              <a:buChar char="»"/>
              <a:defRPr lang="zh-CN" altLang="en-US" sz="2000">
                <a:solidFill>
                  <a:schemeClr val="tx1"/>
                </a:solidFill>
                <a:latin typeface="+mn-lt"/>
                <a:cs typeface="+mn-cs"/>
              </a:defRPr>
            </a:lvl7pPr>
            <a:lvl8pPr marL="3369945" indent="-224790" algn="l" rtl="0" fontAlgn="base">
              <a:spcBef>
                <a:spcPct val="20000"/>
              </a:spcBef>
              <a:spcAft>
                <a:spcPct val="0"/>
              </a:spcAft>
              <a:buChar char="»"/>
              <a:defRPr lang="zh-CN" altLang="en-US" sz="2000">
                <a:solidFill>
                  <a:schemeClr val="tx1"/>
                </a:solidFill>
                <a:latin typeface="+mn-lt"/>
                <a:cs typeface="+mn-cs"/>
              </a:defRPr>
            </a:lvl8pPr>
            <a:lvl9pPr marL="3818890" indent="-224790" algn="l" rtl="0" fontAlgn="base">
              <a:spcBef>
                <a:spcPct val="20000"/>
              </a:spcBef>
              <a:spcAft>
                <a:spcPct val="0"/>
              </a:spcAft>
              <a:buChar char="»"/>
              <a:defRPr lang="zh-CN" altLang="en-US" sz="2000">
                <a:solidFill>
                  <a:schemeClr val="tx1"/>
                </a:solidFill>
                <a:latin typeface="+mn-lt"/>
                <a:cs typeface="+mn-cs"/>
              </a:defRPr>
            </a:lvl9pPr>
          </a:lstStyle>
          <a:p>
            <a:pPr marL="0" lvl="0" indent="0" eaLnBrk="1" hangingPunct="1">
              <a:lnSpc>
                <a:spcPct val="150000"/>
              </a:lnSpc>
              <a:spcBef>
                <a:spcPct val="0"/>
              </a:spcBef>
              <a:buNone/>
            </a:pPr>
            <a:r>
              <a:rPr lang="en-US" altLang="zh-CN" sz="3200" dirty="0">
                <a:latin typeface="Times New Roman" panose="02020603050405020304" pitchFamily="18" charset="0"/>
                <a:ea typeface="宋体" panose="02010600030101010101" pitchFamily="2" charset="-122"/>
              </a:rPr>
              <a:t>He likes all the seasons. Because in spring, there are beautiful flowers everywhere. In fall, the leaves fall and fall and fall. In winter, there is lots of snow and it is white everywhere.</a:t>
            </a:r>
            <a:endParaRPr lang="zh-CN" altLang="en-US" sz="3200" dirty="0">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idx="4294967295"/>
          </p:nvPr>
        </p:nvSpPr>
        <p:spPr>
          <a:xfrm>
            <a:off x="417513" y="207963"/>
            <a:ext cx="10693400" cy="1139825"/>
          </a:xfrm>
          <a:prstGeom prst="rect">
            <a:avLst/>
          </a:prstGeom>
          <a:noFill/>
          <a:ln>
            <a:noFill/>
            <a:miter lim="800000"/>
          </a:ln>
        </p:spPr>
        <p:txBody>
          <a:bodyPr wrap="square" lIns="89858" tIns="44929" rIns="89858" bIns="44929" anchor="ctr" anchorCtr="0"/>
          <a:lstStyle>
            <a:lvl1pPr marL="0" indent="0" algn="ctr" defTabSz="914400" rtl="0" eaLnBrk="1" fontAlgn="base" hangingPunct="1">
              <a:lnSpc>
                <a:spcPct val="100000"/>
              </a:lnSpc>
              <a:spcBef>
                <a:spcPct val="0"/>
              </a:spcBef>
              <a:spcAft>
                <a:spcPct val="0"/>
              </a:spcAft>
              <a:buClrTx/>
              <a:buSzTx/>
              <a:buFontTx/>
              <a:buNone/>
              <a:defRPr lang="zh-CN" altLang="en-US" sz="4300">
                <a:solidFill>
                  <a:schemeClr val="tx2"/>
                </a:solidFill>
                <a:latin typeface="Arial" panose="020B0604020202020204" pitchFamily="34" charset="0"/>
                <a:ea typeface="+mj-ea"/>
                <a:cs typeface="+mj-cs"/>
              </a:defRPr>
            </a:lvl1pPr>
          </a:lstStyle>
          <a:p>
            <a:pPr lvl="0" algn="l" eaLnBrk="1" hangingPunct="1"/>
            <a:r>
              <a:rPr lang="zh-CN" altLang="en-US" sz="3200">
                <a:solidFill>
                  <a:schemeClr val="tx1"/>
                </a:solidFill>
                <a:latin typeface="Times New Roman" panose="02020603050405020304" pitchFamily="18" charset="0"/>
                <a:ea typeface="宋体" panose="02010600030101010101" pitchFamily="2" charset="-122"/>
              </a:rPr>
              <a:t>（</a:t>
            </a:r>
            <a:r>
              <a:rPr lang="en-US" altLang="zh-CN" sz="3200">
                <a:solidFill>
                  <a:schemeClr val="tx1"/>
                </a:solidFill>
                <a:latin typeface="Times New Roman" panose="02020603050405020304" pitchFamily="18" charset="0"/>
                <a:ea typeface="宋体" panose="02010600030101010101" pitchFamily="2" charset="-122"/>
              </a:rPr>
              <a:t>2</a:t>
            </a:r>
            <a:r>
              <a:rPr lang="zh-CN" altLang="en-US" sz="3200">
                <a:solidFill>
                  <a:schemeClr val="tx1"/>
                </a:solidFill>
                <a:latin typeface="Times New Roman" panose="02020603050405020304" pitchFamily="18" charset="0"/>
                <a:ea typeface="宋体" panose="02010600030101010101" pitchFamily="2" charset="-122"/>
              </a:rPr>
              <a:t>）</a:t>
            </a:r>
            <a:r>
              <a:rPr lang="en-US" altLang="zh-CN" sz="3200">
                <a:solidFill>
                  <a:schemeClr val="tx1"/>
                </a:solidFill>
                <a:latin typeface="Times New Roman" panose="02020603050405020304" pitchFamily="18" charset="0"/>
                <a:ea typeface="宋体" panose="02010600030101010101" pitchFamily="2" charset="-122"/>
              </a:rPr>
              <a:t>Learn the word “fall”.</a:t>
            </a:r>
            <a:endParaRPr lang="en-US" altLang="zh-CN" sz="3200">
              <a:solidFill>
                <a:schemeClr val="tx1"/>
              </a:solidFill>
              <a:latin typeface="Times New Roman" panose="02020603050405020304" pitchFamily="18" charset="0"/>
              <a:ea typeface="宋体" panose="02010600030101010101" pitchFamily="2" charset="-122"/>
            </a:endParaRPr>
          </a:p>
        </p:txBody>
      </p:sp>
      <p:sp>
        <p:nvSpPr>
          <p:cNvPr id="24578" name="内容占位符 2"/>
          <p:cNvSpPr>
            <a:spLocks noGrp="1"/>
          </p:cNvSpPr>
          <p:nvPr>
            <p:ph idx="4294967295"/>
          </p:nvPr>
        </p:nvSpPr>
        <p:spPr>
          <a:xfrm>
            <a:off x="593725" y="1347788"/>
            <a:ext cx="10693400" cy="4514850"/>
          </a:xfrm>
          <a:prstGeom prst="rect">
            <a:avLst/>
          </a:prstGeom>
          <a:noFill/>
          <a:ln>
            <a:noFill/>
            <a:miter lim="800000"/>
          </a:ln>
        </p:spPr>
        <p:txBody>
          <a:bodyPr wrap="square" lIns="89858" tIns="44929" rIns="89858" bIns="44929" anchor="t" anchorCtr="0"/>
          <a:lstStyle>
            <a:lvl1pPr marL="337185" indent="-337185" algn="l" defTabSz="914400" rtl="0" eaLnBrk="1" fontAlgn="base" hangingPunct="1">
              <a:lnSpc>
                <a:spcPct val="100000"/>
              </a:lnSpc>
              <a:spcBef>
                <a:spcPct val="20000"/>
              </a:spcBef>
              <a:spcAft>
                <a:spcPct val="0"/>
              </a:spcAft>
              <a:buClrTx/>
              <a:buSzTx/>
              <a:buFontTx/>
              <a:buChar char="•"/>
              <a:defRPr lang="zh-CN" altLang="en-US" sz="3100">
                <a:solidFill>
                  <a:schemeClr val="tx1"/>
                </a:solidFill>
                <a:latin typeface="+mn-lt"/>
                <a:ea typeface="+mn-ea"/>
                <a:cs typeface="+mn-cs"/>
              </a:defRPr>
            </a:lvl1pPr>
            <a:lvl2pPr marL="730250" indent="-28067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cs typeface="+mn-cs"/>
              </a:defRPr>
            </a:lvl2pPr>
            <a:lvl3pPr marL="1123315" indent="-22479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cs typeface="+mn-cs"/>
              </a:defRPr>
            </a:lvl3pPr>
            <a:lvl4pPr marL="157226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4pPr>
            <a:lvl5pPr marL="202184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5pPr>
            <a:lvl6pPr marL="2470785" indent="-224790" algn="l" rtl="0" fontAlgn="base">
              <a:spcBef>
                <a:spcPct val="20000"/>
              </a:spcBef>
              <a:spcAft>
                <a:spcPct val="0"/>
              </a:spcAft>
              <a:buChar char="»"/>
              <a:defRPr lang="zh-CN" altLang="en-US" sz="2000">
                <a:solidFill>
                  <a:schemeClr val="tx1"/>
                </a:solidFill>
                <a:latin typeface="+mn-lt"/>
                <a:cs typeface="+mn-cs"/>
              </a:defRPr>
            </a:lvl6pPr>
            <a:lvl7pPr marL="2920365" indent="-224790" algn="l" rtl="0" fontAlgn="base">
              <a:spcBef>
                <a:spcPct val="20000"/>
              </a:spcBef>
              <a:spcAft>
                <a:spcPct val="0"/>
              </a:spcAft>
              <a:buChar char="»"/>
              <a:defRPr lang="zh-CN" altLang="en-US" sz="2000">
                <a:solidFill>
                  <a:schemeClr val="tx1"/>
                </a:solidFill>
                <a:latin typeface="+mn-lt"/>
                <a:cs typeface="+mn-cs"/>
              </a:defRPr>
            </a:lvl7pPr>
            <a:lvl8pPr marL="3369945" indent="-224790" algn="l" rtl="0" fontAlgn="base">
              <a:spcBef>
                <a:spcPct val="20000"/>
              </a:spcBef>
              <a:spcAft>
                <a:spcPct val="0"/>
              </a:spcAft>
              <a:buChar char="»"/>
              <a:defRPr lang="zh-CN" altLang="en-US" sz="2000">
                <a:solidFill>
                  <a:schemeClr val="tx1"/>
                </a:solidFill>
                <a:latin typeface="+mn-lt"/>
                <a:cs typeface="+mn-cs"/>
              </a:defRPr>
            </a:lvl8pPr>
            <a:lvl9pPr marL="3818890" indent="-224790" algn="l" rtl="0" fontAlgn="base">
              <a:spcBef>
                <a:spcPct val="20000"/>
              </a:spcBef>
              <a:spcAft>
                <a:spcPct val="0"/>
              </a:spcAft>
              <a:buChar char="»"/>
              <a:defRPr lang="zh-CN" altLang="en-US" sz="2000">
                <a:solidFill>
                  <a:schemeClr val="tx1"/>
                </a:solidFill>
                <a:latin typeface="+mn-lt"/>
                <a:cs typeface="+mn-cs"/>
              </a:defRPr>
            </a:lvl9pPr>
          </a:lstStyle>
          <a:p>
            <a:pPr marL="0" lvl="0" indent="0" eaLnBrk="1" hangingPunct="1">
              <a:lnSpc>
                <a:spcPct val="150000"/>
              </a:lnSpc>
              <a:spcBef>
                <a:spcPct val="0"/>
              </a:spcBef>
              <a:buNone/>
            </a:pPr>
            <a:endParaRPr lang="en-US" altLang="zh-CN">
              <a:latin typeface="Times New Roman" panose="02020603050405020304" pitchFamily="18" charset="0"/>
              <a:ea typeface="宋体" panose="02010600030101010101" pitchFamily="2" charset="-122"/>
            </a:endParaRPr>
          </a:p>
          <a:p>
            <a:pPr marL="0" lvl="0" indent="0" eaLnBrk="1" hangingPunct="1">
              <a:lnSpc>
                <a:spcPct val="150000"/>
              </a:lnSpc>
              <a:spcBef>
                <a:spcPct val="0"/>
              </a:spcBef>
              <a:buNone/>
            </a:pPr>
            <a:endParaRPr lang="en-US" altLang="zh-CN">
              <a:latin typeface="Times New Roman" panose="02020603050405020304" pitchFamily="18" charset="0"/>
              <a:ea typeface="宋体" panose="02010600030101010101" pitchFamily="2" charset="-122"/>
            </a:endParaRPr>
          </a:p>
        </p:txBody>
      </p:sp>
      <p:sp>
        <p:nvSpPr>
          <p:cNvPr id="24579" name="文本框 2"/>
          <p:cNvSpPr/>
          <p:nvPr/>
        </p:nvSpPr>
        <p:spPr>
          <a:xfrm>
            <a:off x="754063" y="1347788"/>
            <a:ext cx="10775950" cy="3738562"/>
          </a:xfrm>
          <a:prstGeom prst="rect">
            <a:avLst/>
          </a:prstGeom>
          <a:noFill/>
          <a:ln>
            <a:noFill/>
            <a:miter lim="800000"/>
          </a:ln>
        </p:spPr>
        <p:txBody>
          <a:bodyPr lIns="89858" tIns="44929" rIns="89858" bIns="44929"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nSpc>
                <a:spcPct val="150000"/>
              </a:lnSpc>
            </a:pPr>
            <a:r>
              <a:rPr lang="en-US" altLang="zh-CN" sz="3200" dirty="0">
                <a:latin typeface="Times New Roman" panose="02020603050405020304" pitchFamily="18" charset="0"/>
                <a:ea typeface="宋体" panose="02010600030101010101" pitchFamily="2" charset="-122"/>
              </a:rPr>
              <a:t>The leaves fall and fall and fall.</a:t>
            </a:r>
            <a:endParaRPr lang="en-US" altLang="zh-CN" sz="3200" dirty="0">
              <a:latin typeface="Times New Roman" panose="02020603050405020304" pitchFamily="18" charset="0"/>
              <a:ea typeface="宋体" panose="02010600030101010101" pitchFamily="2" charset="-122"/>
            </a:endParaRPr>
          </a:p>
          <a:p>
            <a:pPr marL="0" lvl="0" indent="0">
              <a:lnSpc>
                <a:spcPct val="150000"/>
              </a:lnSpc>
            </a:pPr>
            <a:r>
              <a:rPr lang="en-US" altLang="zh-CN" sz="3200" dirty="0">
                <a:latin typeface="Times New Roman" panose="02020603050405020304" pitchFamily="18" charset="0"/>
                <a:ea typeface="宋体" panose="02010600030101010101" pitchFamily="2" charset="-122"/>
              </a:rPr>
              <a:t>I love fall.</a:t>
            </a:r>
            <a:endParaRPr lang="en-US" altLang="zh-CN" sz="3200" dirty="0">
              <a:latin typeface="Times New Roman" panose="02020603050405020304" pitchFamily="18" charset="0"/>
              <a:ea typeface="宋体" panose="02010600030101010101" pitchFamily="2" charset="-122"/>
            </a:endParaRPr>
          </a:p>
          <a:p>
            <a:pPr marL="0" lvl="0" indent="0">
              <a:lnSpc>
                <a:spcPct val="150000"/>
              </a:lnSpc>
            </a:pPr>
            <a:r>
              <a:rPr lang="en-US" altLang="zh-CN" sz="3200" dirty="0">
                <a:latin typeface="Times New Roman" panose="02020603050405020304" pitchFamily="18" charset="0"/>
                <a:ea typeface="宋体" panose="02010600030101010101" pitchFamily="2" charset="-122"/>
              </a:rPr>
              <a:t>“leaf” </a:t>
            </a:r>
            <a:r>
              <a:rPr lang="zh-CN" altLang="en-US" sz="3200" dirty="0">
                <a:latin typeface="Times New Roman" panose="02020603050405020304" pitchFamily="18" charset="0"/>
                <a:ea typeface="宋体" panose="02010600030101010101" pitchFamily="2" charset="-122"/>
              </a:rPr>
              <a:t>的复数形式：</a:t>
            </a:r>
            <a:r>
              <a:rPr lang="en-US" altLang="zh-CN" sz="3200" dirty="0">
                <a:latin typeface="Times New Roman" panose="02020603050405020304" pitchFamily="18" charset="0"/>
                <a:ea typeface="宋体" panose="02010600030101010101" pitchFamily="2" charset="-122"/>
              </a:rPr>
              <a:t>“leaves”</a:t>
            </a:r>
            <a:endParaRPr lang="en-US" altLang="zh-CN" sz="3200" dirty="0">
              <a:latin typeface="Times New Roman" panose="02020603050405020304" pitchFamily="18" charset="0"/>
              <a:ea typeface="宋体" panose="02010600030101010101" pitchFamily="2" charset="-122"/>
            </a:endParaRPr>
          </a:p>
          <a:p>
            <a:pPr marL="0" lvl="0" indent="0">
              <a:lnSpc>
                <a:spcPct val="150000"/>
              </a:lnSpc>
            </a:pPr>
            <a:r>
              <a:rPr lang="en-US" altLang="zh-CN" sz="3200" dirty="0">
                <a:latin typeface="Times New Roman" panose="02020603050405020304" pitchFamily="18" charset="0"/>
                <a:ea typeface="宋体" panose="02010600030101010101" pitchFamily="2" charset="-122"/>
              </a:rPr>
              <a:t>“fall” </a:t>
            </a:r>
            <a:r>
              <a:rPr lang="zh-CN" altLang="en-US" sz="3200" dirty="0">
                <a:latin typeface="Times New Roman" panose="02020603050405020304" pitchFamily="18" charset="0"/>
                <a:ea typeface="宋体" panose="02010600030101010101" pitchFamily="2" charset="-122"/>
              </a:rPr>
              <a:t>的不同意思与用法：当为名词时，意为</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秋天</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a:t>
            </a:r>
            <a:endParaRPr lang="zh-CN" altLang="en-US" sz="3200" dirty="0">
              <a:latin typeface="宋体" panose="02010600030101010101" pitchFamily="2" charset="-122"/>
              <a:ea typeface="宋体" panose="02010600030101010101" pitchFamily="2" charset="-122"/>
            </a:endParaRPr>
          </a:p>
          <a:p>
            <a:pPr marL="0" lvl="0" indent="0">
              <a:lnSpc>
                <a:spcPct val="150000"/>
              </a:lnSpc>
            </a:pPr>
            <a:r>
              <a:rPr lang="zh-CN" altLang="en-US" sz="3200" dirty="0">
                <a:latin typeface="宋体" panose="02010600030101010101" pitchFamily="2" charset="-122"/>
                <a:ea typeface="宋体" panose="02010600030101010101" pitchFamily="2" charset="-122"/>
              </a:rPr>
              <a:t>当为动词时，意为</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降落</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a:t>
            </a:r>
            <a:endParaRPr lang="zh-CN" altLang="en-US" sz="32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idx="4294967295"/>
          </p:nvPr>
        </p:nvSpPr>
        <p:spPr>
          <a:xfrm>
            <a:off x="417513" y="976313"/>
            <a:ext cx="10693400" cy="1139825"/>
          </a:xfrm>
          <a:prstGeom prst="rect">
            <a:avLst/>
          </a:prstGeom>
          <a:noFill/>
          <a:ln>
            <a:noFill/>
            <a:miter lim="800000"/>
          </a:ln>
        </p:spPr>
        <p:txBody>
          <a:bodyPr wrap="square" lIns="89858" tIns="44929" rIns="89858" bIns="44929" anchor="ctr" anchorCtr="0"/>
          <a:lstStyle>
            <a:lvl1pPr marL="0" indent="0" algn="ctr" defTabSz="914400" rtl="0" eaLnBrk="1" fontAlgn="base" hangingPunct="1">
              <a:lnSpc>
                <a:spcPct val="100000"/>
              </a:lnSpc>
              <a:spcBef>
                <a:spcPct val="0"/>
              </a:spcBef>
              <a:spcAft>
                <a:spcPct val="0"/>
              </a:spcAft>
              <a:buClrTx/>
              <a:buSzTx/>
              <a:buFontTx/>
              <a:buNone/>
              <a:defRPr lang="zh-CN" altLang="en-US" sz="4300">
                <a:solidFill>
                  <a:schemeClr val="tx2"/>
                </a:solidFill>
                <a:latin typeface="Arial" panose="020B0604020202020204" pitchFamily="34" charset="0"/>
                <a:ea typeface="+mj-ea"/>
                <a:cs typeface="+mj-cs"/>
              </a:defRPr>
            </a:lvl1pPr>
          </a:lstStyle>
          <a:p>
            <a:pPr lvl="0" algn="l" eaLnBrk="1" hangingPunct="1"/>
            <a:r>
              <a:rPr lang="zh-CN" altLang="en-US" sz="3200">
                <a:solidFill>
                  <a:schemeClr val="tx1"/>
                </a:solidFill>
                <a:latin typeface="Times New Roman" panose="02020603050405020304" pitchFamily="18" charset="0"/>
                <a:ea typeface="宋体" panose="02010600030101010101" pitchFamily="2" charset="-122"/>
              </a:rPr>
              <a:t>（</a:t>
            </a:r>
            <a:r>
              <a:rPr lang="en-US" altLang="zh-CN" sz="3200">
                <a:solidFill>
                  <a:schemeClr val="tx1"/>
                </a:solidFill>
                <a:latin typeface="Times New Roman" panose="02020603050405020304" pitchFamily="18" charset="0"/>
                <a:ea typeface="宋体" panose="02010600030101010101" pitchFamily="2" charset="-122"/>
              </a:rPr>
              <a:t>3</a:t>
            </a:r>
            <a:r>
              <a:rPr lang="zh-CN" altLang="en-US" sz="3200">
                <a:solidFill>
                  <a:schemeClr val="tx1"/>
                </a:solidFill>
                <a:latin typeface="Times New Roman" panose="02020603050405020304" pitchFamily="18" charset="0"/>
                <a:ea typeface="宋体" panose="02010600030101010101" pitchFamily="2" charset="-122"/>
              </a:rPr>
              <a:t>）造句。</a:t>
            </a:r>
            <a:endParaRPr lang="zh-CN" altLang="en-US" sz="3200">
              <a:solidFill>
                <a:schemeClr val="tx1"/>
              </a:solidFill>
              <a:latin typeface="Times New Roman" panose="02020603050405020304" pitchFamily="18" charset="0"/>
              <a:ea typeface="宋体" panose="02010600030101010101" pitchFamily="2" charset="-122"/>
            </a:endParaRPr>
          </a:p>
        </p:txBody>
      </p:sp>
      <p:sp>
        <p:nvSpPr>
          <p:cNvPr id="25602" name="内容占位符 2"/>
          <p:cNvSpPr>
            <a:spLocks noGrp="1"/>
          </p:cNvSpPr>
          <p:nvPr>
            <p:ph idx="4294967295"/>
          </p:nvPr>
        </p:nvSpPr>
        <p:spPr>
          <a:xfrm>
            <a:off x="593725" y="1347788"/>
            <a:ext cx="10693400" cy="4514850"/>
          </a:xfrm>
          <a:prstGeom prst="rect">
            <a:avLst/>
          </a:prstGeom>
          <a:noFill/>
          <a:ln>
            <a:noFill/>
            <a:miter lim="800000"/>
          </a:ln>
        </p:spPr>
        <p:txBody>
          <a:bodyPr wrap="square" lIns="89858" tIns="44929" rIns="89858" bIns="44929" anchor="t" anchorCtr="0"/>
          <a:lstStyle>
            <a:lvl1pPr marL="337185" indent="-337185" algn="l" defTabSz="914400" rtl="0" eaLnBrk="1" fontAlgn="base" hangingPunct="1">
              <a:lnSpc>
                <a:spcPct val="100000"/>
              </a:lnSpc>
              <a:spcBef>
                <a:spcPct val="20000"/>
              </a:spcBef>
              <a:spcAft>
                <a:spcPct val="0"/>
              </a:spcAft>
              <a:buClrTx/>
              <a:buSzTx/>
              <a:buFontTx/>
              <a:buChar char="•"/>
              <a:defRPr lang="zh-CN" altLang="en-US" sz="3100">
                <a:solidFill>
                  <a:schemeClr val="tx1"/>
                </a:solidFill>
                <a:latin typeface="+mn-lt"/>
                <a:ea typeface="+mn-ea"/>
                <a:cs typeface="+mn-cs"/>
              </a:defRPr>
            </a:lvl1pPr>
            <a:lvl2pPr marL="730250" indent="-28067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cs typeface="+mn-cs"/>
              </a:defRPr>
            </a:lvl2pPr>
            <a:lvl3pPr marL="1123315" indent="-22479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cs typeface="+mn-cs"/>
              </a:defRPr>
            </a:lvl3pPr>
            <a:lvl4pPr marL="157226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4pPr>
            <a:lvl5pPr marL="202184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5pPr>
            <a:lvl6pPr marL="2470785" indent="-224790" algn="l" rtl="0" fontAlgn="base">
              <a:spcBef>
                <a:spcPct val="20000"/>
              </a:spcBef>
              <a:spcAft>
                <a:spcPct val="0"/>
              </a:spcAft>
              <a:buChar char="»"/>
              <a:defRPr lang="zh-CN" altLang="en-US" sz="2000">
                <a:solidFill>
                  <a:schemeClr val="tx1"/>
                </a:solidFill>
                <a:latin typeface="+mn-lt"/>
                <a:cs typeface="+mn-cs"/>
              </a:defRPr>
            </a:lvl6pPr>
            <a:lvl7pPr marL="2920365" indent="-224790" algn="l" rtl="0" fontAlgn="base">
              <a:spcBef>
                <a:spcPct val="20000"/>
              </a:spcBef>
              <a:spcAft>
                <a:spcPct val="0"/>
              </a:spcAft>
              <a:buChar char="»"/>
              <a:defRPr lang="zh-CN" altLang="en-US" sz="2000">
                <a:solidFill>
                  <a:schemeClr val="tx1"/>
                </a:solidFill>
                <a:latin typeface="+mn-lt"/>
                <a:cs typeface="+mn-cs"/>
              </a:defRPr>
            </a:lvl7pPr>
            <a:lvl8pPr marL="3369945" indent="-224790" algn="l" rtl="0" fontAlgn="base">
              <a:spcBef>
                <a:spcPct val="20000"/>
              </a:spcBef>
              <a:spcAft>
                <a:spcPct val="0"/>
              </a:spcAft>
              <a:buChar char="»"/>
              <a:defRPr lang="zh-CN" altLang="en-US" sz="2000">
                <a:solidFill>
                  <a:schemeClr val="tx1"/>
                </a:solidFill>
                <a:latin typeface="+mn-lt"/>
                <a:cs typeface="+mn-cs"/>
              </a:defRPr>
            </a:lvl8pPr>
            <a:lvl9pPr marL="3818890" indent="-224790" algn="l" rtl="0" fontAlgn="base">
              <a:spcBef>
                <a:spcPct val="20000"/>
              </a:spcBef>
              <a:spcAft>
                <a:spcPct val="0"/>
              </a:spcAft>
              <a:buChar char="»"/>
              <a:defRPr lang="zh-CN" altLang="en-US" sz="2000">
                <a:solidFill>
                  <a:schemeClr val="tx1"/>
                </a:solidFill>
                <a:latin typeface="+mn-lt"/>
                <a:cs typeface="+mn-cs"/>
              </a:defRPr>
            </a:lvl9pPr>
          </a:lstStyle>
          <a:p>
            <a:pPr marL="0" lvl="0" indent="0" eaLnBrk="1" hangingPunct="1">
              <a:lnSpc>
                <a:spcPct val="150000"/>
              </a:lnSpc>
              <a:spcBef>
                <a:spcPct val="0"/>
              </a:spcBef>
              <a:buNone/>
            </a:pPr>
            <a:endParaRPr lang="en-US" altLang="zh-CN">
              <a:latin typeface="Times New Roman" panose="02020603050405020304" pitchFamily="18" charset="0"/>
              <a:ea typeface="宋体" panose="02010600030101010101" pitchFamily="2" charset="-122"/>
            </a:endParaRPr>
          </a:p>
          <a:p>
            <a:pPr marL="0" lvl="0" indent="0" eaLnBrk="1" hangingPunct="1">
              <a:lnSpc>
                <a:spcPct val="150000"/>
              </a:lnSpc>
              <a:spcBef>
                <a:spcPct val="0"/>
              </a:spcBef>
              <a:buNone/>
            </a:pPr>
            <a:endParaRPr lang="en-US" altLang="zh-CN">
              <a:latin typeface="Times New Roman" panose="02020603050405020304" pitchFamily="18" charset="0"/>
              <a:ea typeface="宋体" panose="02010600030101010101" pitchFamily="2" charset="-122"/>
            </a:endParaRPr>
          </a:p>
        </p:txBody>
      </p:sp>
      <p:sp>
        <p:nvSpPr>
          <p:cNvPr id="25603" name="文本框 2"/>
          <p:cNvSpPr/>
          <p:nvPr/>
        </p:nvSpPr>
        <p:spPr>
          <a:xfrm>
            <a:off x="711200" y="2116138"/>
            <a:ext cx="10777538" cy="2300287"/>
          </a:xfrm>
          <a:prstGeom prst="rect">
            <a:avLst/>
          </a:prstGeom>
          <a:noFill/>
          <a:ln>
            <a:noFill/>
            <a:miter lim="800000"/>
          </a:ln>
        </p:spPr>
        <p:txBody>
          <a:bodyPr lIns="89858" tIns="44929" rIns="89858" bIns="44929"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1pPr>
            <a:lvl2pPr marL="448945" indent="825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2pPr>
            <a:lvl3pPr marL="898525" indent="1587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3pPr>
            <a:lvl4pPr marL="1348105" indent="23495"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4pPr>
            <a:lvl5pPr marL="1797050" indent="3175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Arial" panose="020B0604020202020204" pitchFamily="34" charset="0"/>
              </a:defRPr>
            </a:lvl5pPr>
          </a:lstStyle>
          <a:p>
            <a:pPr marL="0" lvl="0" indent="0">
              <a:lnSpc>
                <a:spcPct val="150000"/>
              </a:lnSpc>
            </a:pPr>
            <a:r>
              <a:rPr lang="en-US" altLang="zh-CN" sz="3200">
                <a:latin typeface="Times New Roman" panose="02020603050405020304" pitchFamily="18" charset="0"/>
                <a:ea typeface="宋体" panose="02010600030101010101" pitchFamily="2" charset="-122"/>
              </a:rPr>
              <a:t>There is lots of snow.</a:t>
            </a:r>
            <a:endParaRPr lang="en-US" altLang="zh-CN" sz="3200">
              <a:latin typeface="Times New Roman" panose="02020603050405020304" pitchFamily="18" charset="0"/>
              <a:ea typeface="宋体" panose="02010600030101010101" pitchFamily="2" charset="-122"/>
            </a:endParaRPr>
          </a:p>
          <a:p>
            <a:pPr marL="0" lvl="0" indent="0">
              <a:lnSpc>
                <a:spcPct val="150000"/>
              </a:lnSpc>
            </a:pPr>
            <a:r>
              <a:rPr lang="en-US" altLang="zh-CN" sz="3200">
                <a:latin typeface="Times New Roman" panose="02020603050405020304" pitchFamily="18" charset="0"/>
                <a:ea typeface="宋体" panose="02010600030101010101" pitchFamily="2" charset="-122"/>
              </a:rPr>
              <a:t>“ lots of ” </a:t>
            </a:r>
            <a:r>
              <a:rPr lang="zh-CN" altLang="en-US" sz="3200">
                <a:latin typeface="Times New Roman" panose="02020603050405020304" pitchFamily="18" charset="0"/>
                <a:ea typeface="宋体" panose="02010600030101010101" pitchFamily="2" charset="-122"/>
              </a:rPr>
              <a:t>后可跟可数名词复数，也可以跟不可数名词。</a:t>
            </a:r>
            <a:endParaRPr lang="zh-CN" altLang="en-US" sz="3200">
              <a:latin typeface="Times New Roman" panose="02020603050405020304" pitchFamily="18" charset="0"/>
              <a:ea typeface="宋体" panose="02010600030101010101" pitchFamily="2" charset="-122"/>
            </a:endParaRPr>
          </a:p>
          <a:p>
            <a:pPr marL="0" lvl="0" indent="0">
              <a:lnSpc>
                <a:spcPct val="150000"/>
              </a:lnSpc>
            </a:pPr>
            <a:r>
              <a:rPr lang="zh-CN" altLang="en-US" sz="3200">
                <a:latin typeface="Times New Roman" panose="02020603050405020304" pitchFamily="18" charset="0"/>
                <a:ea typeface="宋体" panose="02010600030101010101" pitchFamily="2" charset="-122"/>
              </a:rPr>
              <a:t>大家用 </a:t>
            </a:r>
            <a:r>
              <a:rPr lang="en-US" altLang="zh-CN" sz="3200">
                <a:latin typeface="Times New Roman" panose="02020603050405020304" pitchFamily="18" charset="0"/>
                <a:ea typeface="宋体" panose="02010600030101010101" pitchFamily="2" charset="-122"/>
              </a:rPr>
              <a:t>There be </a:t>
            </a:r>
            <a:r>
              <a:rPr lang="zh-CN" altLang="en-US" sz="3200">
                <a:latin typeface="Times New Roman" panose="02020603050405020304" pitchFamily="18" charset="0"/>
                <a:ea typeface="宋体" panose="02010600030101010101" pitchFamily="2" charset="-122"/>
              </a:rPr>
              <a:t>句型及</a:t>
            </a:r>
            <a:r>
              <a:rPr lang="en-US" altLang="zh-CN" sz="3200">
                <a:latin typeface="Times New Roman" panose="02020603050405020304" pitchFamily="18" charset="0"/>
                <a:ea typeface="宋体" panose="02010600030101010101" pitchFamily="2" charset="-122"/>
              </a:rPr>
              <a:t>“lots of ” </a:t>
            </a:r>
            <a:r>
              <a:rPr lang="zh-CN" altLang="en-US" sz="3200">
                <a:latin typeface="Times New Roman" panose="02020603050405020304" pitchFamily="18" charset="0"/>
                <a:ea typeface="宋体" panose="02010600030101010101" pitchFamily="2" charset="-122"/>
              </a:rPr>
              <a:t>进行造句。</a:t>
            </a:r>
            <a:endParaRPr lang="zh-CN" altLang="en-US" sz="3200">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内容占位符 2"/>
          <p:cNvSpPr>
            <a:spLocks noGrp="1"/>
          </p:cNvSpPr>
          <p:nvPr>
            <p:ph idx="4294967295"/>
          </p:nvPr>
        </p:nvSpPr>
        <p:spPr>
          <a:xfrm>
            <a:off x="809625" y="2101850"/>
            <a:ext cx="10691813" cy="4514850"/>
          </a:xfrm>
          <a:prstGeom prst="rect">
            <a:avLst/>
          </a:prstGeom>
          <a:noFill/>
          <a:ln>
            <a:noFill/>
            <a:miter lim="800000"/>
          </a:ln>
        </p:spPr>
        <p:txBody>
          <a:bodyPr wrap="square" lIns="89858" tIns="44929" rIns="89858" bIns="44929" anchor="t" anchorCtr="0"/>
          <a:lstStyle>
            <a:lvl1pPr marL="337185" indent="-337185" algn="l" defTabSz="914400" rtl="0" eaLnBrk="1" fontAlgn="base" hangingPunct="1">
              <a:lnSpc>
                <a:spcPct val="100000"/>
              </a:lnSpc>
              <a:spcBef>
                <a:spcPct val="20000"/>
              </a:spcBef>
              <a:spcAft>
                <a:spcPct val="0"/>
              </a:spcAft>
              <a:buClrTx/>
              <a:buSzTx/>
              <a:buFontTx/>
              <a:buChar char="•"/>
              <a:defRPr lang="zh-CN" altLang="en-US" sz="3100">
                <a:solidFill>
                  <a:schemeClr val="tx1"/>
                </a:solidFill>
                <a:latin typeface="+mn-lt"/>
                <a:ea typeface="+mn-ea"/>
                <a:cs typeface="+mn-cs"/>
              </a:defRPr>
            </a:lvl1pPr>
            <a:lvl2pPr marL="730250" indent="-28067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cs typeface="+mn-cs"/>
              </a:defRPr>
            </a:lvl2pPr>
            <a:lvl3pPr marL="1123315" indent="-22479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cs typeface="+mn-cs"/>
              </a:defRPr>
            </a:lvl3pPr>
            <a:lvl4pPr marL="157226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4pPr>
            <a:lvl5pPr marL="2021840" indent="-22479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cs typeface="+mn-cs"/>
              </a:defRPr>
            </a:lvl5pPr>
            <a:lvl6pPr marL="2470785" indent="-224790" algn="l" rtl="0" fontAlgn="base">
              <a:spcBef>
                <a:spcPct val="20000"/>
              </a:spcBef>
              <a:spcAft>
                <a:spcPct val="0"/>
              </a:spcAft>
              <a:buChar char="»"/>
              <a:defRPr lang="zh-CN" altLang="en-US" sz="2000">
                <a:solidFill>
                  <a:schemeClr val="tx1"/>
                </a:solidFill>
                <a:latin typeface="+mn-lt"/>
                <a:cs typeface="+mn-cs"/>
              </a:defRPr>
            </a:lvl6pPr>
            <a:lvl7pPr marL="2920365" indent="-224790" algn="l" rtl="0" fontAlgn="base">
              <a:spcBef>
                <a:spcPct val="20000"/>
              </a:spcBef>
              <a:spcAft>
                <a:spcPct val="0"/>
              </a:spcAft>
              <a:buChar char="»"/>
              <a:defRPr lang="zh-CN" altLang="en-US" sz="2000">
                <a:solidFill>
                  <a:schemeClr val="tx1"/>
                </a:solidFill>
                <a:latin typeface="+mn-lt"/>
                <a:cs typeface="+mn-cs"/>
              </a:defRPr>
            </a:lvl7pPr>
            <a:lvl8pPr marL="3369945" indent="-224790" algn="l" rtl="0" fontAlgn="base">
              <a:spcBef>
                <a:spcPct val="20000"/>
              </a:spcBef>
              <a:spcAft>
                <a:spcPct val="0"/>
              </a:spcAft>
              <a:buChar char="»"/>
              <a:defRPr lang="zh-CN" altLang="en-US" sz="2000">
                <a:solidFill>
                  <a:schemeClr val="tx1"/>
                </a:solidFill>
                <a:latin typeface="+mn-lt"/>
                <a:cs typeface="+mn-cs"/>
              </a:defRPr>
            </a:lvl8pPr>
            <a:lvl9pPr marL="3818890" indent="-224790" algn="l" rtl="0" fontAlgn="base">
              <a:spcBef>
                <a:spcPct val="20000"/>
              </a:spcBef>
              <a:spcAft>
                <a:spcPct val="0"/>
              </a:spcAft>
              <a:buChar char="»"/>
              <a:defRPr lang="zh-CN" altLang="en-US" sz="2000">
                <a:solidFill>
                  <a:schemeClr val="tx1"/>
                </a:solidFill>
                <a:latin typeface="+mn-lt"/>
                <a:cs typeface="+mn-cs"/>
              </a:defRPr>
            </a:lvl9pPr>
          </a:lstStyle>
          <a:p>
            <a:pPr marL="0" lvl="0" indent="0" eaLnBrk="1" hangingPunct="1">
              <a:lnSpc>
                <a:spcPct val="150000"/>
              </a:lnSpc>
              <a:spcBef>
                <a:spcPct val="0"/>
              </a:spcBef>
              <a:buNone/>
            </a:pPr>
            <a:r>
              <a:rPr lang="zh-CN" altLang="en-US" sz="3200">
                <a:latin typeface="Times New Roman" panose="02020603050405020304" pitchFamily="18" charset="0"/>
                <a:ea typeface="宋体" panose="02010600030101010101" pitchFamily="2" charset="-122"/>
              </a:rPr>
              <a:t>区别：</a:t>
            </a:r>
            <a:r>
              <a:rPr lang="en-US" altLang="zh-CN" sz="3200">
                <a:latin typeface="Times New Roman" panose="02020603050405020304" pitchFamily="18" charset="0"/>
                <a:ea typeface="宋体" panose="02010600030101010101" pitchFamily="2" charset="-122"/>
              </a:rPr>
              <a:t>a lot of, many ＆ much</a:t>
            </a:r>
            <a:endParaRPr lang="en-US" altLang="zh-CN" sz="3200">
              <a:latin typeface="Times New Roman" panose="02020603050405020304" pitchFamily="18" charset="0"/>
              <a:ea typeface="宋体" panose="02010600030101010101" pitchFamily="2" charset="-122"/>
            </a:endParaRPr>
          </a:p>
          <a:p>
            <a:pPr marL="0" lvl="0" indent="0" eaLnBrk="1" hangingPunct="1">
              <a:lnSpc>
                <a:spcPct val="150000"/>
              </a:lnSpc>
              <a:spcBef>
                <a:spcPct val="0"/>
              </a:spcBef>
              <a:buNone/>
            </a:pPr>
            <a:r>
              <a:rPr lang="en-US" altLang="zh-CN" sz="3200">
                <a:latin typeface="Times New Roman" panose="02020603050405020304" pitchFamily="18" charset="0"/>
                <a:ea typeface="宋体" panose="02010600030101010101" pitchFamily="2" charset="-122"/>
              </a:rPr>
              <a:t>a lot of =lots of= much+</a:t>
            </a:r>
            <a:r>
              <a:rPr lang="zh-CN" altLang="en-US" sz="3200">
                <a:latin typeface="Times New Roman" panose="02020603050405020304" pitchFamily="18" charset="0"/>
                <a:ea typeface="宋体" panose="02010600030101010101" pitchFamily="2" charset="-122"/>
              </a:rPr>
              <a:t>不可数名词</a:t>
            </a:r>
            <a:r>
              <a:rPr lang="en-US" altLang="zh-CN" sz="3200">
                <a:latin typeface="Times New Roman" panose="02020603050405020304" pitchFamily="18" charset="0"/>
                <a:ea typeface="宋体" panose="02010600030101010101" pitchFamily="2" charset="-122"/>
              </a:rPr>
              <a:t>/ many+</a:t>
            </a:r>
            <a:r>
              <a:rPr lang="zh-CN" altLang="en-US" sz="3200">
                <a:latin typeface="Times New Roman" panose="02020603050405020304" pitchFamily="18" charset="0"/>
                <a:ea typeface="宋体" panose="02010600030101010101" pitchFamily="2" charset="-122"/>
              </a:rPr>
              <a:t>可数名词复数</a:t>
            </a:r>
            <a:endParaRPr lang="zh-CN" altLang="en-US" sz="3200">
              <a:ea typeface="宋体" panose="02010600030101010101" pitchFamily="2" charset="-122"/>
            </a:endParaRPr>
          </a:p>
        </p:txBody>
      </p:sp>
      <p:sp>
        <p:nvSpPr>
          <p:cNvPr id="26626" name="标题 1"/>
          <p:cNvSpPr>
            <a:spLocks noGrp="1"/>
          </p:cNvSpPr>
          <p:nvPr>
            <p:ph type="title" idx="4294967295"/>
          </p:nvPr>
        </p:nvSpPr>
        <p:spPr>
          <a:xfrm>
            <a:off x="593725" y="962025"/>
            <a:ext cx="10693400" cy="1139825"/>
          </a:xfrm>
          <a:prstGeom prst="rect">
            <a:avLst/>
          </a:prstGeom>
          <a:noFill/>
          <a:ln>
            <a:noFill/>
            <a:miter lim="800000"/>
          </a:ln>
        </p:spPr>
        <p:txBody>
          <a:bodyPr wrap="square" lIns="89858" tIns="44929" rIns="89858" bIns="44929" anchor="ctr" anchorCtr="0"/>
          <a:lstStyle>
            <a:lvl1pPr marL="0" indent="0" algn="ctr" defTabSz="914400" rtl="0" eaLnBrk="1" fontAlgn="base" hangingPunct="1">
              <a:lnSpc>
                <a:spcPct val="100000"/>
              </a:lnSpc>
              <a:spcBef>
                <a:spcPct val="0"/>
              </a:spcBef>
              <a:spcAft>
                <a:spcPct val="0"/>
              </a:spcAft>
              <a:buClrTx/>
              <a:buSzTx/>
              <a:buFontTx/>
              <a:buNone/>
              <a:defRPr lang="zh-CN" altLang="en-US" sz="4300">
                <a:solidFill>
                  <a:schemeClr val="tx2"/>
                </a:solidFill>
                <a:latin typeface="Arial" panose="020B0604020202020204" pitchFamily="34" charset="0"/>
                <a:ea typeface="+mj-ea"/>
                <a:cs typeface="+mj-cs"/>
              </a:defRPr>
            </a:lvl1pPr>
          </a:lstStyle>
          <a:p>
            <a:pPr lvl="0" algn="l" eaLnBrk="1" hangingPunct="1"/>
            <a:r>
              <a:rPr lang="zh-CN" altLang="en-US" sz="3200">
                <a:solidFill>
                  <a:schemeClr val="tx1"/>
                </a:solidFill>
                <a:latin typeface="Times New Roman" panose="02020603050405020304" pitchFamily="18" charset="0"/>
                <a:ea typeface="宋体" panose="02010600030101010101" pitchFamily="2" charset="-122"/>
              </a:rPr>
              <a:t>（</a:t>
            </a:r>
            <a:r>
              <a:rPr lang="en-US" altLang="zh-CN" sz="3200">
                <a:solidFill>
                  <a:schemeClr val="tx1"/>
                </a:solidFill>
                <a:latin typeface="Times New Roman" panose="02020603050405020304" pitchFamily="18" charset="0"/>
                <a:ea typeface="宋体" panose="02010600030101010101" pitchFamily="2" charset="-122"/>
              </a:rPr>
              <a:t>4</a:t>
            </a:r>
            <a:r>
              <a:rPr lang="zh-CN" altLang="en-US" sz="3200">
                <a:solidFill>
                  <a:schemeClr val="tx1"/>
                </a:solidFill>
                <a:latin typeface="Times New Roman" panose="02020603050405020304" pitchFamily="18" charset="0"/>
                <a:ea typeface="宋体" panose="02010600030101010101" pitchFamily="2" charset="-122"/>
              </a:rPr>
              <a:t>）拓展学习。</a:t>
            </a:r>
            <a:endParaRPr lang="zh-CN" altLang="en-US" sz="3200">
              <a:solidFill>
                <a:schemeClr val="tx1"/>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ags/tag1.xml><?xml version="1.0" encoding="utf-8"?>
<p:tagLst xmlns:p="http://schemas.openxmlformats.org/presentationml/2006/main">
  <p:tag name="KSO_WM_TEMPLATE_CATEGORY" val="custom"/>
  <p:tag name="KSO_WM_TEMPLATE_INDEX" val="247"/>
</p:tagLst>
</file>

<file path=ppt/tags/tag2.xml><?xml version="1.0" encoding="utf-8"?>
<p:tagLst xmlns:p="http://schemas.openxmlformats.org/presentationml/2006/main">
  <p:tag name="AS_OS" val="Unix 3.10 unknown"/>
  <p:tag name="AS_RELEASE_DATE" val="2020.11.30"/>
  <p:tag name="AS_TITLE" val="Aspose.Slides for Java"/>
  <p:tag name="AS_VERSION" val="20.11"/>
  <p:tag name="KSO_WPP_MARK_KEY" val="3ce91939-dbf9-48be-8a29-f35edd2f410f"/>
  <p:tag name="COMMONDATA" val="eyJoZGlkIjoiNTEwZDYwYjA4ODUyYzA2MmI0M2EzZjhhMWY0NWI4YWEifQ=="/>
</p:tagLst>
</file>

<file path=ppt/theme/theme1.xml><?xml version="1.0" encoding="utf-8"?>
<a:theme xmlns:a="http://schemas.openxmlformats.org/drawingml/2006/main" name="第一PPT模板网-WWW.1PPT.COM">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1797</Words>
  <Application>WPS 演示</Application>
  <PresentationFormat>自定义</PresentationFormat>
  <Paragraphs>146</Paragraphs>
  <Slides>19</Slides>
  <Notes>0</Notes>
  <HiddenSlides>0</HiddenSlides>
  <MMClips>4</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19</vt:i4>
      </vt:variant>
    </vt:vector>
  </HeadingPairs>
  <TitlesOfParts>
    <vt:vector size="30" baseType="lpstr">
      <vt:lpstr>Arial</vt:lpstr>
      <vt:lpstr>宋体</vt:lpstr>
      <vt:lpstr>Wingdings</vt:lpstr>
      <vt:lpstr>黑体</vt:lpstr>
      <vt:lpstr>Calibri</vt:lpstr>
      <vt:lpstr>Calibri</vt:lpstr>
      <vt:lpstr>Times New Roman</vt:lpstr>
      <vt:lpstr>微软雅黑</vt:lpstr>
      <vt:lpstr>Arial Unicode MS</vt:lpstr>
      <vt:lpstr>Arial</vt:lpstr>
      <vt:lpstr>第一PPT模板网-WWW.1PPT.COM</vt:lpstr>
      <vt:lpstr>PowerPoint 演示文稿</vt:lpstr>
      <vt:lpstr>PowerPoint 演示文稿</vt:lpstr>
      <vt:lpstr>PowerPoint 演示文稿</vt:lpstr>
      <vt:lpstr>PowerPoint 演示文稿</vt:lpstr>
      <vt:lpstr>Activity 1. Presentation</vt:lpstr>
      <vt:lpstr>PowerPoint 演示文稿</vt:lpstr>
      <vt:lpstr>（2）Learn the word “fall”.</vt:lpstr>
      <vt:lpstr>（3）造句。</vt:lpstr>
      <vt:lpstr>（4）拓展学习。</vt:lpstr>
      <vt:lpstr>（5）完成“探究学习”。</vt:lpstr>
      <vt:lpstr>2. Read and write.</vt:lpstr>
      <vt:lpstr>(2) Listen to the tape and then finish the exercises.</vt:lpstr>
      <vt:lpstr>（3）听录音，跟读课文，理解意思。</vt:lpstr>
      <vt:lpstr>（4）Let's play “配音比赛”。</vt:lpstr>
      <vt:lpstr>（5）演出时间。</vt:lpstr>
      <vt:lpstr>3. Let's check.</vt:lpstr>
      <vt:lpstr>Activity 3. Consolidation</vt:lpstr>
      <vt:lpstr>Activity 4. Summing up</vt:lpstr>
      <vt:lpstr>Homework</vt:lpstr>
    </vt:vector>
  </TitlesOfParts>
  <Company>第一PPT模板网-WWW.1PPT.COM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3</cp:revision>
  <cp:lastPrinted>2021-02-08T21:00:00Z</cp:lastPrinted>
  <dcterms:created xsi:type="dcterms:W3CDTF">2021-02-08T21:00:00Z</dcterms:created>
  <dcterms:modified xsi:type="dcterms:W3CDTF">2023-02-25T05:51:37Z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573B34F63A2E4119B2D445A037DC764E</vt:lpwstr>
  </property>
  <property fmtid="{D5CDD505-2E9C-101B-9397-08002B2CF9AE}" pid="7" name="KSOProductBuildVer">
    <vt:lpwstr>2052-11.1.0.13703</vt:lpwstr>
  </property>
</Properties>
</file>