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78" r:id="rId3"/>
    <p:sldId id="257" r:id="rId4"/>
    <p:sldId id="302" r:id="rId5"/>
    <p:sldId id="301" r:id="rId6"/>
    <p:sldId id="305" r:id="rId7"/>
    <p:sldId id="306" r:id="rId8"/>
    <p:sldId id="340" r:id="rId9"/>
    <p:sldId id="341" r:id="rId10"/>
    <p:sldId id="258" r:id="rId11"/>
    <p:sldId id="355" r:id="rId12"/>
    <p:sldId id="356" r:id="rId13"/>
    <p:sldId id="342" r:id="rId14"/>
    <p:sldId id="343" r:id="rId15"/>
    <p:sldId id="344" r:id="rId16"/>
    <p:sldId id="345" r:id="rId17"/>
    <p:sldId id="346" r:id="rId18"/>
    <p:sldId id="347" r:id="rId19"/>
    <p:sldId id="268" r:id="rId20"/>
    <p:sldId id="357" r:id="rId21"/>
    <p:sldId id="358" r:id="rId22"/>
    <p:sldId id="359" r:id="rId23"/>
    <p:sldId id="299" r:id="rId24"/>
  </p:sldIdLst>
  <p:sldSz cx="11880850" cy="6840220"/>
  <p:notesSz cx="6858000" cy="9144000"/>
  <p:custDataLst>
    <p:tags r:id="rId29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</a:defRPr>
    </a:lvl1pPr>
    <a:lvl2pPr marL="448945" indent="8255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</a:defRPr>
    </a:lvl2pPr>
    <a:lvl3pPr marL="898525" indent="15875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</a:defRPr>
    </a:lvl3pPr>
    <a:lvl4pPr marL="1348105" indent="23495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</a:defRPr>
    </a:lvl4pPr>
    <a:lvl5pPr marL="1797050" indent="3175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</a:defRPr>
    </a:lvl5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7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 autoAdjust="0"/>
  </p:normalViewPr>
  <p:slideViewPr>
    <p:cSldViewPr>
      <p:cViewPr varScale="1">
        <p:scale>
          <a:sx n="116" d="100"/>
          <a:sy n="116" d="100"/>
        </p:scale>
        <p:origin x="-450" y="-102"/>
      </p:cViewPr>
      <p:guideLst>
        <p:guide orient="horz" pos="2154"/>
        <p:guide pos="374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2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8985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49580" indent="0" algn="l" defTabSz="8985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8525" indent="0" algn="l" defTabSz="8985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48105" indent="0" algn="l" defTabSz="8985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97050" indent="0" algn="l" defTabSz="8985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46630" algn="l" defTabSz="89852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95575" algn="l" defTabSz="89852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45155" algn="l" defTabSz="89852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594100" algn="l" defTabSz="89852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/>
            <a:endParaRPr lang="zh-CN" altLang="en-US" sz="1200">
              <a:ea typeface="宋体" panose="02010600030101010101" pitchFamily="2" charset="-122"/>
            </a:endParaRPr>
          </a:p>
        </p:txBody>
      </p:sp>
      <p:sp>
        <p:nvSpPr>
          <p:cNvPr id="17411" name="日期占位符 2"/>
          <p:cNvSpPr>
            <a:spLocks noGrp="1"/>
          </p:cNvSpPr>
          <p:nvPr>
            <p:ph type="dt" idx="9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r"/>
            <a:endParaRPr lang="en-US" altLang="en-US" sz="1200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749300" y="1143000"/>
            <a:ext cx="5359400" cy="30861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17413" name="备注占位符 4"/>
          <p:cNvSpPr>
            <a:spLocks noGrp="1" noChangeArrowheads="1"/>
          </p:cNvSpPr>
          <p:nvPr>
            <p:ph type="body" sz="quarter" idx="2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 numCol="1" anchor="t" anchorCtr="0" compatLnSpc="1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48945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898525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48105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79705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48945" lvl="1" indent="0" defTabSz="914400"/>
            <a:r>
              <a:t>第二级</a:t>
            </a:r>
          </a:p>
          <a:p>
            <a:pPr marL="898525" lvl="2" indent="0" defTabSz="914400"/>
            <a:r>
              <a:t>第三级</a:t>
            </a:r>
          </a:p>
          <a:p>
            <a:pPr marL="1348105" lvl="3" indent="0" defTabSz="914400"/>
            <a:r>
              <a:t>第四级</a:t>
            </a:r>
          </a:p>
          <a:p>
            <a:pPr marL="1797050" lvl="4" indent="0" defTabSz="914400"/>
            <a:r>
              <a:t>第五级</a:t>
            </a:r>
          </a:p>
        </p:txBody>
      </p:sp>
      <p:sp>
        <p:nvSpPr>
          <p:cNvPr id="17414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zh-CN" altLang="en-US" sz="1200">
              <a:ea typeface="宋体" panose="02010600030101010101" pitchFamily="2" charset="-122"/>
            </a:endParaRPr>
          </a:p>
        </p:txBody>
      </p:sp>
      <p:sp>
        <p:nvSpPr>
          <p:cNvPr id="17415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r"/>
            <a:fld id="{3D7B260C-415F-4540-BECD-DC43E1A48AAC}" type="slidenum">
              <a:rPr lang="zh-CN" altLang="en-US" sz="1200">
                <a:ea typeface="宋体" panose="02010600030101010101" pitchFamily="2" charset="-122"/>
              </a:rPr>
            </a:fld>
            <a:endParaRPr lang="zh-CN" altLang="en-US" sz="120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91064" y="2125001"/>
            <a:ext cx="10098723" cy="146628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82128" y="3876305"/>
            <a:ext cx="8316595" cy="1748137"/>
          </a:xfrm>
        </p:spPr>
        <p:txBody>
          <a:bodyPr/>
          <a:lstStyle>
            <a:lvl1pPr marL="0" indent="0" algn="ctr">
              <a:buNone/>
              <a:defRPr/>
            </a:lvl1pPr>
            <a:lvl2pPr marL="449580" indent="0" algn="ctr">
              <a:buNone/>
              <a:defRPr/>
            </a:lvl2pPr>
            <a:lvl3pPr marL="898525" indent="0" algn="ctr">
              <a:buNone/>
              <a:defRPr/>
            </a:lvl3pPr>
            <a:lvl4pPr marL="1348105" indent="0" algn="ctr">
              <a:buNone/>
              <a:defRPr/>
            </a:lvl4pPr>
            <a:lvl5pPr marL="1797050" indent="0" algn="ctr">
              <a:buNone/>
              <a:defRPr/>
            </a:lvl5pPr>
            <a:lvl6pPr marL="2246630" indent="0" algn="ctr">
              <a:buNone/>
              <a:defRPr/>
            </a:lvl6pPr>
            <a:lvl7pPr marL="2695575" indent="0" algn="ctr">
              <a:buNone/>
              <a:defRPr/>
            </a:lvl7pPr>
            <a:lvl8pPr marL="3145155" indent="0" algn="ctr">
              <a:buNone/>
              <a:defRPr/>
            </a:lvl8pPr>
            <a:lvl9pPr marL="35941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3075" name="日期占位符 3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307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307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AD66448A-632D-4D59-9E47-EFC986B7316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725" y="274638"/>
            <a:ext cx="10693400" cy="11398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93725" y="1595438"/>
            <a:ext cx="10693400" cy="451485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2291" name="日期占位符 3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12292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12293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0FDD9D9C-723C-4A35-91B2-69DE51860A6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13616" y="273939"/>
            <a:ext cx="2673191" cy="5836626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94042" y="273939"/>
            <a:ext cx="7821560" cy="5836626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3315" name="日期占位符 3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1331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1331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22426969-B1BF-4ED9-B9BD-1C873F74CDD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816809" y="1118578"/>
            <a:ext cx="10247233" cy="5163619"/>
          </a:xfrm>
          <a:prstGeom prst="rect">
            <a:avLst/>
          </a:prstGeom>
        </p:spPr>
        <p:txBody>
          <a:bodyPr/>
          <a:lstStyle>
            <a:lvl1pPr>
              <a:defRPr sz="2400" b="0">
                <a:solidFill>
                  <a:schemeClr val="tx1"/>
                </a:solidFill>
              </a:defRPr>
            </a:lvl1pPr>
            <a:lvl2pPr marL="0" indent="0">
              <a:buNone/>
              <a:defRPr sz="1500" b="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5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817563" y="166688"/>
            <a:ext cx="10245725" cy="835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61113"/>
            <a:ext cx="2671763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61113"/>
            <a:ext cx="4010025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zh-CN" altLang="en-US" sz="12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61113"/>
            <a:ext cx="2671763" cy="363538"/>
          </a:xfrm>
          <a:prstGeom prst="rect">
            <a:avLst/>
          </a:prstGeom>
        </p:spPr>
        <p:txBody>
          <a:bodyPr wrap="square" lIns="89858" tIns="44929" rIns="89858" bIns="44929" numCol="1" anchor="ctr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r"/>
            <a:fld id="{E5496364-630C-45FA-9D3A-D50D566EEB44}" type="slidenum"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816809" y="1241434"/>
            <a:ext cx="4950354" cy="491980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5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099932" y="1241434"/>
            <a:ext cx="4964110" cy="491980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5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817563" y="166688"/>
            <a:ext cx="10245725" cy="835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61113"/>
            <a:ext cx="2671763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61113"/>
            <a:ext cx="4010025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zh-CN" altLang="en-US" sz="12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61113"/>
            <a:ext cx="2671763" cy="363538"/>
          </a:xfrm>
          <a:prstGeom prst="rect">
            <a:avLst/>
          </a:prstGeom>
        </p:spPr>
        <p:txBody>
          <a:bodyPr wrap="square" lIns="89858" tIns="44929" rIns="89858" bIns="44929" numCol="1" anchor="ctr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r"/>
            <a:fld id="{E5496364-630C-45FA-9D3A-D50D566EEB44}" type="slidenum"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16808" y="264438"/>
            <a:ext cx="10247234" cy="598072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 marL="252730" indent="-252730">
              <a:spcAft>
                <a:spcPct val="0"/>
              </a:spcAft>
              <a:buClrTx/>
              <a:buFont typeface="Arial" panose="020B0604020202020204" pitchFamily="34" charset="0"/>
              <a:buChar char="•"/>
              <a:defRPr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5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</p:nvPr>
        </p:nvSpPr>
        <p:spPr>
          <a:xfrm>
            <a:off x="817563" y="6361113"/>
            <a:ext cx="2671763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</p:nvPr>
        </p:nvSpPr>
        <p:spPr>
          <a:xfrm>
            <a:off x="3935413" y="6361113"/>
            <a:ext cx="4010025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zh-CN" altLang="en-US" sz="12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6"/>
          </p:nvPr>
        </p:nvSpPr>
        <p:spPr>
          <a:xfrm>
            <a:off x="8391525" y="6361113"/>
            <a:ext cx="2671763" cy="363538"/>
          </a:xfrm>
          <a:prstGeom prst="rect">
            <a:avLst/>
          </a:prstGeom>
        </p:spPr>
        <p:txBody>
          <a:bodyPr wrap="square" lIns="89858" tIns="44929" rIns="89858" bIns="44929" numCol="1" anchor="ctr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r"/>
            <a:fld id="{E5496364-630C-45FA-9D3A-D50D566EEB44}" type="slidenum"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725" y="274638"/>
            <a:ext cx="10693400" cy="11398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3725" y="1595438"/>
            <a:ext cx="10693400" cy="45148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099" name="日期占位符 3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4100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4101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4463F2E1-68B3-4232-ACF6-A639A8847C5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38505" y="4395679"/>
            <a:ext cx="10098723" cy="1358607"/>
          </a:xfrm>
        </p:spPr>
        <p:txBody>
          <a:bodyPr anchor="t"/>
          <a:lstStyle>
            <a:lvl1pPr algn="l">
              <a:defRPr sz="39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38505" y="2899312"/>
            <a:ext cx="10098723" cy="1496367"/>
          </a:xfrm>
        </p:spPr>
        <p:txBody>
          <a:bodyPr anchor="b"/>
          <a:lstStyle>
            <a:lvl1pPr marL="0" indent="0">
              <a:buNone/>
              <a:defRPr sz="2000"/>
            </a:lvl1pPr>
            <a:lvl2pPr marL="449580" indent="0">
              <a:buNone/>
              <a:defRPr sz="1800"/>
            </a:lvl2pPr>
            <a:lvl3pPr marL="898525" indent="0">
              <a:buNone/>
              <a:defRPr sz="1600"/>
            </a:lvl3pPr>
            <a:lvl4pPr marL="1348105" indent="0">
              <a:buNone/>
              <a:defRPr sz="1400"/>
            </a:lvl4pPr>
            <a:lvl5pPr marL="1797050" indent="0">
              <a:buNone/>
              <a:defRPr sz="1400"/>
            </a:lvl5pPr>
            <a:lvl6pPr marL="2246630" indent="0">
              <a:buNone/>
              <a:defRPr sz="1400"/>
            </a:lvl6pPr>
            <a:lvl7pPr marL="2695575" indent="0">
              <a:buNone/>
              <a:defRPr sz="1400"/>
            </a:lvl7pPr>
            <a:lvl8pPr marL="3145155" indent="0">
              <a:buNone/>
              <a:defRPr sz="1400"/>
            </a:lvl8pPr>
            <a:lvl9pPr marL="35941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123" name="日期占位符 3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512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512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019AB3BD-7350-4D08-AE51-80DD3D0CD44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725" y="274638"/>
            <a:ext cx="10693400" cy="11398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94043" y="1596126"/>
            <a:ext cx="5247375" cy="451443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39432" y="1596126"/>
            <a:ext cx="5247375" cy="451443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147" name="日期占位符 4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6149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B206560E-DC4A-47D2-9721-275570BC3E2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725" y="274638"/>
            <a:ext cx="10693400" cy="1139825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94043" y="1531204"/>
            <a:ext cx="5249438" cy="63813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49580" indent="0">
              <a:buNone/>
              <a:defRPr sz="2000" b="1"/>
            </a:lvl2pPr>
            <a:lvl3pPr marL="898525" indent="0">
              <a:buNone/>
              <a:defRPr sz="1800" b="1"/>
            </a:lvl3pPr>
            <a:lvl4pPr marL="1348105" indent="0">
              <a:buNone/>
              <a:defRPr sz="1600" b="1"/>
            </a:lvl4pPr>
            <a:lvl5pPr marL="1797050" indent="0">
              <a:buNone/>
              <a:defRPr sz="1600" b="1"/>
            </a:lvl5pPr>
            <a:lvl6pPr marL="2246630" indent="0">
              <a:buNone/>
              <a:defRPr sz="1600" b="1"/>
            </a:lvl6pPr>
            <a:lvl7pPr marL="2695575" indent="0">
              <a:buNone/>
              <a:defRPr sz="1600" b="1"/>
            </a:lvl7pPr>
            <a:lvl8pPr marL="3145155" indent="0">
              <a:buNone/>
              <a:defRPr sz="1600" b="1"/>
            </a:lvl8pPr>
            <a:lvl9pPr marL="35941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4043" y="2169337"/>
            <a:ext cx="5249438" cy="394122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035308" y="1531204"/>
            <a:ext cx="5251500" cy="63813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49580" indent="0">
              <a:buNone/>
              <a:defRPr sz="2000" b="1"/>
            </a:lvl2pPr>
            <a:lvl3pPr marL="898525" indent="0">
              <a:buNone/>
              <a:defRPr sz="1800" b="1"/>
            </a:lvl3pPr>
            <a:lvl4pPr marL="1348105" indent="0">
              <a:buNone/>
              <a:defRPr sz="1600" b="1"/>
            </a:lvl4pPr>
            <a:lvl5pPr marL="1797050" indent="0">
              <a:buNone/>
              <a:defRPr sz="1600" b="1"/>
            </a:lvl5pPr>
            <a:lvl6pPr marL="2246630" indent="0">
              <a:buNone/>
              <a:defRPr sz="1600" b="1"/>
            </a:lvl6pPr>
            <a:lvl7pPr marL="2695575" indent="0">
              <a:buNone/>
              <a:defRPr sz="1600" b="1"/>
            </a:lvl7pPr>
            <a:lvl8pPr marL="3145155" indent="0">
              <a:buNone/>
              <a:defRPr sz="1600" b="1"/>
            </a:lvl8pPr>
            <a:lvl9pPr marL="35941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035308" y="2169337"/>
            <a:ext cx="5251500" cy="394122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171" name="日期占位符 6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7172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7173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40A07C12-2753-4DB8-8842-F298902AF8F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725" y="274638"/>
            <a:ext cx="10693400" cy="11398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8195" name="日期占位符 2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8196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8197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8F17BB3C-6181-4305-AF65-F80672C0AB0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日期占位符 1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9220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9221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4F118302-04F5-4589-BFE6-E650611EEB6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4042" y="272355"/>
            <a:ext cx="3908718" cy="1159091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45083" y="272355"/>
            <a:ext cx="6641725" cy="5838210"/>
          </a:xfrm>
        </p:spPr>
        <p:txBody>
          <a:bodyPr/>
          <a:lstStyle>
            <a:lvl1pPr>
              <a:defRPr sz="31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94042" y="1431446"/>
            <a:ext cx="3908718" cy="4679119"/>
          </a:xfrm>
        </p:spPr>
        <p:txBody>
          <a:bodyPr/>
          <a:lstStyle>
            <a:lvl1pPr marL="0" indent="0">
              <a:buNone/>
              <a:defRPr sz="1400"/>
            </a:lvl1pPr>
            <a:lvl2pPr marL="449580" indent="0">
              <a:buNone/>
              <a:defRPr sz="1200"/>
            </a:lvl2pPr>
            <a:lvl3pPr marL="898525" indent="0">
              <a:buNone/>
              <a:defRPr sz="1000"/>
            </a:lvl3pPr>
            <a:lvl4pPr marL="1348105" indent="0">
              <a:buNone/>
              <a:defRPr sz="900"/>
            </a:lvl4pPr>
            <a:lvl5pPr marL="1797050" indent="0">
              <a:buNone/>
              <a:defRPr sz="900"/>
            </a:lvl5pPr>
            <a:lvl6pPr marL="2246630" indent="0">
              <a:buNone/>
              <a:defRPr sz="900"/>
            </a:lvl6pPr>
            <a:lvl7pPr marL="2695575" indent="0">
              <a:buNone/>
              <a:defRPr sz="900"/>
            </a:lvl7pPr>
            <a:lvl8pPr marL="3145155" indent="0">
              <a:buNone/>
              <a:defRPr sz="900"/>
            </a:lvl8pPr>
            <a:lvl9pPr marL="35941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0243" name="日期占位符 4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10245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16BC1802-D4E1-44C7-BF1F-36FE9CB6F08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28729" y="4788377"/>
            <a:ext cx="7128510" cy="565295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28729" y="611215"/>
            <a:ext cx="7128510" cy="4104323"/>
          </a:xfrm>
        </p:spPr>
        <p:txBody>
          <a:bodyPr vert="horz" wrap="square" lIns="89858" tIns="44929" rIns="89858" bIns="44929" numCol="1" anchor="t" anchorCtr="0" compatLnSpc="1"/>
          <a:lstStyle>
            <a:lvl1pPr marL="0" indent="0">
              <a:buNone/>
              <a:defRPr sz="3100"/>
            </a:lvl1pPr>
            <a:lvl2pPr marL="449580" indent="0">
              <a:buNone/>
              <a:defRPr sz="2800"/>
            </a:lvl2pPr>
            <a:lvl3pPr marL="898525" indent="0">
              <a:buNone/>
              <a:defRPr sz="2400"/>
            </a:lvl3pPr>
            <a:lvl4pPr marL="1348105" indent="0">
              <a:buNone/>
              <a:defRPr sz="2000"/>
            </a:lvl4pPr>
            <a:lvl5pPr marL="1797050" indent="0">
              <a:buNone/>
              <a:defRPr sz="2000"/>
            </a:lvl5pPr>
            <a:lvl6pPr marL="2246630" indent="0">
              <a:buNone/>
              <a:defRPr sz="2000"/>
            </a:lvl6pPr>
            <a:lvl7pPr marL="2695575" indent="0">
              <a:buNone/>
              <a:defRPr sz="2000"/>
            </a:lvl7pPr>
            <a:lvl8pPr marL="3145155" indent="0">
              <a:buNone/>
              <a:defRPr sz="2000"/>
            </a:lvl8pPr>
            <a:lvl9pPr marL="35941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1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28729" y="5353671"/>
            <a:ext cx="7128510" cy="802813"/>
          </a:xfrm>
        </p:spPr>
        <p:txBody>
          <a:bodyPr/>
          <a:lstStyle>
            <a:lvl1pPr marL="0" indent="0">
              <a:buNone/>
              <a:defRPr sz="1400"/>
            </a:lvl1pPr>
            <a:lvl2pPr marL="449580" indent="0">
              <a:buNone/>
              <a:defRPr sz="1200"/>
            </a:lvl2pPr>
            <a:lvl3pPr marL="898525" indent="0">
              <a:buNone/>
              <a:defRPr sz="1000"/>
            </a:lvl3pPr>
            <a:lvl4pPr marL="1348105" indent="0">
              <a:buNone/>
              <a:defRPr sz="900"/>
            </a:lvl4pPr>
            <a:lvl5pPr marL="1797050" indent="0">
              <a:buNone/>
              <a:defRPr sz="900"/>
            </a:lvl5pPr>
            <a:lvl6pPr marL="2246630" indent="0">
              <a:buNone/>
              <a:defRPr sz="900"/>
            </a:lvl6pPr>
            <a:lvl7pPr marL="2695575" indent="0">
              <a:buNone/>
              <a:defRPr sz="900"/>
            </a:lvl7pPr>
            <a:lvl8pPr marL="3145155" indent="0">
              <a:buNone/>
              <a:defRPr sz="900"/>
            </a:lvl8pPr>
            <a:lvl9pPr marL="35941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1267" name="日期占位符 4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11269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FE89D441-D3A4-4187-947D-6C69C0BD80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2.jpeg"/><Relationship Id="rId15" Type="http://schemas.openxmlformats.org/officeDocument/2006/relationships/image" Target="../media/image1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图片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flipH="1">
            <a:off x="0" y="0"/>
            <a:ext cx="0" cy="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300">
          <a:solidFill>
            <a:schemeClr val="tx2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336550" indent="-3365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28980" indent="-2794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22680" indent="-224155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571625" indent="-224155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21205" indent="-224155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470785" indent="-22479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20365" indent="-22479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369945" indent="-22479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18890" indent="-22479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zh-CN"/>
      </a:defPPr>
      <a:lvl1pPr marL="0" indent="0" algn="l" defTabSz="8985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49580" indent="0" algn="l" defTabSz="8985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98525" indent="0" algn="l" defTabSz="8985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48105" indent="0" algn="l" defTabSz="8985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797050" indent="0" algn="l" defTabSz="8985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46630" algn="l" defTabSz="898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95575" algn="l" defTabSz="898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45155" algn="l" defTabSz="898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594100" algn="l" defTabSz="898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audio" Target="NULL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4"/>
          <p:cNvSpPr/>
          <p:nvPr/>
        </p:nvSpPr>
        <p:spPr>
          <a:xfrm>
            <a:off x="0" y="1824038"/>
            <a:ext cx="11880850" cy="2084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>
              <a:lnSpc>
                <a:spcPct val="125000"/>
              </a:lnSpc>
            </a:pPr>
            <a:r>
              <a:rPr lang="en-US" altLang="zh-CN" sz="60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Unit 3  My school calendar</a:t>
            </a:r>
            <a:endParaRPr lang="en-US" altLang="zh-CN" sz="6000" b="1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0" lvl="0" indent="0" algn="ctr">
              <a:lnSpc>
                <a:spcPct val="125000"/>
              </a:lnSpc>
            </a:pPr>
            <a:r>
              <a:rPr lang="zh-CN" altLang="en-US" sz="4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第</a:t>
            </a:r>
            <a:r>
              <a:rPr lang="en-US" altLang="zh-CN" sz="4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zh-CN" altLang="en-US" sz="4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课时</a:t>
            </a:r>
            <a:endParaRPr lang="en-US" altLang="zh-CN" sz="4800" b="1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内容占位符 2"/>
          <p:cNvSpPr>
            <a:spLocks noGrp="1"/>
          </p:cNvSpPr>
          <p:nvPr>
            <p:ph idx="4294967295"/>
          </p:nvPr>
        </p:nvSpPr>
        <p:spPr>
          <a:xfrm>
            <a:off x="809625" y="1601788"/>
            <a:ext cx="10691813" cy="4514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t" anchorCtr="0"/>
          <a:lstStyle>
            <a:lvl1pPr marL="336550" indent="-3365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8980" indent="-2794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22680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57162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2120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47078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2036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36994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18890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sz="2800"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7650" name="标题 1"/>
          <p:cNvSpPr>
            <a:spLocks noGrp="1"/>
          </p:cNvSpPr>
          <p:nvPr>
            <p:ph type="title" idx="4294967295"/>
          </p:nvPr>
        </p:nvSpPr>
        <p:spPr>
          <a:xfrm>
            <a:off x="593725" y="349250"/>
            <a:ext cx="10693400" cy="1141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3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algn="l" eaLnBrk="1" hangingPunct="1"/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）学习 </a:t>
            </a:r>
            <a:r>
              <a:rPr lang="en-US" altLang="zh-CN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chocolate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32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1" name="文本框 1"/>
          <p:cNvSpPr/>
          <p:nvPr/>
        </p:nvSpPr>
        <p:spPr>
          <a:xfrm>
            <a:off x="938213" y="1338263"/>
            <a:ext cx="10004425" cy="1522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>
              <a:lnSpc>
                <a:spcPct val="150000"/>
              </a:lnSpc>
            </a:pPr>
            <a:endParaRPr lang="en-US" altLang="zh-CN" sz="31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endParaRPr lang="en-US" altLang="zh-CN" sz="3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7652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52538" y="1601788"/>
            <a:ext cx="3255962" cy="2095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7653" name="图片 3"/>
          <p:cNvPicPr>
            <a:picLocks noChangeAspect="1"/>
          </p:cNvPicPr>
          <p:nvPr/>
        </p:nvPicPr>
        <p:blipFill>
          <a:blip r:embed="rId2" cstate="email"/>
          <a:srcRect r="-1787" b="8177"/>
          <a:stretch>
            <a:fillRect/>
          </a:stretch>
        </p:blipFill>
        <p:spPr>
          <a:xfrm>
            <a:off x="5945188" y="1601788"/>
            <a:ext cx="3240087" cy="2095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7654" name="文本框 4"/>
          <p:cNvSpPr/>
          <p:nvPr/>
        </p:nvSpPr>
        <p:spPr>
          <a:xfrm>
            <a:off x="1252538" y="4103688"/>
            <a:ext cx="9377362" cy="577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What's this?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内容占位符 2"/>
          <p:cNvSpPr>
            <a:spLocks noGrp="1"/>
          </p:cNvSpPr>
          <p:nvPr>
            <p:ph idx="4294967295"/>
          </p:nvPr>
        </p:nvSpPr>
        <p:spPr>
          <a:xfrm>
            <a:off x="809625" y="1601788"/>
            <a:ext cx="10691813" cy="4514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t" anchorCtr="0"/>
          <a:lstStyle>
            <a:lvl1pPr marL="336550" indent="-3365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8980" indent="-2794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22680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57162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2120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47078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2036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36994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18890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sz="2800"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8674" name="标题 1"/>
          <p:cNvSpPr>
            <a:spLocks noGrp="1"/>
          </p:cNvSpPr>
          <p:nvPr>
            <p:ph type="title" idx="4294967295"/>
          </p:nvPr>
        </p:nvSpPr>
        <p:spPr>
          <a:xfrm>
            <a:off x="593725" y="349250"/>
            <a:ext cx="10693400" cy="1141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3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algn="l" eaLnBrk="1" hangingPunct="1"/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）学习 </a:t>
            </a:r>
            <a:r>
              <a:rPr lang="en-US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bunny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32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75" name="文本框 1"/>
          <p:cNvSpPr/>
          <p:nvPr/>
        </p:nvSpPr>
        <p:spPr>
          <a:xfrm>
            <a:off x="938213" y="1338263"/>
            <a:ext cx="10004425" cy="1522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>
              <a:lnSpc>
                <a:spcPct val="150000"/>
              </a:lnSpc>
            </a:pPr>
            <a:endParaRPr lang="en-US" altLang="zh-CN" sz="31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endParaRPr lang="en-US" altLang="zh-CN" sz="3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867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1800" y="1931988"/>
            <a:ext cx="2525713" cy="25860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内容占位符 2"/>
          <p:cNvSpPr>
            <a:spLocks noGrp="1"/>
          </p:cNvSpPr>
          <p:nvPr>
            <p:ph idx="4294967295"/>
          </p:nvPr>
        </p:nvSpPr>
        <p:spPr>
          <a:xfrm>
            <a:off x="755650" y="1162050"/>
            <a:ext cx="10691813" cy="4860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t" anchorCtr="0"/>
          <a:lstStyle>
            <a:lvl1pPr marL="336550" indent="-3365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8980" indent="-2794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22680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57162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2120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47078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2036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36994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18890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活动总结填空。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What will we do in the Easter party?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We will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sz="3200"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3200"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3200">
              <a:ea typeface="宋体" panose="02010600030101010101" pitchFamily="2" charset="-122"/>
            </a:endParaRPr>
          </a:p>
        </p:txBody>
      </p:sp>
      <p:sp>
        <p:nvSpPr>
          <p:cNvPr id="29698" name="标题 1"/>
          <p:cNvSpPr>
            <a:spLocks noGrp="1"/>
          </p:cNvSpPr>
          <p:nvPr>
            <p:ph type="title" idx="4294967295"/>
          </p:nvPr>
        </p:nvSpPr>
        <p:spPr>
          <a:xfrm>
            <a:off x="593725" y="254000"/>
            <a:ext cx="10693400" cy="1139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3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algn="l" eaLnBrk="1" hangingPunct="1"/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完成</a:t>
            </a:r>
            <a:r>
              <a:rPr lang="en-US" altLang="zh-CN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探究学习</a:t>
            </a:r>
            <a:r>
              <a:rPr lang="en-US" altLang="zh-CN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题。</a:t>
            </a:r>
            <a:endParaRPr lang="zh-CN" altLang="en-US" sz="32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699" name="左大括号 2"/>
          <p:cNvSpPr/>
          <p:nvPr/>
        </p:nvSpPr>
        <p:spPr>
          <a:xfrm>
            <a:off x="2116138" y="2865438"/>
            <a:ext cx="519112" cy="2767012"/>
          </a:xfrm>
          <a:prstGeom prst="leftBrace">
            <a:avLst>
              <a:gd name="adj1" fmla="val 8316"/>
              <a:gd name="adj2" fmla="val 50000"/>
            </a:avLst>
          </a:prstGeom>
          <a:noFill/>
          <a:ln>
            <a:solidFill>
              <a:prstClr val="black"/>
            </a:solidFill>
            <a:round/>
          </a:ln>
        </p:spPr>
        <p:txBody>
          <a:bodyPr lIns="89858" tIns="44929" rIns="89858" bIns="44929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lvl="0" algn="ctr"/>
            <a:endParaRPr lang="en-US" altLang="en-US" sz="1800"/>
          </a:p>
        </p:txBody>
      </p:sp>
      <p:sp>
        <p:nvSpPr>
          <p:cNvPr id="29700" name="文本框 3"/>
          <p:cNvSpPr/>
          <p:nvPr/>
        </p:nvSpPr>
        <p:spPr>
          <a:xfrm>
            <a:off x="2838450" y="2584450"/>
            <a:ext cx="6673850" cy="33226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____________________(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做游戏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).</a:t>
            </a:r>
            <a:endParaRPr lang="en-US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____________________(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滚动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) Easter eggs.</a:t>
            </a:r>
            <a:endParaRPr lang="en-US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____________________(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寻找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) Easter eggs.</a:t>
            </a:r>
            <a:endParaRPr lang="en-US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eat _________________(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巧克力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) egg.</a:t>
            </a:r>
            <a:endParaRPr lang="en-US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meet Easter __________(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兔子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).</a:t>
            </a:r>
            <a:endParaRPr lang="en-US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内容占位符 2"/>
          <p:cNvSpPr>
            <a:spLocks noGrp="1"/>
          </p:cNvSpPr>
          <p:nvPr>
            <p:ph idx="4294967295"/>
          </p:nvPr>
        </p:nvSpPr>
        <p:spPr>
          <a:xfrm>
            <a:off x="593725" y="1325563"/>
            <a:ext cx="10693400" cy="48069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t" anchorCtr="0"/>
          <a:lstStyle>
            <a:lvl1pPr marL="336550" indent="-3365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8980" indent="-2794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22680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57162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2120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47078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2036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36994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18890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(1)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听录音，完成课本第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29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页的判断正误练习，作答并改正错误的说法。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3200"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3200">
              <a:ea typeface="宋体" panose="02010600030101010101" pitchFamily="2" charset="-122"/>
            </a:endParaRPr>
          </a:p>
        </p:txBody>
      </p:sp>
      <p:sp>
        <p:nvSpPr>
          <p:cNvPr id="30722" name="标题 1"/>
          <p:cNvSpPr>
            <a:spLocks noGrp="1"/>
          </p:cNvSpPr>
          <p:nvPr>
            <p:ph type="title" idx="4294967295"/>
          </p:nvPr>
        </p:nvSpPr>
        <p:spPr>
          <a:xfrm>
            <a:off x="593725" y="268288"/>
            <a:ext cx="10693400" cy="1139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3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algn="l" eaLnBrk="1" hangingPunct="1"/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 Read and write.</a:t>
            </a:r>
            <a:endParaRPr lang="en-US" altLang="zh-CN" sz="36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23" name="文本框 1"/>
          <p:cNvSpPr/>
          <p:nvPr/>
        </p:nvSpPr>
        <p:spPr>
          <a:xfrm>
            <a:off x="682625" y="2916238"/>
            <a:ext cx="8639175" cy="3203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答案：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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marL="0" lvl="0" indent="0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纠错：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     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S: The Easter party is on April 12th.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          S: We will play games at the party.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          S: We will eat chocolate eggs.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pic>
        <p:nvPicPr>
          <p:cNvPr id="30724" name="unit3-9.mp3">
            <a:hlinkClick r:id="" action="ppaction://media"/>
          </p:cNvPr>
          <p:cNvPicPr>
            <a:picLocks noRo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3143250" y="2181225"/>
            <a:ext cx="603250" cy="6175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 fill="hold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 fill="hold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0635" fill="hold"/>
                                        <p:tgtEl>
                                          <p:spTgt spid="307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2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内容占位符 2"/>
          <p:cNvSpPr>
            <a:spLocks noGrp="1"/>
          </p:cNvSpPr>
          <p:nvPr>
            <p:ph idx="4294967295"/>
          </p:nvPr>
        </p:nvSpPr>
        <p:spPr>
          <a:xfrm>
            <a:off x="1165225" y="1855788"/>
            <a:ext cx="9442450" cy="4081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t" anchorCtr="0"/>
          <a:lstStyle>
            <a:lvl1pPr marL="336550" indent="-3365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8980" indent="-2794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22680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57162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2120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47078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2036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36994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18890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RSVP: Reply, if you please. 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By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Will you come to...?</a:t>
            </a:r>
            <a:endParaRPr lang="zh-CN" altLang="en-US" sz="3200">
              <a:ea typeface="宋体" panose="02010600030101010101" pitchFamily="2" charset="-122"/>
            </a:endParaRPr>
          </a:p>
        </p:txBody>
      </p:sp>
      <p:sp>
        <p:nvSpPr>
          <p:cNvPr id="31746" name="标题 1"/>
          <p:cNvSpPr>
            <a:spLocks noGrp="1"/>
          </p:cNvSpPr>
          <p:nvPr>
            <p:ph type="title" idx="4294967295"/>
          </p:nvPr>
        </p:nvSpPr>
        <p:spPr>
          <a:xfrm>
            <a:off x="922338" y="573088"/>
            <a:ext cx="10691812" cy="1139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3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algn="l" eaLnBrk="1" hangingPunct="1"/>
            <a:r>
              <a:rPr lang="en-US" altLang="zh-CN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(2) 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听录音，跟读课文，理解意思，学习单词和句型。</a:t>
            </a:r>
            <a:endParaRPr lang="zh-CN" altLang="en-US" sz="32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标题 1"/>
          <p:cNvSpPr>
            <a:spLocks noGrp="1"/>
          </p:cNvSpPr>
          <p:nvPr>
            <p:ph type="title" idx="4294967295"/>
          </p:nvPr>
        </p:nvSpPr>
        <p:spPr>
          <a:xfrm>
            <a:off x="444500" y="22225"/>
            <a:ext cx="10691813" cy="1139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3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algn="l" eaLnBrk="1" hangingPunct="1"/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完成</a:t>
            </a:r>
            <a:r>
              <a:rPr lang="en-US" altLang="zh-CN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探究学习</a:t>
            </a:r>
            <a:r>
              <a:rPr lang="en-US" altLang="zh-CN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题。</a:t>
            </a:r>
            <a:endParaRPr lang="zh-CN" altLang="en-US" sz="32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770" name="文本框 1"/>
          <p:cNvSpPr/>
          <p:nvPr/>
        </p:nvSpPr>
        <p:spPr>
          <a:xfrm>
            <a:off x="677863" y="1022350"/>
            <a:ext cx="10880725" cy="5016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>
              <a:lnSpc>
                <a:spcPct val="125000"/>
              </a:lnSpc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单项选择。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lnSpc>
                <a:spcPct val="125000"/>
              </a:lnSpc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（）① 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I__ my eraser everywhere but I can't___ it.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         A. find; look for    B. look for; find     C. look for; look for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25000"/>
              </a:lnSpc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（）② 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—Will you ____ to my party?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              —Of course. I'd like to.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         A. come                B. to come              C. came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25000"/>
              </a:lnSpc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（）③ 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Please send an email ____ March 23rd.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         A. by                     B. to                        C. after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771" name="TextBox 3"/>
          <p:cNvSpPr/>
          <p:nvPr/>
        </p:nvSpPr>
        <p:spPr>
          <a:xfrm>
            <a:off x="950913" y="1706563"/>
            <a:ext cx="427037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772" name="TextBox 4"/>
          <p:cNvSpPr/>
          <p:nvPr/>
        </p:nvSpPr>
        <p:spPr>
          <a:xfrm>
            <a:off x="944563" y="2908300"/>
            <a:ext cx="42703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773" name="TextBox 5"/>
          <p:cNvSpPr/>
          <p:nvPr/>
        </p:nvSpPr>
        <p:spPr>
          <a:xfrm>
            <a:off x="908050" y="4748213"/>
            <a:ext cx="427038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 fill="hold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 fill="hold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 fill="hold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  <p:bldP spid="32772" grpId="0"/>
      <p:bldP spid="3277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内容占位符 2"/>
          <p:cNvSpPr>
            <a:spLocks noGrp="1"/>
          </p:cNvSpPr>
          <p:nvPr>
            <p:ph idx="4294967295"/>
          </p:nvPr>
        </p:nvSpPr>
        <p:spPr>
          <a:xfrm>
            <a:off x="741363" y="1479550"/>
            <a:ext cx="10691812" cy="4513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t" anchorCtr="0"/>
          <a:lstStyle>
            <a:lvl1pPr marL="336550" indent="-3365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8980" indent="-2794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22680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57162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2120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47078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2036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36994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18890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游戏规则：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同学扮演 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Robin,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口头邀请朋友参加复活节晚会。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S: I'm Robin. I will hold an Easter party...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3200">
              <a:ea typeface="宋体" panose="02010600030101010101" pitchFamily="2" charset="-122"/>
            </a:endParaRPr>
          </a:p>
        </p:txBody>
      </p:sp>
      <p:sp>
        <p:nvSpPr>
          <p:cNvPr id="33794" name="标题 1"/>
          <p:cNvSpPr>
            <a:spLocks noGrp="1"/>
          </p:cNvSpPr>
          <p:nvPr>
            <p:ph type="title" idx="4294967295"/>
          </p:nvPr>
        </p:nvSpPr>
        <p:spPr>
          <a:xfrm>
            <a:off x="593725" y="461963"/>
            <a:ext cx="10693400" cy="1139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3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algn="l" eaLnBrk="1" hangingPunct="1"/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）口头邀请函</a:t>
            </a:r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3795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954338" y="3111500"/>
            <a:ext cx="2228850" cy="2279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内容占位符 2"/>
          <p:cNvSpPr>
            <a:spLocks noGrp="1"/>
          </p:cNvSpPr>
          <p:nvPr>
            <p:ph idx="4294967295"/>
          </p:nvPr>
        </p:nvSpPr>
        <p:spPr>
          <a:xfrm>
            <a:off x="766763" y="1601788"/>
            <a:ext cx="10693400" cy="3543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t" anchorCtr="0"/>
          <a:lstStyle>
            <a:lvl1pPr marL="336550" indent="-3365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8980" indent="-2794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22680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57162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2120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47078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2036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36994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18890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活动形式：同学们自愿上台表演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评委：老师和全体同学们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荣誉：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最佳之星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zh-CN" altLang="en-US" sz="3200"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3200">
              <a:ea typeface="宋体" panose="02010600030101010101" pitchFamily="2" charset="-122"/>
            </a:endParaRPr>
          </a:p>
        </p:txBody>
      </p:sp>
      <p:sp>
        <p:nvSpPr>
          <p:cNvPr id="34818" name="标题 1"/>
          <p:cNvSpPr>
            <a:spLocks noGrp="1"/>
          </p:cNvSpPr>
          <p:nvPr>
            <p:ph type="title" idx="4294967295"/>
          </p:nvPr>
        </p:nvSpPr>
        <p:spPr>
          <a:xfrm>
            <a:off x="47625" y="461963"/>
            <a:ext cx="10693400" cy="1139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3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algn="l" eaLnBrk="1" hangingPunct="1"/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）同学们自愿上台表演，大家共同评出</a:t>
            </a:r>
            <a:r>
              <a:rPr lang="en-US" altLang="zh-CN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口语之星</a:t>
            </a:r>
            <a:r>
              <a:rPr lang="en-US" altLang="zh-CN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32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标题 1"/>
          <p:cNvSpPr>
            <a:spLocks noGrp="1"/>
          </p:cNvSpPr>
          <p:nvPr>
            <p:ph type="title" idx="4294967295"/>
          </p:nvPr>
        </p:nvSpPr>
        <p:spPr>
          <a:xfrm>
            <a:off x="593725" y="-14287"/>
            <a:ext cx="10693400" cy="1139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3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eaLnBrk="1" hangingPunct="1"/>
            <a:r>
              <a:rPr lang="en-US" altLang="zh-CN" sz="4800" b="1">
                <a:solidFill>
                  <a:srgbClr val="2D2D8A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Activity 2. Consolidation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5842" name="内容占位符 2"/>
          <p:cNvSpPr>
            <a:spLocks noGrp="1"/>
          </p:cNvSpPr>
          <p:nvPr>
            <p:ph idx="4294967295"/>
          </p:nvPr>
        </p:nvSpPr>
        <p:spPr>
          <a:xfrm>
            <a:off x="593725" y="987425"/>
            <a:ext cx="10693400" cy="4514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t" anchorCtr="0"/>
          <a:lstStyle>
            <a:lvl1pPr marL="336550" indent="-3365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8980" indent="-2794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22680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57162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2120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47078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2036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36994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18890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1.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完成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“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探究学习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”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第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3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题。根据短文完成对话并表演。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sz="3200">
              <a:latin typeface="宋体" panose="02010600030101010101" pitchFamily="2" charset="-122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pic>
        <p:nvPicPr>
          <p:cNvPr id="3584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9825" y="2279650"/>
            <a:ext cx="2541588" cy="26019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内容占位符 2"/>
          <p:cNvSpPr>
            <a:spLocks noGrp="1"/>
          </p:cNvSpPr>
          <p:nvPr>
            <p:ph idx="4294967295"/>
          </p:nvPr>
        </p:nvSpPr>
        <p:spPr>
          <a:xfrm>
            <a:off x="593725" y="1466850"/>
            <a:ext cx="10693400" cy="4514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t" anchorCtr="0"/>
          <a:lstStyle>
            <a:lvl1pPr marL="336550" indent="-3365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8980" indent="-2794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22680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57162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2120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47078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2036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36994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18890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(1)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完成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“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探究学习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”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第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4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题。假如你的生日即将到来，请给你的朋友写一封生日聚会邀请函。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参考词汇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：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dance, play games, make a wish, sing the birthday song, eat noodles, a birthday cake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。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36866" name="标题 2"/>
          <p:cNvSpPr>
            <a:spLocks noGrp="1"/>
          </p:cNvSpPr>
          <p:nvPr>
            <p:ph type="title" idx="4294967295"/>
          </p:nvPr>
        </p:nvSpPr>
        <p:spPr>
          <a:xfrm>
            <a:off x="593725" y="484188"/>
            <a:ext cx="10693400" cy="1139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3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algn="l" eaLnBrk="1" hangingPunct="1"/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2. Write an invitation.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/>
          <p:nvPr/>
        </p:nvSpPr>
        <p:spPr>
          <a:xfrm>
            <a:off x="2153404" y="-24079"/>
            <a:ext cx="7574041" cy="1256009"/>
          </a:xfrm>
          <a:prstGeom prst="rect">
            <a:avLst/>
          </a:prstGeom>
          <a:noFill/>
          <a:ln w="9525">
            <a:noFill/>
          </a:ln>
        </p:spPr>
        <p:txBody>
          <a:bodyPr lIns="89858" tIns="44929" rIns="89858" bIns="44929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Warming up</a:t>
            </a:r>
            <a:endParaRPr kumimoji="0" lang="en-US" altLang="zh-CN" sz="48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ea"/>
              <a:sym typeface="+mn-ea"/>
            </a:endParaRPr>
          </a:p>
        </p:txBody>
      </p:sp>
      <p:sp>
        <p:nvSpPr>
          <p:cNvPr id="19458" name="Rectangle 3"/>
          <p:cNvSpPr/>
          <p:nvPr/>
        </p:nvSpPr>
        <p:spPr>
          <a:xfrm>
            <a:off x="2852738" y="2246313"/>
            <a:ext cx="6237287" cy="1749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>
              <a:spcBef>
                <a:spcPct val="20000"/>
              </a:spcBef>
            </a:pPr>
            <a:endParaRPr lang="zh-CN" altLang="en-US" sz="3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9459" name="Picture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110421" y="4653711"/>
            <a:ext cx="2527300" cy="2044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9460" name="文本框 1"/>
          <p:cNvSpPr txBox="1"/>
          <p:nvPr/>
        </p:nvSpPr>
        <p:spPr>
          <a:xfrm>
            <a:off x="1765300" y="2320925"/>
            <a:ext cx="6164263" cy="898525"/>
          </a:xfrm>
          <a:prstGeom prst="rect">
            <a:avLst/>
          </a:prstGeom>
          <a:noFill/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R="0" lvl="0" defTabSz="914400">
              <a:lnSpc>
                <a:spcPct val="150000"/>
              </a:lnSpc>
            </a:pPr>
            <a:endParaRPr lang="zh-CN" altLang="en-US" sz="3500">
              <a:solidFill>
                <a:srgbClr val="2D2D8A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61" name="文本框 2"/>
          <p:cNvSpPr/>
          <p:nvPr/>
        </p:nvSpPr>
        <p:spPr>
          <a:xfrm>
            <a:off x="550863" y="1092200"/>
            <a:ext cx="7662862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Chant together</a:t>
            </a:r>
            <a:endParaRPr lang="en-US" altLang="zh-CN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62" name="文本框 3"/>
          <p:cNvSpPr/>
          <p:nvPr/>
        </p:nvSpPr>
        <p:spPr>
          <a:xfrm>
            <a:off x="876300" y="1668463"/>
            <a:ext cx="11002963" cy="3784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Eg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T:National Day, National Day, when is National Day?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  S:October, October, it's in October.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  T:Thanksgiving, Thanksgiving, when is Thanksgiving?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  S:November, November, it's in November.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内容占位符 2"/>
          <p:cNvSpPr>
            <a:spLocks noGrp="1"/>
          </p:cNvSpPr>
          <p:nvPr>
            <p:ph idx="4294967295"/>
          </p:nvPr>
        </p:nvSpPr>
        <p:spPr>
          <a:xfrm>
            <a:off x="593725" y="1039813"/>
            <a:ext cx="10693400" cy="5483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t" anchorCtr="0"/>
          <a:lstStyle>
            <a:lvl1pPr marL="336550" indent="-3365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8980" indent="-2794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22680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57162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2120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47078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2036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36994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18890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Birthday Party</a:t>
            </a:r>
            <a:endParaRPr lang="en-US" altLang="zh-CN" sz="3200" b="1" dirty="0"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When: July 8th, 7 p. m.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Why: birthday party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Where: my home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What: We will play many games. We will dance together. We will sing the birthday song. We will eat a big birthday cake and I will make a wish. There are also many delicious dishes.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RSVP: Will you come to my party? Please send an email by July 1st.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Sophia@sina.com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37890" name="标题 2"/>
          <p:cNvSpPr>
            <a:spLocks noGrp="1"/>
          </p:cNvSpPr>
          <p:nvPr>
            <p:ph type="title" idx="4294967295"/>
          </p:nvPr>
        </p:nvSpPr>
        <p:spPr>
          <a:xfrm>
            <a:off x="361950" y="146050"/>
            <a:ext cx="10693400" cy="863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3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algn="l" eaLnBrk="1" hangingPunct="1"/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(2)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学生习作：大家共同评价，找出优缺点。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内容占位符 2"/>
          <p:cNvSpPr>
            <a:spLocks noGrp="1"/>
          </p:cNvSpPr>
          <p:nvPr>
            <p:ph idx="4294967295"/>
          </p:nvPr>
        </p:nvSpPr>
        <p:spPr>
          <a:xfrm>
            <a:off x="703263" y="1689100"/>
            <a:ext cx="10693400" cy="36385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t" anchorCtr="0"/>
          <a:lstStyle>
            <a:lvl1pPr marL="336550" indent="-3365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8980" indent="-2794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22680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57162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2120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47078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2036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36994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18890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1. Words and phrases:</a:t>
            </a:r>
            <a:endParaRPr lang="en-US" altLang="zh-CN" sz="3200" b="1" dirty="0"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holiday, game, roll, look for, chocolate, bunny, RSVP, by 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等。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2. Writing:</a:t>
            </a:r>
            <a:endParaRPr lang="en-US" altLang="zh-CN" sz="3200" b="1" dirty="0"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Acquiring how to write an invitation.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38914" name="标题 2"/>
          <p:cNvSpPr>
            <a:spLocks noGrp="1"/>
          </p:cNvSpPr>
          <p:nvPr>
            <p:ph type="title" idx="4294967295"/>
          </p:nvPr>
        </p:nvSpPr>
        <p:spPr>
          <a:xfrm>
            <a:off x="0" y="484188"/>
            <a:ext cx="11880850" cy="1139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3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eaLnBrk="1" hangingPunct="1"/>
            <a:r>
              <a:rPr lang="en-US" altLang="zh-CN" sz="4800" b="1" dirty="0">
                <a:solidFill>
                  <a:srgbClr val="2D2D8A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Activity 3. Summing up</a:t>
            </a:r>
            <a:endParaRPr lang="zh-CN" altLang="en-US" sz="4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标题 1"/>
          <p:cNvSpPr>
            <a:spLocks noGrp="1"/>
          </p:cNvSpPr>
          <p:nvPr>
            <p:ph type="title" idx="4294967295"/>
          </p:nvPr>
        </p:nvSpPr>
        <p:spPr>
          <a:xfrm>
            <a:off x="0" y="454025"/>
            <a:ext cx="11880850" cy="1139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3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eaLnBrk="1" hangingPunct="1"/>
            <a:r>
              <a:rPr lang="en-US" altLang="zh-CN" sz="4800" b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Homework</a:t>
            </a:r>
            <a:endParaRPr lang="en-US" altLang="zh-CN" sz="4800" b="1" dirty="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38" name="内容占位符 2"/>
          <p:cNvSpPr>
            <a:spLocks noGrp="1"/>
          </p:cNvSpPr>
          <p:nvPr>
            <p:ph idx="4294967295"/>
          </p:nvPr>
        </p:nvSpPr>
        <p:spPr>
          <a:xfrm>
            <a:off x="593725" y="1654175"/>
            <a:ext cx="10693400" cy="3673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t" anchorCtr="0"/>
          <a:lstStyle>
            <a:lvl1pPr marL="336550" indent="-3365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8980" indent="-2794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22680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57162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2120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47078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2036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36994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18890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altLang="en-US" sz="3200" dirty="0">
                <a:ea typeface="宋体" panose="02010600030101010101" pitchFamily="2" charset="-122"/>
              </a:rPr>
              <a:t>听录音并背诵短文。</a:t>
            </a:r>
            <a:endParaRPr lang="zh-CN" altLang="en-US" sz="3200" dirty="0"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altLang="en-US" sz="3200" dirty="0">
                <a:ea typeface="宋体" panose="02010600030101010101" pitchFamily="2" charset="-122"/>
              </a:rPr>
              <a:t>完成课堂检测中的相关习题。</a:t>
            </a:r>
            <a:endParaRPr lang="zh-CN" altLang="en-US" sz="3200" dirty="0"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预习下一课，查查生词，译译句子。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9939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0388600" y="11074400"/>
            <a:ext cx="368300" cy="2667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3"/>
          <p:cNvSpPr/>
          <p:nvPr/>
        </p:nvSpPr>
        <p:spPr>
          <a:xfrm>
            <a:off x="2852738" y="2246313"/>
            <a:ext cx="6237287" cy="1749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>
              <a:spcBef>
                <a:spcPct val="20000"/>
              </a:spcBef>
            </a:pPr>
            <a:endParaRPr lang="zh-CN" altLang="en-US" sz="3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482" name="Picture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114925" y="4497388"/>
            <a:ext cx="2527300" cy="2044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483" name="文本框 1"/>
          <p:cNvSpPr txBox="1"/>
          <p:nvPr/>
        </p:nvSpPr>
        <p:spPr>
          <a:xfrm>
            <a:off x="1736725" y="2246313"/>
            <a:ext cx="6165850" cy="898525"/>
          </a:xfrm>
          <a:prstGeom prst="rect">
            <a:avLst/>
          </a:prstGeom>
          <a:noFill/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R="0" lvl="0" defTabSz="914400">
              <a:lnSpc>
                <a:spcPct val="150000"/>
              </a:lnSpc>
            </a:pPr>
            <a:endParaRPr lang="zh-CN" altLang="en-US" sz="3500">
              <a:solidFill>
                <a:srgbClr val="2D2D8A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84" name="文本框 2"/>
          <p:cNvSpPr/>
          <p:nvPr/>
        </p:nvSpPr>
        <p:spPr>
          <a:xfrm>
            <a:off x="520700" y="1231900"/>
            <a:ext cx="7662863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 Show and guess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你秀我猜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85" name="文本框 2"/>
          <p:cNvSpPr/>
          <p:nvPr/>
        </p:nvSpPr>
        <p:spPr>
          <a:xfrm>
            <a:off x="515938" y="2179638"/>
            <a:ext cx="10848975" cy="2308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游戏规则：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每组同学选出两个代表到台前参加比赛，一个同学出示节日图片，另一个学生用英文说出节日及所在月份，用时最短的组得分最高。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6" name="Rectangle 2"/>
          <p:cNvSpPr/>
          <p:nvPr/>
        </p:nvSpPr>
        <p:spPr>
          <a:xfrm>
            <a:off x="2153404" y="-24079"/>
            <a:ext cx="7574041" cy="1256009"/>
          </a:xfrm>
          <a:prstGeom prst="rect">
            <a:avLst/>
          </a:prstGeom>
          <a:noFill/>
          <a:ln w="9525">
            <a:noFill/>
          </a:ln>
        </p:spPr>
        <p:txBody>
          <a:bodyPr lIns="89858" tIns="44929" rIns="89858" bIns="44929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Warming up</a:t>
            </a:r>
            <a:endParaRPr kumimoji="0" lang="en-US" altLang="zh-CN" sz="48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3"/>
          <p:cNvSpPr/>
          <p:nvPr/>
        </p:nvSpPr>
        <p:spPr>
          <a:xfrm>
            <a:off x="2852738" y="2246313"/>
            <a:ext cx="6237287" cy="1749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>
              <a:spcBef>
                <a:spcPct val="20000"/>
              </a:spcBef>
            </a:pPr>
            <a:endParaRPr lang="zh-CN" altLang="en-US" sz="3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1506" name="Picture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114925" y="4497388"/>
            <a:ext cx="2527300" cy="2044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1507" name="文本框 1"/>
          <p:cNvSpPr txBox="1"/>
          <p:nvPr/>
        </p:nvSpPr>
        <p:spPr>
          <a:xfrm>
            <a:off x="911225" y="2068513"/>
            <a:ext cx="10491788" cy="1566863"/>
          </a:xfrm>
          <a:prstGeom prst="rect">
            <a:avLst/>
          </a:prstGeom>
          <a:noFill/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R="0" lvl="0" defTabSz="914400">
              <a:lnSpc>
                <a:spcPct val="150000"/>
              </a:lnSpc>
            </a:pPr>
            <a:r>
              <a:rPr lang="zh-CN" altLang="en-US" sz="3200" b="1" spc="0" dirty="0">
                <a:latin typeface="Times New Roman" panose="02020603050405020304" pitchFamily="18" charset="0"/>
                <a:ea typeface="宋体" panose="02010600030101010101" pitchFamily="2" charset="-122"/>
              </a:rPr>
              <a:t>规则：</a:t>
            </a:r>
            <a:r>
              <a:rPr lang="zh-CN" altLang="en-US" sz="3200" spc="0" dirty="0">
                <a:latin typeface="Times New Roman" panose="02020603050405020304" pitchFamily="18" charset="0"/>
                <a:ea typeface="宋体" panose="02010600030101010101" pitchFamily="2" charset="-122"/>
              </a:rPr>
              <a:t>同学来到讲台前扮演导游讲解员，利用课前搜集的资料来讲解你所理解的复活节。</a:t>
            </a:r>
            <a:endParaRPr lang="en-US" altLang="zh-CN" sz="3600" dirty="0">
              <a:solidFill>
                <a:srgbClr val="2D2D8A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08" name="文本框 2"/>
          <p:cNvSpPr/>
          <p:nvPr/>
        </p:nvSpPr>
        <p:spPr>
          <a:xfrm>
            <a:off x="604838" y="1360488"/>
            <a:ext cx="7662862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3.I'm a tourist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我是导游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09" name="Rectangle 2"/>
          <p:cNvSpPr/>
          <p:nvPr/>
        </p:nvSpPr>
        <p:spPr>
          <a:xfrm>
            <a:off x="2153404" y="-24079"/>
            <a:ext cx="7574041" cy="1256009"/>
          </a:xfrm>
          <a:prstGeom prst="rect">
            <a:avLst/>
          </a:prstGeom>
          <a:noFill/>
          <a:ln w="9525">
            <a:noFill/>
          </a:ln>
        </p:spPr>
        <p:txBody>
          <a:bodyPr lIns="89858" tIns="44929" rIns="89858" bIns="44929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Warming up</a:t>
            </a:r>
            <a:endParaRPr kumimoji="0" lang="en-US" altLang="zh-CN" sz="48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 idx="4294967295"/>
          </p:nvPr>
        </p:nvSpPr>
        <p:spPr>
          <a:xfrm>
            <a:off x="0" y="542925"/>
            <a:ext cx="11880850" cy="1139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3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eaLnBrk="1" hangingPunct="1"/>
            <a:r>
              <a:rPr lang="en-US" altLang="zh-CN" sz="4800" b="1" dirty="0">
                <a:solidFill>
                  <a:srgbClr val="2D2D8A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Activity 1. Presentation</a:t>
            </a:r>
            <a:endParaRPr lang="zh-CN" altLang="en-US" sz="5400" dirty="0">
              <a:ea typeface="宋体" panose="02010600030101010101" pitchFamily="2" charset="-122"/>
            </a:endParaRPr>
          </a:p>
        </p:txBody>
      </p:sp>
      <p:sp>
        <p:nvSpPr>
          <p:cNvPr id="22530" name="内容占位符 2"/>
          <p:cNvSpPr>
            <a:spLocks noGrp="1"/>
          </p:cNvSpPr>
          <p:nvPr>
            <p:ph idx="4294967295"/>
          </p:nvPr>
        </p:nvSpPr>
        <p:spPr>
          <a:xfrm>
            <a:off x="593725" y="1962150"/>
            <a:ext cx="10693400" cy="18669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t" anchorCtr="0"/>
          <a:lstStyle>
            <a:lvl1pPr marL="336550" indent="-3365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8980" indent="-2794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22680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57162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2120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47078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2036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36994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18890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en-US" altLang="zh-CN" sz="3600" b="1">
                <a:ea typeface="宋体" panose="02010600030101010101" pitchFamily="2" charset="-122"/>
              </a:rPr>
              <a:t> </a:t>
            </a:r>
            <a:r>
              <a:rPr lang="zh-CN" altLang="en-US" sz="3600" b="1">
                <a:ea typeface="宋体" panose="02010600030101010101" pitchFamily="2" charset="-122"/>
              </a:rPr>
              <a:t>情景：学习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Easter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复活节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的基本概况，大家一起来举办复活节聚会。</a:t>
            </a:r>
            <a:endParaRPr lang="en-US" altLang="zh-CN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内容占位符 2"/>
          <p:cNvSpPr>
            <a:spLocks noGrp="1"/>
          </p:cNvSpPr>
          <p:nvPr>
            <p:ph idx="4294967295"/>
          </p:nvPr>
        </p:nvSpPr>
        <p:spPr>
          <a:xfrm>
            <a:off x="347663" y="677863"/>
            <a:ext cx="10191750" cy="4514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t" anchorCtr="0"/>
          <a:lstStyle>
            <a:lvl1pPr marL="336550" indent="-3365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8980" indent="-2794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22680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57162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2120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47078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2036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36994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18890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）看图片，了解复活节的来源。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355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2988" y="2097088"/>
            <a:ext cx="3446462" cy="26463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355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6450" y="2097088"/>
            <a:ext cx="3451225" cy="26463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1"/>
          <p:cNvSpPr>
            <a:spLocks noGrp="1"/>
          </p:cNvSpPr>
          <p:nvPr>
            <p:ph type="title" idx="4294967295"/>
          </p:nvPr>
        </p:nvSpPr>
        <p:spPr>
          <a:xfrm>
            <a:off x="417513" y="207963"/>
            <a:ext cx="10693400" cy="1139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3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algn="l" eaLnBrk="1" hangingPunct="1"/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）学习 </a:t>
            </a:r>
            <a:r>
              <a:rPr lang="en-US" altLang="zh-CN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holiday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32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78" name="内容占位符 2"/>
          <p:cNvSpPr>
            <a:spLocks noGrp="1"/>
          </p:cNvSpPr>
          <p:nvPr>
            <p:ph idx="4294967295"/>
          </p:nvPr>
        </p:nvSpPr>
        <p:spPr>
          <a:xfrm>
            <a:off x="593725" y="1347788"/>
            <a:ext cx="10693400" cy="4514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t" anchorCtr="0"/>
          <a:lstStyle>
            <a:lvl1pPr marL="336550" indent="-3365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8980" indent="-2794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22680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57162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2120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47078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2036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36994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18890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79" name="文本框 2"/>
          <p:cNvSpPr/>
          <p:nvPr/>
        </p:nvSpPr>
        <p:spPr>
          <a:xfrm>
            <a:off x="809625" y="1193800"/>
            <a:ext cx="10775950" cy="44688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T: Are they happy on Easter Day?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S: Yes.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T: Do you think they have a Easter 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holiday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 or 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vacation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T: When is your summer vacation?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S: July and August.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1"/>
          <p:cNvSpPr>
            <a:spLocks noGrp="1"/>
          </p:cNvSpPr>
          <p:nvPr>
            <p:ph type="title" idx="4294967295"/>
          </p:nvPr>
        </p:nvSpPr>
        <p:spPr>
          <a:xfrm>
            <a:off x="417513" y="207963"/>
            <a:ext cx="10693400" cy="1139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3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algn="l" eaLnBrk="1" hangingPunct="1"/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）学习短语 </a:t>
            </a:r>
            <a:r>
              <a:rPr lang="en-US" altLang="zh-CN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play games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32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02" name="内容占位符 2"/>
          <p:cNvSpPr>
            <a:spLocks noGrp="1"/>
          </p:cNvSpPr>
          <p:nvPr>
            <p:ph idx="4294967295"/>
          </p:nvPr>
        </p:nvSpPr>
        <p:spPr>
          <a:xfrm>
            <a:off x="593725" y="1347788"/>
            <a:ext cx="10693400" cy="4514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t" anchorCtr="0"/>
          <a:lstStyle>
            <a:lvl1pPr marL="336550" indent="-3365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8980" indent="-2794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22680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57162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2120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47078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2036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36994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18890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03" name="文本框 2"/>
          <p:cNvSpPr/>
          <p:nvPr/>
        </p:nvSpPr>
        <p:spPr>
          <a:xfrm>
            <a:off x="862013" y="1208088"/>
            <a:ext cx="10777537" cy="44688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T: Do you like playing games? Today let's play games. We celebrate Easter Day together, OK?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S: Great!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T: On Easter Day, they usually play games. What games do 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they play on Easter Day?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注：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game 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为可数名词要用复数表示泛指。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内容占位符 2"/>
          <p:cNvSpPr>
            <a:spLocks noGrp="1"/>
          </p:cNvSpPr>
          <p:nvPr>
            <p:ph idx="4294967295"/>
          </p:nvPr>
        </p:nvSpPr>
        <p:spPr>
          <a:xfrm>
            <a:off x="809625" y="1601788"/>
            <a:ext cx="10691813" cy="4514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t" anchorCtr="0"/>
          <a:lstStyle>
            <a:lvl1pPr marL="336550" indent="-3365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8980" indent="-2794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22680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57162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2120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47078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2036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36994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18890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sz="2800"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6626" name="标题 1"/>
          <p:cNvSpPr>
            <a:spLocks noGrp="1"/>
          </p:cNvSpPr>
          <p:nvPr>
            <p:ph type="title" idx="4294967295"/>
          </p:nvPr>
        </p:nvSpPr>
        <p:spPr>
          <a:xfrm>
            <a:off x="593725" y="349250"/>
            <a:ext cx="10693400" cy="1141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3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algn="l" eaLnBrk="1" hangingPunct="1"/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）学习 </a:t>
            </a:r>
            <a:r>
              <a:rPr lang="en-US" altLang="zh-CN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roll, look for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32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27" name="文本框 1"/>
          <p:cNvSpPr/>
          <p:nvPr/>
        </p:nvSpPr>
        <p:spPr>
          <a:xfrm>
            <a:off x="938213" y="1338263"/>
            <a:ext cx="10004425" cy="5197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活动规则：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老师拿出自制彩蛋，并让其滚动起来，帮助同学们理解以上单词的意思。并一起大声朗读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“roll, roll, roll Easter eggs”.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后老师把彩蛋藏到教室的某个角落，大家一起寻找。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T: Where is the Easter egg? Let's 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look for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 it.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S: I 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find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 it.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ags/tag1.xml><?xml version="1.0" encoding="utf-8"?>
<p:tagLst xmlns:p="http://schemas.openxmlformats.org/presentationml/2006/main">
  <p:tag name="KSO_WM_TEMPLATE_CATEGORY" val="custom"/>
  <p:tag name="KSO_WM_TEMPLATE_INDEX" val="247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58ca9695-d448-4d00-8249-7537962b2f7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2910</Words>
  <Application>WPS 演示</Application>
  <PresentationFormat>自定义</PresentationFormat>
  <Paragraphs>183</Paragraphs>
  <Slides>22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Arial</vt:lpstr>
      <vt:lpstr>宋体</vt:lpstr>
      <vt:lpstr>Wingdings</vt:lpstr>
      <vt:lpstr>黑体</vt:lpstr>
      <vt:lpstr>Calibri</vt:lpstr>
      <vt:lpstr>Calibri</vt:lpstr>
      <vt:lpstr>Times New Roman</vt:lpstr>
      <vt:lpstr>微软雅黑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Activity 1. Presentation</vt:lpstr>
      <vt:lpstr>PowerPoint 演示文稿</vt:lpstr>
      <vt:lpstr>（2）学习 holiday。</vt:lpstr>
      <vt:lpstr>（3）学习短语 play games。</vt:lpstr>
      <vt:lpstr>（4）学习 roll, look for。</vt:lpstr>
      <vt:lpstr>（5）学习 chocolate。</vt:lpstr>
      <vt:lpstr>（6）学习 bunny。</vt:lpstr>
      <vt:lpstr>（7）完成“探究学习”第1题。</vt:lpstr>
      <vt:lpstr>2. Read and write.</vt:lpstr>
      <vt:lpstr>(2) 听录音，跟读课文，理解意思，学习单词和句型。</vt:lpstr>
      <vt:lpstr>（3）完成“探究学习”第2题。</vt:lpstr>
      <vt:lpstr>（4）口头邀请函。</vt:lpstr>
      <vt:lpstr>（5）同学们自愿上台表演，大家共同评出“口语之星”。</vt:lpstr>
      <vt:lpstr>Activity 2. Consolidation</vt:lpstr>
      <vt:lpstr>2. Write an invitation.</vt:lpstr>
      <vt:lpstr>(2) 学生习作：大家共同评价，找出优缺点。</vt:lpstr>
      <vt:lpstr>Activity 3. Summing up</vt:lpstr>
      <vt:lpstr>Homework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2021-02-08T20:21:00Z</cp:lastPrinted>
  <dcterms:created xsi:type="dcterms:W3CDTF">2021-02-08T20:21:00Z</dcterms:created>
  <dcterms:modified xsi:type="dcterms:W3CDTF">2023-02-25T05:58:00Z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6BEC44F68C9A41669B6AB77C94041D26</vt:lpwstr>
  </property>
  <property fmtid="{D5CDD505-2E9C-101B-9397-08002B2CF9AE}" pid="7" name="KSOProductBuildVer">
    <vt:lpwstr>2052-11.1.0.13703</vt:lpwstr>
  </property>
</Properties>
</file>