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7" r:id="rId4"/>
    <p:sldId id="258" r:id="rId5"/>
    <p:sldId id="259" r:id="rId6"/>
    <p:sldId id="265" r:id="rId7"/>
    <p:sldId id="266" r:id="rId8"/>
    <p:sldId id="267" r:id="rId9"/>
    <p:sldId id="275" r:id="rId10"/>
    <p:sldId id="276" r:id="rId11"/>
    <p:sldId id="301" r:id="rId12"/>
    <p:sldId id="277" r:id="rId13"/>
    <p:sldId id="299" r:id="rId14"/>
  </p:sldIdLst>
  <p:sldSz cx="11880850" cy="6840220"/>
  <p:notesSz cx="6858000" cy="9144000"/>
  <p:custDataLst>
    <p:tags r:id="rId1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50" y="-102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49580" indent="0" algn="ctr">
              <a:buNone/>
              <a:defRPr/>
            </a:lvl2pPr>
            <a:lvl3pPr marL="898525" indent="0" algn="ctr">
              <a:buNone/>
              <a:defRPr/>
            </a:lvl3pPr>
            <a:lvl4pPr marL="1348105" indent="0" algn="ctr">
              <a:buNone/>
              <a:defRPr/>
            </a:lvl4pPr>
            <a:lvl5pPr marL="1797050" indent="0" algn="ctr">
              <a:buNone/>
              <a:defRPr/>
            </a:lvl5pPr>
            <a:lvl6pPr marL="2246630" indent="0" algn="ctr">
              <a:buNone/>
              <a:defRPr/>
            </a:lvl6pPr>
            <a:lvl7pPr marL="2695575" indent="0" algn="ctr">
              <a:buNone/>
              <a:defRPr/>
            </a:lvl7pPr>
            <a:lvl8pPr marL="3145155" indent="0" algn="ctr">
              <a:buNone/>
              <a:defRPr/>
            </a:lvl8pPr>
            <a:lvl9pPr marL="35941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9C01BB14-98F1-40EC-A31A-A50BC7C9AF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3725" y="1595438"/>
            <a:ext cx="10693400" cy="4514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65D06874-1FFC-460C-9A76-80A46042CE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97CC6DD1-193F-4297-824B-6D877BA06E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6809" y="1118578"/>
            <a:ext cx="10247233" cy="5163619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28CA380A-BA59-42E1-ABD4-C742BAA43D5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28CA380A-BA59-42E1-ABD4-C742BAA43D5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28CA380A-BA59-42E1-ABD4-C742BAA43D5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09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A320365-260D-4FBC-B802-DACF8EA429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23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29AF84E4-32F4-4D61-878F-4D56C4235F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E89C07E-A3A7-49AD-A02F-D5CD4FCEB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573D575-AE7C-4372-BCFF-1321C07CEF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195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250C3BBA-41EC-4FE6-8029-106B130252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FABF3196-1BCF-4E7B-9D10-88002CDD79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2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DE49708-814C-4F36-9EEC-47BB59207A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26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108CBFA-8ACA-4FF2-8AA1-1C10E71207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cover dir="r"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3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36550" indent="-336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8980" indent="-2794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22680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7162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2120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audio" Target="NUL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5  Whose dog is it?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4294967295"/>
          </p:nvPr>
        </p:nvSpPr>
        <p:spPr>
          <a:xfrm>
            <a:off x="717550" y="117475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学习儿歌。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形物代词能力差，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自己不能来当家，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后面须把名词加。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名物代词能力强，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自己独来又独往，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后面什么也不加。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593725" y="27463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zh-CN" altLang="en-US" sz="5400">
              <a:ea typeface="宋体" panose="02010600030101010101" pitchFamily="2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593725" y="129063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Phrases: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his, theirs, hers, mine, yours, ours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That's my dog.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It's your dog.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The book is here.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>
          <a:xfrm>
            <a:off x="593725" y="384175"/>
            <a:ext cx="10693400" cy="1141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530C1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>
              <a:solidFill>
                <a:srgbClr val="530C1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4294967295"/>
          </p:nvPr>
        </p:nvSpPr>
        <p:spPr>
          <a:xfrm>
            <a:off x="593725" y="160813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>
                <a:ea typeface="宋体" panose="02010600030101010101" pitchFamily="2" charset="-122"/>
              </a:rPr>
              <a:t>听录音并背诵对话。</a:t>
            </a: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>
                <a:ea typeface="宋体" panose="02010600030101010101" pitchFamily="2" charset="-122"/>
              </a:rPr>
              <a:t>完成课堂检测中的相关习题。</a:t>
            </a: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预习下一课，查查生词，译译句子</a:t>
            </a:r>
            <a:r>
              <a:rPr lang="zh-CN" altLang="en-US" sz="3200">
                <a:ea typeface="宋体" panose="02010600030101010101" pitchFamily="2" charset="-122"/>
              </a:rPr>
              <a:t>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2153404" y="-24075"/>
            <a:ext cx="7574041" cy="1256006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8434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99050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1"/>
          <p:cNvSpPr txBox="1"/>
          <p:nvPr/>
        </p:nvSpPr>
        <p:spPr>
          <a:xfrm>
            <a:off x="1765300" y="2320925"/>
            <a:ext cx="6164263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/>
          <p:nvPr/>
        </p:nvSpPr>
        <p:spPr>
          <a:xfrm>
            <a:off x="536575" y="968375"/>
            <a:ext cx="76628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Sing a chant.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文本框 3"/>
          <p:cNvSpPr/>
          <p:nvPr/>
        </p:nvSpPr>
        <p:spPr>
          <a:xfrm>
            <a:off x="536575" y="1651000"/>
            <a:ext cx="10360025" cy="440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it’s my dog.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whose dog is it?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whose dog it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it’s her dog.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whose dog is it?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S: Dog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 it’s his dog.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>
          <a:xfrm>
            <a:off x="593725" y="13811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zh-CN" altLang="en-US" sz="5400" dirty="0">
              <a:ea typeface="宋体" panose="02010600030101010101" pitchFamily="2" charset="-122"/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593725" y="1347788"/>
            <a:ext cx="10693400" cy="510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ea typeface="宋体" panose="02010600030101010101" pitchFamily="2" charset="-122"/>
              </a:rPr>
              <a:t>1. </a:t>
            </a:r>
            <a:r>
              <a:rPr lang="zh-CN" altLang="en-US" sz="3600" b="1" dirty="0">
                <a:ea typeface="宋体" panose="02010600030101010101" pitchFamily="2" charset="-122"/>
              </a:rPr>
              <a:t>送礼物。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活动规则：以送礼物的方式，礼物上已经事先写好了同学们的名字。学习新内容。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T: S1, come here, whose notebook is it?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S: It’s my notebook.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T: Yes, it’s your present. It’s yours.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>
          <a:xfrm>
            <a:off x="684213" y="395288"/>
            <a:ext cx="10691812" cy="1141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Let’s do the exercises. 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>
          <a:xfrm>
            <a:off x="684213" y="1352550"/>
            <a:ext cx="10691812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听录音，完成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选出你听到的词组。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① □his dog      □her dog       □my dog    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② □their dog    □our dog      □ Zoom’s dog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3" name="unit5--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093075" y="1682750"/>
            <a:ext cx="560388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12" fill="hold"/>
                                        <p:tgtEl>
                                          <p:spTgt spid="20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4294967295"/>
          </p:nvPr>
        </p:nvSpPr>
        <p:spPr>
          <a:xfrm>
            <a:off x="593725" y="129063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(2) Touching game: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看谁反应快。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游戏规则：单词卡已贴在黑板上，同学们说出词或词组的同时，比一比看谁能第一个摸对单词卡。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593725" y="45561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Play a game. (Whose dog is missing?)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0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082675" y="1595438"/>
            <a:ext cx="1828800" cy="225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2"/>
          <p:cNvSpPr/>
          <p:nvPr/>
        </p:nvSpPr>
        <p:spPr>
          <a:xfrm>
            <a:off x="1296988" y="3068638"/>
            <a:ext cx="15208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Li Ming's dog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57663" y="2603500"/>
            <a:ext cx="3057525" cy="1957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文本框 4"/>
          <p:cNvSpPr/>
          <p:nvPr/>
        </p:nvSpPr>
        <p:spPr>
          <a:xfrm>
            <a:off x="4606925" y="3968750"/>
            <a:ext cx="2906713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Robin's dog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4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88300" y="1773238"/>
            <a:ext cx="3298825" cy="1901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5" name="文本框 6"/>
          <p:cNvSpPr/>
          <p:nvPr/>
        </p:nvSpPr>
        <p:spPr>
          <a:xfrm>
            <a:off x="8316913" y="3160713"/>
            <a:ext cx="2817812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Mike's dog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2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9" dur="20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  <p:bldP spid="22533" grpId="1"/>
      <p:bldP spid="225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593725" y="64293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 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593725" y="1782763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写出相应的名词性物主代词。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his dog= ____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her dog= ____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my dog= ____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your dog= ____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TextBox 3"/>
          <p:cNvSpPr/>
          <p:nvPr/>
        </p:nvSpPr>
        <p:spPr>
          <a:xfrm>
            <a:off x="2693988" y="2670175"/>
            <a:ext cx="914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his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TextBox 4"/>
          <p:cNvSpPr/>
          <p:nvPr/>
        </p:nvSpPr>
        <p:spPr>
          <a:xfrm>
            <a:off x="2846388" y="3444875"/>
            <a:ext cx="914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hers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TextBox 5"/>
          <p:cNvSpPr/>
          <p:nvPr/>
        </p:nvSpPr>
        <p:spPr>
          <a:xfrm>
            <a:off x="2730500" y="4181475"/>
            <a:ext cx="10985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mine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TextBox 6"/>
          <p:cNvSpPr/>
          <p:nvPr/>
        </p:nvSpPr>
        <p:spPr>
          <a:xfrm>
            <a:off x="2846388" y="4870450"/>
            <a:ext cx="10969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yours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>
          <a:xfrm>
            <a:off x="593725" y="349250"/>
            <a:ext cx="10693400" cy="1141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zh-CN" altLang="en-US" sz="5400">
              <a:ea typeface="宋体" panose="02010600030101010101" pitchFamily="2" charset="-122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593725" y="1601788"/>
            <a:ext cx="10693400" cy="451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做游戏：看谁猜得对。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游戏规则：现在由一两位同学主持，提问讲台上的东西是谁的，台下的同学竞猜，猜对有奖。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4294967295"/>
          </p:nvPr>
        </p:nvSpPr>
        <p:spPr>
          <a:xfrm>
            <a:off x="717550" y="116205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大家一起来讨论。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活动规则：同学们一起讨论名词性物主代词和形容词性物主代词的区别。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560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78263" y="3257550"/>
            <a:ext cx="2859087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acc8569-c02a-45a7-86a7-ed8f3a076d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自定义</PresentationFormat>
  <Paragraphs>90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黑体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Activity 1. Presentation</vt:lpstr>
      <vt:lpstr>2. Let’s do the exercises. </vt:lpstr>
      <vt:lpstr>PowerPoint 演示文稿</vt:lpstr>
      <vt:lpstr>(3) Play a game. (Whose dog is missing?)</vt:lpstr>
      <vt:lpstr>(4) 完成“探究学习”第2题。</vt:lpstr>
      <vt:lpstr>Activity 2. Consolidation</vt:lpstr>
      <vt:lpstr>PowerPoint 演示文稿</vt:lpstr>
      <vt:lpstr>PowerPoint 演示文稿</vt:lpstr>
      <vt:lpstr>Activity 3.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2021-02-09T07:13:00Z</cp:lastPrinted>
  <dcterms:created xsi:type="dcterms:W3CDTF">2021-02-09T07:13:00Z</dcterms:created>
  <dcterms:modified xsi:type="dcterms:W3CDTF">2023-02-25T06:06:25Z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B914069C494A4C9B82BE5EDE84EBD556</vt:lpwstr>
  </property>
  <property fmtid="{D5CDD505-2E9C-101B-9397-08002B2CF9AE}" pid="7" name="KSOProductBuildVer">
    <vt:lpwstr>2052-11.1.0.13703</vt:lpwstr>
  </property>
</Properties>
</file>