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9" r:id="rId4"/>
    <p:sldId id="305" r:id="rId6"/>
    <p:sldId id="262" r:id="rId7"/>
    <p:sldId id="319" r:id="rId8"/>
    <p:sldId id="320" r:id="rId9"/>
    <p:sldId id="263" r:id="rId10"/>
    <p:sldId id="321" r:id="rId11"/>
    <p:sldId id="322" r:id="rId12"/>
    <p:sldId id="279" r:id="rId13"/>
    <p:sldId id="298" r:id="rId14"/>
    <p:sldId id="299" r:id="rId15"/>
    <p:sldId id="269" r:id="rId16"/>
    <p:sldId id="294" r:id="rId17"/>
  </p:sldIdLst>
  <p:sldSz cx="11880850" cy="6840220"/>
  <p:notesSz cx="6858000" cy="9144000"/>
  <p:custDataLst>
    <p:tags r:id="rId21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1pPr>
    <a:lvl2pPr marL="448945" indent="825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2pPr>
    <a:lvl3pPr marL="898525" indent="1587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3pPr>
    <a:lvl4pPr marL="1348105" indent="2349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4pPr>
    <a:lvl5pPr marL="1797050" indent="3175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450" y="-102"/>
      </p:cViewPr>
      <p:guideLst>
        <p:guide orient="horz" pos="2154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en-US"/>
            </a:defPPr>
            <a:lvl1pPr marL="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273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0546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819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1092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6365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1638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6911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2184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fontAlgn="base"/>
            <a:endParaRPr lang="zh-CN" altLang="en-US" sz="1200"/>
          </a:p>
        </p:txBody>
      </p:sp>
      <p:sp>
        <p:nvSpPr>
          <p:cNvPr id="38915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+mn-lt"/>
                <a:ea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 defTabSz="914400" fontAlgn="base"/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38917" name="备注占位符 4"/>
          <p:cNvSpPr>
            <a:spLocks noGrp="1" noChangeArrowheads="1"/>
          </p:cNvSpPr>
          <p:nvPr>
            <p:ph type="body" sz="quarter" idx="2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numCol="1" anchor="t" anchorCtr="0" compatLnSpc="1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48945" lvl="1" indent="0" defTabSz="914400"/>
            <a:r>
              <a:t>第二级</a:t>
            </a:r>
          </a:p>
          <a:p>
            <a:pPr marL="898525" lvl="2" indent="0" defTabSz="914400"/>
            <a:r>
              <a:t>第三级</a:t>
            </a:r>
          </a:p>
          <a:p>
            <a:pPr marL="1348105" lvl="3" indent="0" defTabSz="914400"/>
            <a:r>
              <a:t>第四级</a:t>
            </a:r>
          </a:p>
          <a:p>
            <a:pPr marL="1797050" lvl="4" indent="0" defTabSz="914400"/>
            <a:r>
              <a:t>第五级</a:t>
            </a:r>
          </a:p>
        </p:txBody>
      </p:sp>
      <p:sp>
        <p:nvSpPr>
          <p:cNvPr id="38918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 fontAlgn="base"/>
            <a:endParaRPr lang="zh-CN" altLang="en-US" sz="1200"/>
          </a:p>
        </p:txBody>
      </p:sp>
      <p:sp>
        <p:nvSpPr>
          <p:cNvPr id="38919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A42895B1-0409-4D4B-B21E-13D12B1F2F5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41986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44034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54274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410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410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8A8002A4-218D-4E96-A700-D3579B5BC08E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615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615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4C75E485-EC77-40AE-8185-B7A076CE787F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816809" y="1241434"/>
            <a:ext cx="4950354" cy="4919804"/>
          </a:xfr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099932" y="1241434"/>
            <a:ext cx="4964110" cy="4919804"/>
          </a:xfr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17563" y="166688"/>
            <a:ext cx="10245725" cy="835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171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717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717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BCCE07AC-1A87-40CF-884A-252B4616A12D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4197"/>
            <a:ext cx="10247233" cy="1322188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8357" y="1676882"/>
            <a:ext cx="5026156" cy="8218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337185" indent="0">
              <a:buNone/>
              <a:defRPr sz="1500" b="1"/>
            </a:lvl2pPr>
            <a:lvl3pPr marL="673735" indent="0">
              <a:buNone/>
              <a:defRPr sz="1300" b="1"/>
            </a:lvl3pPr>
            <a:lvl4pPr marL="1010920" indent="0">
              <a:buNone/>
              <a:defRPr sz="1200" b="1"/>
            </a:lvl4pPr>
            <a:lvl5pPr marL="1348105" indent="0">
              <a:buNone/>
              <a:defRPr sz="1200" b="1"/>
            </a:lvl5pPr>
            <a:lvl6pPr marL="1684655" indent="0">
              <a:buNone/>
              <a:defRPr sz="1200" b="1"/>
            </a:lvl6pPr>
            <a:lvl7pPr marL="2021840" indent="0">
              <a:buNone/>
              <a:defRPr sz="1200" b="1"/>
            </a:lvl7pPr>
            <a:lvl8pPr marL="2359025" indent="0">
              <a:buNone/>
              <a:defRPr sz="1200" b="1"/>
            </a:lvl8pPr>
            <a:lvl9pPr marL="269557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18357" y="2498697"/>
            <a:ext cx="5026156" cy="3675206"/>
          </a:xfrm>
        </p:spPr>
        <p:txBody>
          <a:bodyPr/>
          <a:lstStyle>
            <a:lvl1pPr marL="337185" indent="-337185">
              <a:buFont typeface="Arial" panose="020B0604020202020204" pitchFamily="34" charset="0"/>
              <a:buChar char="•"/>
              <a:defRPr/>
            </a:lvl1pPr>
            <a:lvl2pPr marL="673735" indent="-337185">
              <a:buClrTx/>
              <a:buFont typeface="Arial" panose="020B0604020202020204" pitchFamily="34" charset="0"/>
              <a:buChar char="•"/>
              <a:defRPr sz="2000"/>
            </a:lvl2pPr>
            <a:lvl3pPr marL="955040" indent="-280670">
              <a:buFont typeface="Arial" panose="020B0604020202020204" pitchFamily="34" charset="0"/>
              <a:buChar char="•"/>
              <a:defRPr/>
            </a:lvl3pPr>
            <a:lvl4pPr marL="1291590" indent="-280670">
              <a:buFont typeface="Arial" panose="020B0604020202020204" pitchFamily="34" charset="0"/>
              <a:buChar char="•"/>
              <a:defRPr/>
            </a:lvl4pPr>
            <a:lvl5pPr marL="1628775" indent="-280670">
              <a:buFont typeface="Arial" panose="020B0604020202020204" pitchFamily="34" charset="0"/>
              <a:buChar char="•"/>
              <a:defRPr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14680" y="1676882"/>
            <a:ext cx="5050909" cy="8218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337185" indent="0">
              <a:buNone/>
              <a:defRPr sz="1500" b="1"/>
            </a:lvl2pPr>
            <a:lvl3pPr marL="673735" indent="0">
              <a:buNone/>
              <a:defRPr sz="1300" b="1"/>
            </a:lvl3pPr>
            <a:lvl4pPr marL="1010920" indent="0">
              <a:buNone/>
              <a:defRPr sz="1200" b="1"/>
            </a:lvl4pPr>
            <a:lvl5pPr marL="1348105" indent="0">
              <a:buNone/>
              <a:defRPr sz="1200" b="1"/>
            </a:lvl5pPr>
            <a:lvl6pPr marL="1684655" indent="0">
              <a:buNone/>
              <a:defRPr sz="1200" b="1"/>
            </a:lvl6pPr>
            <a:lvl7pPr marL="2021840" indent="0">
              <a:buNone/>
              <a:defRPr sz="1200" b="1"/>
            </a:lvl7pPr>
            <a:lvl8pPr marL="2359025" indent="0">
              <a:buNone/>
              <a:defRPr sz="1200" b="1"/>
            </a:lvl8pPr>
            <a:lvl9pPr marL="269557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14680" y="2498697"/>
            <a:ext cx="5050909" cy="3675206"/>
          </a:xfrm>
        </p:spPr>
        <p:txBody>
          <a:bodyPr/>
          <a:lstStyle>
            <a:lvl1pPr marL="337185" indent="-337185">
              <a:buFont typeface="Arial" panose="020B0604020202020204" pitchFamily="34" charset="0"/>
              <a:buChar char="•"/>
              <a:defRPr/>
            </a:lvl1pPr>
            <a:lvl2pPr marL="673735" indent="-337185">
              <a:buClrTx/>
              <a:buFont typeface="Arial" panose="020B0604020202020204" pitchFamily="34" charset="0"/>
              <a:buChar char="•"/>
              <a:defRPr sz="2000"/>
            </a:lvl2pPr>
            <a:lvl3pPr marL="955040" indent="-280670">
              <a:buFont typeface="Arial" panose="020B0604020202020204" pitchFamily="34" charset="0"/>
              <a:buChar char="•"/>
              <a:defRPr/>
            </a:lvl3pPr>
            <a:lvl4pPr marL="1291590" indent="-280670">
              <a:buFont typeface="Arial" panose="020B0604020202020204" pitchFamily="34" charset="0"/>
              <a:buChar char="•"/>
              <a:defRPr/>
            </a:lvl4pPr>
            <a:lvl5pPr marL="1628775" indent="-280670">
              <a:buFont typeface="Arial" panose="020B0604020202020204" pitchFamily="34" charset="0"/>
              <a:buChar char="•"/>
              <a:defRPr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195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819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819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9CFB4466-911C-4188-BE9F-C21A23B9634A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3037777" y="2743397"/>
            <a:ext cx="5805297" cy="778213"/>
          </a:xfrm>
        </p:spPr>
        <p:txBody>
          <a:bodyPr lIns="0" tIns="0" rIns="0" bIns="70754">
            <a:noAutofit/>
          </a:bodyPr>
          <a:lstStyle>
            <a:lvl1pPr>
              <a:defRPr sz="2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9219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922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922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8951E815-02D2-47F9-9568-7A7A9E787C7F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1024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1024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8EF1DC67-A318-48DE-A4A3-B9E84C1A2A74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267" name="直接连接符 6"/>
          <p:cNvCxnSpPr/>
          <p:nvPr/>
        </p:nvCxnSpPr>
        <p:spPr>
          <a:xfrm>
            <a:off x="817563" y="950913"/>
            <a:ext cx="10245725" cy="0"/>
          </a:xfrm>
          <a:prstGeom prst="line">
            <a:avLst/>
          </a:prstGeom>
          <a:ln>
            <a:solidFill>
              <a:srgbClr val="311A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68" name="直接连接符 7"/>
          <p:cNvCxnSpPr/>
          <p:nvPr/>
        </p:nvCxnSpPr>
        <p:spPr>
          <a:xfrm>
            <a:off x="817563" y="2271713"/>
            <a:ext cx="10245725" cy="0"/>
          </a:xfrm>
          <a:prstGeom prst="line">
            <a:avLst/>
          </a:prstGeom>
          <a:ln>
            <a:solidFill>
              <a:srgbClr val="311A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818563" y="2426601"/>
            <a:ext cx="10245479" cy="3720474"/>
          </a:xfrm>
        </p:spPr>
        <p:txBody>
          <a:bodyPr vert="horz" lIns="89858" tIns="44929" rIns="89858" bIns="44929" rtlCol="0" anchor="ctr" anchorCtr="0">
            <a:normAutofit/>
          </a:bodyPr>
          <a:lstStyle>
            <a:lvl1pPr marL="0" indent="0">
              <a:buNone/>
              <a:defRPr sz="1800"/>
            </a:lvl1pPr>
            <a:lvl2pPr marL="252730" indent="0">
              <a:buNone/>
              <a:defRPr sz="1500"/>
            </a:lvl2pPr>
            <a:lvl3pPr marL="505460" indent="0">
              <a:buNone/>
              <a:defRPr sz="1300"/>
            </a:lvl3pPr>
            <a:lvl4pPr marL="758190" indent="0">
              <a:buNone/>
              <a:defRPr sz="1100"/>
            </a:lvl4pPr>
            <a:lvl5pPr marL="1010920" indent="0">
              <a:buNone/>
              <a:defRPr sz="1100"/>
            </a:lvl5pPr>
            <a:lvl6pPr marL="1263650" indent="0">
              <a:buNone/>
              <a:defRPr sz="1100"/>
            </a:lvl6pPr>
            <a:lvl7pPr marL="1516380" indent="0">
              <a:buNone/>
              <a:defRPr sz="1100"/>
            </a:lvl7pPr>
            <a:lvl8pPr marL="1769110" indent="0">
              <a:buNone/>
              <a:defRPr sz="1100"/>
            </a:lvl8pPr>
            <a:lvl9pPr marL="2021840" indent="0">
              <a:buNone/>
              <a:defRPr sz="1100"/>
            </a:lvl9pPr>
          </a:lstStyle>
          <a:p>
            <a:pPr marL="0" marR="0" lvl="0" indent="0" algn="just" defTabSz="504825" rtl="0" eaLnBrk="0" fontAlgn="base" latinLnBrk="0" hangingPunct="0">
              <a:lnSpc>
                <a:spcPct val="110000"/>
              </a:lnSpc>
              <a:spcBef>
                <a:spcPts val="89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ebdings" panose="05030102010509060703" pitchFamily="18" charset="2"/>
              <a:buNone/>
              <a:defRPr/>
            </a:pPr>
            <a:r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16224" y="1037751"/>
            <a:ext cx="10248403" cy="1167021"/>
          </a:xfrm>
        </p:spPr>
        <p:txBody>
          <a:bodyPr anchor="ctr" anchorCtr="0"/>
          <a:lstStyle>
            <a:lvl1pPr marL="0" indent="0">
              <a:buNone/>
              <a:defRPr sz="1800"/>
            </a:lvl1pPr>
            <a:lvl2pPr marL="252730" indent="0">
              <a:buNone/>
              <a:defRPr sz="800"/>
            </a:lvl2pPr>
            <a:lvl3pPr marL="505460" indent="0">
              <a:buNone/>
              <a:defRPr sz="700"/>
            </a:lvl3pPr>
            <a:lvl4pPr marL="758190" indent="0">
              <a:buNone/>
              <a:defRPr sz="600"/>
            </a:lvl4pPr>
            <a:lvl5pPr marL="1010920" indent="0">
              <a:buNone/>
              <a:defRPr sz="600"/>
            </a:lvl5pPr>
            <a:lvl6pPr marL="1263650" indent="0">
              <a:buNone/>
              <a:defRPr sz="600"/>
            </a:lvl6pPr>
            <a:lvl7pPr marL="1516380" indent="0">
              <a:buNone/>
              <a:defRPr sz="600"/>
            </a:lvl7pPr>
            <a:lvl8pPr marL="1769110" indent="0">
              <a:buNone/>
              <a:defRPr sz="600"/>
            </a:lvl8pPr>
            <a:lvl9pPr marL="2021840" indent="0">
              <a:buNone/>
              <a:defRPr sz="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816809" y="165633"/>
            <a:ext cx="10247236" cy="71788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1269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11270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11271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345D41A5-2E1E-4CCE-ACAF-CB98BC9724E2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9910872" y="364195"/>
            <a:ext cx="1152332" cy="583029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816809" y="364196"/>
            <a:ext cx="8869385" cy="5830292"/>
          </a:xfrm>
        </p:spPr>
        <p:txBody>
          <a:bodyPr vert="eaVert"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2291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1229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1229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3A46EF09-6475-4CE8-A5C7-7BA69E3AC760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16808" y="264438"/>
            <a:ext cx="10247234" cy="5980720"/>
          </a:xfrm>
        </p:spPr>
        <p:txBody>
          <a:bodyPr/>
          <a:lstStyle>
            <a:lvl1pPr>
              <a:defRPr sz="2400"/>
            </a:lvl1pPr>
            <a:lvl2pPr marL="252730" indent="-252730">
              <a:spcAft>
                <a:spcPct val="0"/>
              </a:spcAft>
              <a:buClrTx/>
              <a:buFont typeface="Arial" panose="020B0604020202020204" pitchFamily="34" charset="0"/>
              <a:buChar char="•"/>
              <a:defRPr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3315" name="日期占位符 3"/>
          <p:cNvSpPr>
            <a:spLocks noGrp="1"/>
          </p:cNvSpPr>
          <p:nvPr>
            <p:ph type="dt" sz="half" idx="14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13316" name="页脚占位符 4"/>
          <p:cNvSpPr>
            <a:spLocks noGrp="1"/>
          </p:cNvSpPr>
          <p:nvPr>
            <p:ph type="ftr" sz="quarter" idx="15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13317" name="灯片编号占位符 5"/>
          <p:cNvSpPr>
            <a:spLocks noGrp="1"/>
          </p:cNvSpPr>
          <p:nvPr>
            <p:ph type="sldNum" sz="quarter" idx="16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B10E9432-3CAA-4F2A-85D5-08B4875278B1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jpeg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图片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0" y="0"/>
            <a:ext cx="0" cy="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/>
  <p:txStyles>
    <p:titleStyle>
      <a:lvl1pPr marL="0" indent="0" algn="l" defTabSz="504825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2800" b="1" kern="1200">
          <a:solidFill>
            <a:srgbClr val="218F8C"/>
          </a:solidFill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266700" indent="-266700" algn="just" defTabSz="504825" rtl="0" eaLnBrk="0" fontAlgn="base" hangingPunct="0">
        <a:lnSpc>
          <a:spcPct val="110000"/>
        </a:lnSpc>
        <a:spcBef>
          <a:spcPts val="890"/>
        </a:spcBef>
        <a:spcAft>
          <a:spcPct val="0"/>
        </a:spcAft>
        <a:buClr>
          <a:schemeClr val="accent1"/>
        </a:buClr>
        <a:buSzPct val="80000"/>
        <a:buFont typeface="Webdings" panose="05030102010509060703" pitchFamily="18" charset="2"/>
        <a:buChar char="Ù"/>
        <a:defRPr lang="zh-CN" altLang="en-US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266700" indent="-266700" algn="just" defTabSz="504825" rtl="0" eaLnBrk="0" fontAlgn="base" hangingPunct="0">
        <a:lnSpc>
          <a:spcPct val="120000"/>
        </a:lnSpc>
        <a:spcBef>
          <a:spcPct val="0"/>
        </a:spcBef>
        <a:spcAft>
          <a:spcPts val="890"/>
        </a:spcAft>
        <a:buClr>
          <a:srgbClr val="5CD3FF"/>
        </a:buClr>
        <a:buSzPct val="80000"/>
        <a:buFont typeface="幼圆" pitchFamily="49" charset="-122"/>
        <a:buChar char="Ù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630555" indent="-125730" algn="l" defTabSz="504825" rtl="0" eaLnBrk="0" fontAlgn="base" hangingPunct="0">
        <a:lnSpc>
          <a:spcPct val="90000"/>
        </a:lnSpc>
        <a:spcBef>
          <a:spcPts val="275"/>
        </a:spcBef>
        <a:spcAft>
          <a:spcPts val="890"/>
        </a:spcAft>
        <a:buClrTx/>
        <a:buSzPct val="8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884555" indent="-125730" algn="l" defTabSz="504825" rtl="0" eaLnBrk="0" fontAlgn="base" hangingPunct="0">
        <a:lnSpc>
          <a:spcPct val="90000"/>
        </a:lnSpc>
        <a:spcBef>
          <a:spcPts val="275"/>
        </a:spcBef>
        <a:spcAft>
          <a:spcPts val="890"/>
        </a:spcAft>
        <a:buClrTx/>
        <a:buSzPct val="8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36650" indent="-125730" algn="l" defTabSz="504825" rtl="0" eaLnBrk="0" fontAlgn="base" hangingPunct="0">
        <a:lnSpc>
          <a:spcPct val="90000"/>
        </a:lnSpc>
        <a:spcBef>
          <a:spcPts val="275"/>
        </a:spcBef>
        <a:spcAft>
          <a:spcPts val="890"/>
        </a:spcAft>
        <a:buClrTx/>
        <a:buSzPct val="8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390015" indent="-126365" algn="l" defTabSz="504825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642745" indent="-126365" algn="l" defTabSz="504825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95475" indent="-126365" algn="l" defTabSz="504825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48205" indent="-126365" algn="l" defTabSz="504825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5048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2730" indent="0" algn="l" defTabSz="5048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05460" indent="0" algn="l" defTabSz="5048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58190" indent="0" algn="l" defTabSz="5048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10920" indent="0" algn="l" defTabSz="5048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63650" algn="l" defTabSz="50482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16380" algn="l" defTabSz="50482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9110" algn="l" defTabSz="50482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21840" algn="l" defTabSz="50482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audio" Target="NULL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4"/>
          <p:cNvSpPr/>
          <p:nvPr/>
        </p:nvSpPr>
        <p:spPr>
          <a:xfrm>
            <a:off x="0" y="1824038"/>
            <a:ext cx="11880850" cy="2084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5  Whose dog is it?</a:t>
            </a:r>
            <a:endParaRPr lang="en-US" altLang="zh-CN" sz="60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6"/>
          <p:cNvSpPr/>
          <p:nvPr/>
        </p:nvSpPr>
        <p:spPr>
          <a:xfrm>
            <a:off x="1062038" y="869950"/>
            <a:ext cx="595312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5.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完成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探究学习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第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1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题。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51202" name="文本框 8"/>
          <p:cNvSpPr/>
          <p:nvPr/>
        </p:nvSpPr>
        <p:spPr>
          <a:xfrm>
            <a:off x="1062038" y="1843088"/>
            <a:ext cx="10474325" cy="3038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选出你听到的短语。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sleeping  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drinking      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eating    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climbing  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jumping      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playing</a:t>
            </a:r>
            <a:endParaRPr lang="en-US" altLang="en-US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③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running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    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listening     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reading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pic>
        <p:nvPicPr>
          <p:cNvPr id="51203" name="unit5--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7061200" y="1046163"/>
            <a:ext cx="500063" cy="5000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42" fill="hold"/>
                                        <p:tgtEl>
                                          <p:spTgt spid="512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0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0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文本框 1"/>
          <p:cNvSpPr/>
          <p:nvPr/>
        </p:nvSpPr>
        <p:spPr>
          <a:xfrm>
            <a:off x="0" y="560388"/>
            <a:ext cx="1188085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eaLnBrk="0" hangingPunct="0"/>
            <a:r>
              <a:rPr lang="en-US" altLang="zh-CN" sz="4800" b="1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2. Consolidation</a:t>
            </a:r>
            <a:endParaRPr lang="en-US" altLang="zh-CN" sz="4800" b="1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52226" name="文本框 5"/>
          <p:cNvSpPr/>
          <p:nvPr/>
        </p:nvSpPr>
        <p:spPr>
          <a:xfrm>
            <a:off x="952500" y="1420813"/>
            <a:ext cx="9034463" cy="3136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Chain game.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完成教材第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52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页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Let’s play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部分。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222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0788" y="3564285"/>
            <a:ext cx="3941762" cy="2835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框 5"/>
          <p:cNvSpPr/>
          <p:nvPr/>
        </p:nvSpPr>
        <p:spPr>
          <a:xfrm>
            <a:off x="744538" y="1241425"/>
            <a:ext cx="10569575" cy="5014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活动规则：同学们以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pair work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的形式两人一组，根据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Let’s play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的句子创编一个新对话。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Eg. 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   S1: What is Mike doing?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   S2: Mike is reading.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   S1: Where is he?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   S2: He’s at school.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   S1: Oh, Mike is reading at school.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50" name="文本框 1"/>
          <p:cNvSpPr/>
          <p:nvPr/>
        </p:nvSpPr>
        <p:spPr>
          <a:xfrm>
            <a:off x="744538" y="420688"/>
            <a:ext cx="437991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2. Make  a dialogue.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2"/>
          <p:cNvSpPr/>
          <p:nvPr/>
        </p:nvSpPr>
        <p:spPr>
          <a:xfrm>
            <a:off x="0" y="454025"/>
            <a:ext cx="11880850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eaLnBrk="0" hangingPunct="0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3. Summing up</a:t>
            </a:r>
            <a:endParaRPr lang="en-US" altLang="zh-CN" sz="4800" b="1" dirty="0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55298" name="文本框 4"/>
          <p:cNvSpPr/>
          <p:nvPr/>
        </p:nvSpPr>
        <p:spPr>
          <a:xfrm>
            <a:off x="701675" y="1444625"/>
            <a:ext cx="10934700" cy="451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1. Words and phrases: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cook, swim, play basketball, </a:t>
            </a:r>
            <a:r>
              <a:rPr lang="en-US" altLang="zh-CN" sz="3200" dirty="0" err="1">
                <a:latin typeface="Times New Roman" panose="02020603050405020304" pitchFamily="18" charset="0"/>
              </a:rPr>
              <a:t>ping-pong</a:t>
            </a:r>
            <a:r>
              <a:rPr lang="en-US" altLang="zh-CN" sz="3200" dirty="0">
                <a:latin typeface="Times New Roman" panose="02020603050405020304" pitchFamily="18" charset="0"/>
              </a:rPr>
              <a:t>, play </a:t>
            </a:r>
            <a:r>
              <a:rPr lang="en-US" altLang="zh-CN" sz="3200" dirty="0" err="1">
                <a:latin typeface="Times New Roman" panose="02020603050405020304" pitchFamily="18" charset="0"/>
              </a:rPr>
              <a:t>ping-pong</a:t>
            </a:r>
            <a:r>
              <a:rPr lang="en-US" altLang="zh-CN" sz="3200" dirty="0">
                <a:latin typeface="Times New Roman" panose="02020603050405020304" pitchFamily="18" charset="0"/>
              </a:rPr>
              <a:t>, speak English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2. Sentences: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What are these rabbits doing?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They are playing with each other. 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标题 1"/>
          <p:cNvSpPr>
            <a:spLocks noGrp="1"/>
          </p:cNvSpPr>
          <p:nvPr>
            <p:ph type="title"/>
          </p:nvPr>
        </p:nvSpPr>
        <p:spPr bwMode="auto">
          <a:xfrm>
            <a:off x="594043" y="488971"/>
            <a:ext cx="10692765" cy="775894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800" b="1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黑体" panose="02010609060101010101" pitchFamily="49" charset="-122"/>
                <a:sym typeface="黑体" panose="02010609060101010101" pitchFamily="49" charset="-122"/>
              </a:rPr>
              <a:t>Homework</a:t>
            </a:r>
            <a:endParaRPr kumimoji="0" lang="zh-CN" altLang="en-US" sz="36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6322" name="文本框 3"/>
          <p:cNvSpPr/>
          <p:nvPr/>
        </p:nvSpPr>
        <p:spPr>
          <a:xfrm>
            <a:off x="593725" y="1916113"/>
            <a:ext cx="11283950" cy="2300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听录音并朗读短语。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完成课堂检测中的相关习题。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预习下一课，查查生词，译译句子。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6323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268200" y="113411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 bwMode="auto">
          <a:xfrm>
            <a:off x="0" y="120342"/>
            <a:ext cx="11880850" cy="1220777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</a:t>
            </a:r>
            <a:r>
              <a:rPr kumimoji="0" lang="en-US" altLang="zh-CN" sz="4800" b="1" i="0" u="none" strike="noStrike" kern="1200" cap="none" spc="0" normalizeH="0" baseline="0" noProof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up</a:t>
            </a:r>
            <a:endParaRPr kumimoji="0" lang="zh-CN" altLang="en-US" sz="36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962" name="文本框 2"/>
          <p:cNvSpPr/>
          <p:nvPr/>
        </p:nvSpPr>
        <p:spPr>
          <a:xfrm>
            <a:off x="862013" y="1363663"/>
            <a:ext cx="1053941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</a:rPr>
              <a:t>1. Play a game. (Simon says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我说你做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en-US" altLang="zh-CN" sz="3600" b="1" dirty="0">
                <a:latin typeface="Times New Roman" panose="02020603050405020304" pitchFamily="18" charset="0"/>
              </a:rPr>
              <a:t>)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963" name="文本框 2"/>
          <p:cNvSpPr/>
          <p:nvPr/>
        </p:nvSpPr>
        <p:spPr>
          <a:xfrm>
            <a:off x="862013" y="2286000"/>
            <a:ext cx="10617200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活动规则：听口令，同学们一起做动作。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0964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2275" y="2900363"/>
            <a:ext cx="2746375" cy="24638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2"/>
          <p:cNvSpPr/>
          <p:nvPr/>
        </p:nvSpPr>
        <p:spPr>
          <a:xfrm>
            <a:off x="439738" y="1204913"/>
            <a:ext cx="11299825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两名同学上台听口令、听动作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PK,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其他同学看幻灯片上出现的单词或词组下口令。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0" name="文本框 2"/>
          <p:cNvSpPr/>
          <p:nvPr/>
        </p:nvSpPr>
        <p:spPr>
          <a:xfrm>
            <a:off x="714375" y="5253038"/>
            <a:ext cx="11025188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Simon says: “climb”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3011" name="文本框 4"/>
          <p:cNvSpPr/>
          <p:nvPr/>
        </p:nvSpPr>
        <p:spPr>
          <a:xfrm>
            <a:off x="512763" y="2582863"/>
            <a:ext cx="11226800" cy="246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游戏规则：充当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Simon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”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的同学以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Simon says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开头来宣布命令，台上的同学则做出相应动作；如果充当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Simon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”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的同学没有说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Simon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says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而直接宣布命令，则其他同学不许做动作，如果有动作则做动作的人被淘汰出游戏。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2" name="标题 1"/>
          <p:cNvSpPr>
            <a:spLocks noGrp="1"/>
          </p:cNvSpPr>
          <p:nvPr>
            <p:ph type="title"/>
          </p:nvPr>
        </p:nvSpPr>
        <p:spPr bwMode="auto">
          <a:xfrm>
            <a:off x="0" y="120342"/>
            <a:ext cx="11880850" cy="1220777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</a:t>
            </a:r>
            <a:r>
              <a:rPr kumimoji="0" lang="en-US" altLang="zh-CN" sz="4800" b="1" i="0" u="none" strike="noStrike" kern="1200" cap="none" spc="0" normalizeH="0" baseline="0" noProof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up</a:t>
            </a:r>
            <a:endParaRPr kumimoji="0" lang="zh-CN" altLang="en-US" sz="36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1"/>
          <p:cNvSpPr>
            <a:spLocks noGrp="1"/>
          </p:cNvSpPr>
          <p:nvPr>
            <p:ph type="title"/>
          </p:nvPr>
        </p:nvSpPr>
        <p:spPr>
          <a:xfrm>
            <a:off x="0" y="434975"/>
            <a:ext cx="11880850" cy="776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1. Presentation</a:t>
            </a:r>
            <a:endParaRPr lang="en-US" altLang="zh-CN" sz="4800" dirty="0">
              <a:latin typeface="Times New Roman" panose="02020603050405020304" pitchFamily="18" charset="0"/>
            </a:endParaRPr>
          </a:p>
        </p:txBody>
      </p:sp>
      <p:sp>
        <p:nvSpPr>
          <p:cNvPr id="45058" name="文本框 2"/>
          <p:cNvSpPr/>
          <p:nvPr/>
        </p:nvSpPr>
        <p:spPr>
          <a:xfrm>
            <a:off x="901700" y="1733550"/>
            <a:ext cx="5524500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sleeping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59" name="文本框 1"/>
          <p:cNvSpPr/>
          <p:nvPr/>
        </p:nvSpPr>
        <p:spPr>
          <a:xfrm>
            <a:off x="679450" y="2703513"/>
            <a:ext cx="8123238" cy="890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(1)What is he doing?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/>
            <a:endParaRPr lang="en-US" altLang="zh-CN" sz="2000" dirty="0">
              <a:latin typeface="Arial" panose="020B0604020202020204" pitchFamily="34" charset="0"/>
            </a:endParaRPr>
          </a:p>
        </p:txBody>
      </p:sp>
      <p:sp>
        <p:nvSpPr>
          <p:cNvPr id="45060" name="文本框 2"/>
          <p:cNvSpPr/>
          <p:nvPr/>
        </p:nvSpPr>
        <p:spPr>
          <a:xfrm>
            <a:off x="1198563" y="3560763"/>
            <a:ext cx="7604125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He is sleeping.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5061" name="文本框 3"/>
          <p:cNvSpPr/>
          <p:nvPr/>
        </p:nvSpPr>
        <p:spPr>
          <a:xfrm>
            <a:off x="768350" y="4451350"/>
            <a:ext cx="7069138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(2)sheep-sleeping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45062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5900" y="2479675"/>
            <a:ext cx="2551113" cy="24606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2"/>
          <p:cNvSpPr/>
          <p:nvPr/>
        </p:nvSpPr>
        <p:spPr>
          <a:xfrm>
            <a:off x="652463" y="1277938"/>
            <a:ext cx="10385425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同学示范并回答问题。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2" name="文本框 1"/>
          <p:cNvSpPr/>
          <p:nvPr/>
        </p:nvSpPr>
        <p:spPr>
          <a:xfrm>
            <a:off x="976313" y="2517775"/>
            <a:ext cx="8123237" cy="890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What is he/she doing?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/>
            <a:endParaRPr lang="en-US" altLang="zh-CN" sz="2000" dirty="0">
              <a:latin typeface="Arial" panose="020B0604020202020204" pitchFamily="34" charset="0"/>
            </a:endParaRPr>
          </a:p>
        </p:txBody>
      </p:sp>
      <p:sp>
        <p:nvSpPr>
          <p:cNvPr id="46083" name="文本框 4"/>
          <p:cNvSpPr/>
          <p:nvPr/>
        </p:nvSpPr>
        <p:spPr>
          <a:xfrm>
            <a:off x="1065213" y="3481388"/>
            <a:ext cx="6045200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dirty="0" err="1">
                <a:latin typeface="Times New Roman" panose="02020603050405020304" pitchFamily="18" charset="0"/>
              </a:rPr>
              <a:t>He/She</a:t>
            </a:r>
            <a:r>
              <a:rPr lang="en-US" altLang="zh-CN" sz="3200" dirty="0">
                <a:latin typeface="Times New Roman" panose="02020603050405020304" pitchFamily="18" charset="0"/>
              </a:rPr>
              <a:t> is sleeping.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文本框 2"/>
          <p:cNvSpPr/>
          <p:nvPr/>
        </p:nvSpPr>
        <p:spPr>
          <a:xfrm>
            <a:off x="665163" y="1655763"/>
            <a:ext cx="10385425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(4)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全班以组为单位操练句型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6" name="文本框 1"/>
          <p:cNvSpPr/>
          <p:nvPr/>
        </p:nvSpPr>
        <p:spPr>
          <a:xfrm>
            <a:off x="989013" y="2236788"/>
            <a:ext cx="8123237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What is he/she doing?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 err="1">
                <a:latin typeface="Times New Roman" panose="02020603050405020304" pitchFamily="18" charset="0"/>
              </a:rPr>
              <a:t>He/She</a:t>
            </a:r>
            <a:r>
              <a:rPr lang="en-US" altLang="zh-CN" sz="3200" dirty="0">
                <a:latin typeface="Times New Roman" panose="02020603050405020304" pitchFamily="18" charset="0"/>
              </a:rPr>
              <a:t> is sleeping.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"/>
          <p:cNvSpPr>
            <a:spLocks noGrp="1"/>
          </p:cNvSpPr>
          <p:nvPr>
            <p:ph type="title"/>
          </p:nvPr>
        </p:nvSpPr>
        <p:spPr>
          <a:xfrm>
            <a:off x="593725" y="458788"/>
            <a:ext cx="10693400" cy="1316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>
              <a:lnSpc>
                <a:spcPct val="150000"/>
              </a:lnSpc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climbing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813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9475" y="2057400"/>
            <a:ext cx="4102100" cy="314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8131" name="文本框 3"/>
          <p:cNvSpPr/>
          <p:nvPr/>
        </p:nvSpPr>
        <p:spPr>
          <a:xfrm>
            <a:off x="6383338" y="2882900"/>
            <a:ext cx="49037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What are they doing?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48132" name="文本框 4"/>
          <p:cNvSpPr/>
          <p:nvPr/>
        </p:nvSpPr>
        <p:spPr>
          <a:xfrm>
            <a:off x="6542088" y="3625850"/>
            <a:ext cx="4068762" cy="581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They are climbing.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1"/>
          <p:cNvSpPr>
            <a:spLocks noGrp="1"/>
          </p:cNvSpPr>
          <p:nvPr>
            <p:ph type="title"/>
          </p:nvPr>
        </p:nvSpPr>
        <p:spPr>
          <a:xfrm>
            <a:off x="593725" y="458788"/>
            <a:ext cx="10693400" cy="1316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>
              <a:lnSpc>
                <a:spcPct val="150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listening to music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915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3063" y="2244725"/>
            <a:ext cx="3224212" cy="30591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9155" name="文本框 2"/>
          <p:cNvSpPr/>
          <p:nvPr/>
        </p:nvSpPr>
        <p:spPr>
          <a:xfrm>
            <a:off x="6030913" y="2608263"/>
            <a:ext cx="5399087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What is she doing</a:t>
            </a: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zh-CN" altLang="en-US" sz="32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9156" name="文本框 3"/>
          <p:cNvSpPr/>
          <p:nvPr/>
        </p:nvSpPr>
        <p:spPr>
          <a:xfrm>
            <a:off x="6172200" y="3482975"/>
            <a:ext cx="5678488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She is listening to music.</a:t>
            </a:r>
            <a:endParaRPr lang="zh-CN" altLang="en-US" sz="32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标题 1"/>
          <p:cNvSpPr>
            <a:spLocks noGrp="1"/>
          </p:cNvSpPr>
          <p:nvPr>
            <p:ph type="title"/>
          </p:nvPr>
        </p:nvSpPr>
        <p:spPr>
          <a:xfrm>
            <a:off x="593725" y="458788"/>
            <a:ext cx="10693400" cy="1316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>
              <a:lnSpc>
                <a:spcPct val="150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running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017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3888" y="1916113"/>
            <a:ext cx="4419600" cy="3008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0179" name="文本框 2"/>
          <p:cNvSpPr/>
          <p:nvPr/>
        </p:nvSpPr>
        <p:spPr>
          <a:xfrm>
            <a:off x="1220788" y="2517775"/>
            <a:ext cx="5553075" cy="581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What is he doing?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50180" name="文本框 3"/>
          <p:cNvSpPr/>
          <p:nvPr/>
        </p:nvSpPr>
        <p:spPr>
          <a:xfrm>
            <a:off x="1484313" y="3414713"/>
            <a:ext cx="5491162" cy="581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He is running.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eccb96c9-8e7b-4e61-94b2-9e790c3a144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630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2CBEBB"/>
      </a:accent1>
      <a:accent2>
        <a:srgbClr val="00AEEF"/>
      </a:accent2>
      <a:accent3>
        <a:srgbClr val="00989D"/>
      </a:accent3>
      <a:accent4>
        <a:srgbClr val="5277C2"/>
      </a:accent4>
      <a:accent5>
        <a:srgbClr val="853689"/>
      </a:accent5>
      <a:accent6>
        <a:srgbClr val="E33F61"/>
      </a:accent6>
      <a:hlink>
        <a:srgbClr val="00B0F0"/>
      </a:hlink>
      <a:folHlink>
        <a:srgbClr val="7F7F7F"/>
      </a:folHlink>
    </a:clrScheme>
    <a:fontScheme name="自定义 10">
      <a:majorFont>
        <a:latin typeface="Arial"/>
        <a:ea typeface="黑体"/>
        <a:cs typeface="Arial"/>
      </a:majorFont>
      <a:minorFont>
        <a:latin typeface="Arial"/>
        <a:ea typeface="黑体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1311</Words>
  <Application>WPS 演示</Application>
  <PresentationFormat>自定义</PresentationFormat>
  <Paragraphs>96</Paragraphs>
  <Slides>14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Webdings</vt:lpstr>
      <vt:lpstr>幼圆</vt:lpstr>
      <vt:lpstr>Calibri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Warming up</vt:lpstr>
      <vt:lpstr>Warming up</vt:lpstr>
      <vt:lpstr>Activity 1. Presentation</vt:lpstr>
      <vt:lpstr>PowerPoint 演示文稿</vt:lpstr>
      <vt:lpstr>PowerPoint 演示文稿</vt:lpstr>
      <vt:lpstr>2.学习climbing。</vt:lpstr>
      <vt:lpstr>3.学习listening to music。</vt:lpstr>
      <vt:lpstr>4.学习running。</vt:lpstr>
      <vt:lpstr>PowerPoint 演示文稿</vt:lpstr>
      <vt:lpstr>PowerPoint 演示文稿</vt:lpstr>
      <vt:lpstr>PowerPoint 演示文稿</vt:lpstr>
      <vt:lpstr>PowerPoint 演示文稿</vt:lpstr>
      <vt:lpstr>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2021-02-09T07:24:00Z</cp:lastPrinted>
  <dcterms:created xsi:type="dcterms:W3CDTF">2021-02-09T07:24:00Z</dcterms:created>
  <dcterms:modified xsi:type="dcterms:W3CDTF">2023-02-25T06:08:28Z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9467B66414A04DBA8B74790DB9573E76</vt:lpwstr>
  </property>
  <property fmtid="{D5CDD505-2E9C-101B-9397-08002B2CF9AE}" pid="7" name="KSOProductBuildVer">
    <vt:lpwstr>2052-11.1.0.13703</vt:lpwstr>
  </property>
</Properties>
</file>